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346" autoAdjust="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en, Charles CIV USARMY USACC (USA)" userId="493c6794-ed2a-46c3-bebf-56ef1dbecb0c" providerId="ADAL" clId="{E60998CF-A304-4DC8-AE96-A929A9163774}"/>
    <pc:docChg chg="custSel addSld delSld modSld">
      <pc:chgData name="Green, Charles CIV USARMY USACC (USA)" userId="493c6794-ed2a-46c3-bebf-56ef1dbecb0c" providerId="ADAL" clId="{E60998CF-A304-4DC8-AE96-A929A9163774}" dt="2026-06-28T18:05:28.903" v="503" actId="47"/>
      <pc:docMkLst>
        <pc:docMk/>
      </pc:docMkLst>
      <pc:sldChg chg="modSp mod">
        <pc:chgData name="Green, Charles CIV USARMY USACC (USA)" userId="493c6794-ed2a-46c3-bebf-56ef1dbecb0c" providerId="ADAL" clId="{E60998CF-A304-4DC8-AE96-A929A9163774}" dt="2026-06-17T20:20:17.425" v="502" actId="14100"/>
        <pc:sldMkLst>
          <pc:docMk/>
          <pc:sldMk cId="2564581906" sldId="257"/>
        </pc:sldMkLst>
        <pc:spChg chg="mod">
          <ac:chgData name="Green, Charles CIV USARMY USACC (USA)" userId="493c6794-ed2a-46c3-bebf-56ef1dbecb0c" providerId="ADAL" clId="{E60998CF-A304-4DC8-AE96-A929A9163774}" dt="2026-06-17T20:20:17.425" v="502" actId="14100"/>
          <ac:spMkLst>
            <pc:docMk/>
            <pc:sldMk cId="2564581906" sldId="257"/>
            <ac:spMk id="5" creationId="{324FCC6F-9A92-D403-207A-D28181931D75}"/>
          </ac:spMkLst>
        </pc:spChg>
      </pc:sldChg>
      <pc:sldChg chg="addSp delSp modSp mod">
        <pc:chgData name="Green, Charles CIV USARMY USACC (USA)" userId="493c6794-ed2a-46c3-bebf-56ef1dbecb0c" providerId="ADAL" clId="{E60998CF-A304-4DC8-AE96-A929A9163774}" dt="2026-06-17T20:19:55.946" v="496" actId="403"/>
        <pc:sldMkLst>
          <pc:docMk/>
          <pc:sldMk cId="1920227601" sldId="258"/>
        </pc:sldMkLst>
        <pc:spChg chg="add mod">
          <ac:chgData name="Green, Charles CIV USARMY USACC (USA)" userId="493c6794-ed2a-46c3-bebf-56ef1dbecb0c" providerId="ADAL" clId="{E60998CF-A304-4DC8-AE96-A929A9163774}" dt="2026-06-17T20:19:50.481" v="492" actId="403"/>
          <ac:spMkLst>
            <pc:docMk/>
            <pc:sldMk cId="1920227601" sldId="258"/>
            <ac:spMk id="6" creationId="{E7F6307C-D7CE-D576-9DDF-3A1BFCBFBDAD}"/>
          </ac:spMkLst>
        </pc:spChg>
        <pc:spChg chg="add mod">
          <ac:chgData name="Green, Charles CIV USARMY USACC (USA)" userId="493c6794-ed2a-46c3-bebf-56ef1dbecb0c" providerId="ADAL" clId="{E60998CF-A304-4DC8-AE96-A929A9163774}" dt="2026-06-17T20:19:55.946" v="496" actId="403"/>
          <ac:spMkLst>
            <pc:docMk/>
            <pc:sldMk cId="1920227601" sldId="258"/>
            <ac:spMk id="7" creationId="{0F3A81D4-1F53-7901-457F-AB10B9006A27}"/>
          </ac:spMkLst>
        </pc:spChg>
        <pc:picChg chg="mod">
          <ac:chgData name="Green, Charles CIV USARMY USACC (USA)" userId="493c6794-ed2a-46c3-bebf-56ef1dbecb0c" providerId="ADAL" clId="{E60998CF-A304-4DC8-AE96-A929A9163774}" dt="2026-06-17T20:15:48.338" v="486" actId="1076"/>
          <ac:picMkLst>
            <pc:docMk/>
            <pc:sldMk cId="1920227601" sldId="258"/>
            <ac:picMk id="4" creationId="{B7E9E40A-786A-85CD-F1F0-C914174B05AA}"/>
          </ac:picMkLst>
        </pc:picChg>
      </pc:sldChg>
      <pc:sldChg chg="addSp modSp new del mod">
        <pc:chgData name="Green, Charles CIV USARMY USACC (USA)" userId="493c6794-ed2a-46c3-bebf-56ef1dbecb0c" providerId="ADAL" clId="{E60998CF-A304-4DC8-AE96-A929A9163774}" dt="2026-06-28T18:05:28.903" v="503" actId="47"/>
        <pc:sldMkLst>
          <pc:docMk/>
          <pc:sldMk cId="3883796355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F5012-5CC8-6404-D1D9-3E296E16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948666-A04E-4546-8924-C1F4A1BEA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3756A-8FDF-4A64-81C0-FDB67A7F4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75EB-BE22-4853-B673-9DB71FF8384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1D871-0FC1-A212-23D9-8C877AC19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1606B-4014-6A62-AB2F-886CE5D97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5AD4A-3126-4653-8B01-D91D7CFA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563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82385-CDD0-48AD-A002-85A0E582C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46B78A-5423-38F3-9BC4-BF8F95306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BD683-5301-EB40-680B-3C7A94327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75EB-BE22-4853-B673-9DB71FF8384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F5798-B59C-5E6C-FE90-317C49574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99585-9BC7-A3A3-BBA5-4C3347AD4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5AD4A-3126-4653-8B01-D91D7CFA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1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E4D38A-416F-F6E3-281C-237414A19D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8514B4-0C2F-4065-5803-9D027A0B2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241A2-CE75-ADB2-FD29-E13AE941F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75EB-BE22-4853-B673-9DB71FF8384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986B7-0836-1150-BA27-C62193A68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634B8-BBAF-3BB2-C166-BD8AB1E9C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5AD4A-3126-4653-8B01-D91D7CFA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1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F2D68-8706-E3E1-C275-9E16DD0C8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658A8-5336-792A-6027-9D28B6685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0157B-1C07-8140-F40C-6AF9A87A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75EB-BE22-4853-B673-9DB71FF8384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EA81AB-73CC-2366-E34C-7B9843234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D90E0-1271-6455-FABC-F0A1E1316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5AD4A-3126-4653-8B01-D91D7CFA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63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D65A1-0D1D-0E9D-3F54-DE774381C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50555B-C10A-07AA-9366-08FE989AD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DC138-783A-F4C3-3DD0-16D8809D2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75EB-BE22-4853-B673-9DB71FF8384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DF4D2-B2A3-EF9F-1652-5EE5DE18F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6DB2F-BCF3-3DAD-CC95-0034AA3B4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5AD4A-3126-4653-8B01-D91D7CFA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40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1A82B-A426-1625-12BA-7BECF7F60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E8AB5-ADB5-1C77-59E9-2C22C5F00B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8CCFA8-4695-1D2C-3FE4-A1531D1BA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4FD3BA-0F7E-F0A6-C315-8E6A9B925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75EB-BE22-4853-B673-9DB71FF8384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C7E8B5-1074-E9DF-276C-257E8A76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5D9178-B0DB-69CF-B5BF-EA5F1228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5AD4A-3126-4653-8B01-D91D7CFA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327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4523B-3D9A-A14C-EF4E-FC436D6E4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C2B71-7EA7-2002-9FF7-544541AED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DCD8E9-A61A-C2BA-56A1-03FA92D29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66BB02-F584-B31A-C3FE-3FF3FEE19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20FD3D-FF2E-C02D-C3CF-6241EAB08F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BA6EE7-FEA8-B214-26A6-12EDC01B8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75EB-BE22-4853-B673-9DB71FF8384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1AF21D-E294-32CC-A631-E36234C45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583E99-49F3-8400-65B3-E31FC21D3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5AD4A-3126-4653-8B01-D91D7CFA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720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815A8-5FD5-A240-EB8F-E6E855C0E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4C3A16-2104-D8C3-F87A-F00F78A2C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75EB-BE22-4853-B673-9DB71FF8384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668230-C23B-E9C8-913E-484B769C9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224854-4228-BDCA-3204-911BDEC07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5AD4A-3126-4653-8B01-D91D7CFA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022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1BE477-3F34-DCF2-5275-337486EF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75EB-BE22-4853-B673-9DB71FF8384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6124EC-E118-2884-0A6E-E08C88971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6AB9D-55D1-52A5-8ED2-2E942E59D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5AD4A-3126-4653-8B01-D91D7CFA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02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29088-839B-AC7A-366B-5FB970FEB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6481B-B0E9-F85D-028D-3C5D65ABE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CD4895-3E1C-13C8-8250-00E89D667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3248D5-4A7B-83DE-18D8-074968B4D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75EB-BE22-4853-B673-9DB71FF8384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406E39-83E6-E7A8-C0B6-F09FEF9F4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AACE5F-1E12-E3E5-A693-FCBA9640F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5AD4A-3126-4653-8B01-D91D7CFA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0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FE96B-8BA4-C7B0-4A24-A2F39DA29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25CED7-E8A9-F1F8-B255-813539C71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3FA4DF-FC79-385C-5D5C-EC30E1170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E735BA-420B-8D03-D7E5-04A45E1A8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75EB-BE22-4853-B673-9DB71FF8384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E1F1E8-116D-7BA9-440C-C6E45D375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DC27AE-2610-89F9-7F08-9E270736B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5AD4A-3126-4653-8B01-D91D7CFA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045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77FBC2-61E4-7313-197C-24C04089E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34FA39-361C-B7B9-6414-E360C78E6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4F14B1-35CF-99D9-34ED-8B60E0203C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3C75EB-BE22-4853-B673-9DB71FF8384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29C27-3F89-22BB-BFCC-4638790AB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13D07-CB00-E66C-6070-B06738DD39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B5AD4A-3126-4653-8B01-D91D7CFA1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2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6D8FA-9B37-01FE-B149-EC4E9CE37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01051FE-A2D4-126A-6E62-A515AC3457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798" t="5496" r="6633"/>
          <a:stretch>
            <a:fillRect/>
          </a:stretch>
        </p:blipFill>
        <p:spPr>
          <a:xfrm>
            <a:off x="3382145" y="1525111"/>
            <a:ext cx="2100459" cy="52085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5AB49A7-11D0-06BA-086A-3B1949F0D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0783" y="2499360"/>
            <a:ext cx="1633834" cy="339030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099BF55B-A1FA-FE66-A924-C3DD3217EABB}"/>
              </a:ext>
            </a:extLst>
          </p:cNvPr>
          <p:cNvSpPr txBox="1"/>
          <p:nvPr/>
        </p:nvSpPr>
        <p:spPr>
          <a:xfrm>
            <a:off x="2516834" y="30539"/>
            <a:ext cx="785458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 Black" panose="020B0A04020102020204" pitchFamily="34" charset="0"/>
              </a:rPr>
              <a:t>Army JROTC School Outreach Package</a:t>
            </a:r>
          </a:p>
          <a:p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4FCC6F-9A92-D403-207A-D28181931D75}"/>
              </a:ext>
            </a:extLst>
          </p:cNvPr>
          <p:cNvSpPr/>
          <p:nvPr/>
        </p:nvSpPr>
        <p:spPr>
          <a:xfrm>
            <a:off x="69573" y="850260"/>
            <a:ext cx="3899312" cy="42165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Pull-Up Banners</a:t>
            </a:r>
          </a:p>
          <a:p>
            <a:pPr algn="ctr"/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Each JROTC Program can choose 2 images: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Cyber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Archery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Robotics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JLAB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Raider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A99482-3C37-E3EA-5896-675CEAF4A7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798" t="5496" r="6633"/>
          <a:stretch>
            <a:fillRect/>
          </a:stretch>
        </p:blipFill>
        <p:spPr>
          <a:xfrm>
            <a:off x="5546136" y="1629073"/>
            <a:ext cx="2150602" cy="522892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C3A5ED1-5F4E-6C7C-8E85-056FC272B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4930" y="2267204"/>
            <a:ext cx="1645049" cy="39665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E8D2FC-3660-A58F-3BA4-F2EAB0746A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798" t="5496" r="6633"/>
          <a:stretch>
            <a:fillRect/>
          </a:stretch>
        </p:blipFill>
        <p:spPr>
          <a:xfrm>
            <a:off x="7643016" y="1890200"/>
            <a:ext cx="2100460" cy="484345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A738A67-F1E4-851C-1FA5-B4C3783493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1777" y="2312199"/>
            <a:ext cx="1691290" cy="37795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0151A24-59A3-EB3A-6078-08104B8F29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798" t="5496" r="6633"/>
          <a:stretch>
            <a:fillRect/>
          </a:stretch>
        </p:blipFill>
        <p:spPr>
          <a:xfrm>
            <a:off x="9928515" y="1967948"/>
            <a:ext cx="2100460" cy="470428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57FF889-5ED6-B14D-327C-9380276C66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7059" y="2607965"/>
            <a:ext cx="1633297" cy="318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81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F182B75-4B88-E380-18B6-5E9871148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0033" y="4637162"/>
            <a:ext cx="4619131" cy="1708133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E9E40A-786A-85CD-F1F0-C914174B0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552" y="1055451"/>
            <a:ext cx="3617843" cy="4747098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287D86-D32B-D1F7-A399-6C46BA8424C9}"/>
              </a:ext>
            </a:extLst>
          </p:cNvPr>
          <p:cNvSpPr txBox="1"/>
          <p:nvPr/>
        </p:nvSpPr>
        <p:spPr>
          <a:xfrm>
            <a:off x="2516834" y="30539"/>
            <a:ext cx="785458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 Black" panose="020B0A04020102020204" pitchFamily="34" charset="0"/>
              </a:rPr>
              <a:t>Army JROTC School Outreach Package</a:t>
            </a:r>
          </a:p>
          <a:p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F6307C-D7CE-D576-9DDF-3A1BFCBFBDAD}"/>
              </a:ext>
            </a:extLst>
          </p:cNvPr>
          <p:cNvSpPr/>
          <p:nvPr/>
        </p:nvSpPr>
        <p:spPr>
          <a:xfrm>
            <a:off x="69574" y="850260"/>
            <a:ext cx="340259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Backdrop</a:t>
            </a:r>
          </a:p>
          <a:p>
            <a:pPr algn="ctr"/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Each JROTC Program will get one 5 x 7 ft with standard JROTC image</a:t>
            </a:r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3A81D4-1F53-7901-457F-AB10B9006A27}"/>
              </a:ext>
            </a:extLst>
          </p:cNvPr>
          <p:cNvSpPr/>
          <p:nvPr/>
        </p:nvSpPr>
        <p:spPr>
          <a:xfrm>
            <a:off x="7924800" y="1733686"/>
            <a:ext cx="340259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 Skirt</a:t>
            </a:r>
          </a:p>
          <a:p>
            <a:pPr algn="ctr"/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Each JROTC Program will get one 6ft table skirt with standard JROTC image</a:t>
            </a:r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0227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55</Words>
  <Application>Microsoft Office PowerPoint</Application>
  <PresentationFormat>Widescreen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Arial Black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Williams, Cristina CIV (USA)</dc:creator>
  <cp:lastModifiedBy>Green, Charles CIV USARMY USACC (USA)</cp:lastModifiedBy>
  <cp:revision>2</cp:revision>
  <dcterms:created xsi:type="dcterms:W3CDTF">2026-05-11T12:43:43Z</dcterms:created>
  <dcterms:modified xsi:type="dcterms:W3CDTF">2026-06-28T18:05:38Z</dcterms:modified>
</cp:coreProperties>
</file>