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gif" ContentType="image/gif"/>
  <Default Extension="jpg" ContentType="image/jpeg"/>
  <Default Extension="rels" ContentType="application/vnd.openxmlformats-package.relationships+xml"/>
  <Override PartName="/ppt/slides/slide34.xml" ContentType="application/vnd.openxmlformats-officedocument.presentationml.slide+xml"/>
  <Override PartName="/ppt/slideLayouts/slideLayout15.xml" ContentType="application/vnd.openxmlformats-officedocument.presentationml.slideLayout+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62.xml" ContentType="application/vnd.openxmlformats-officedocument.presentationml.slideLayout+xml"/>
  <Override PartName="/ppt/slideLayouts/slideLayout64.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7.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slides/slide36.xml" ContentType="application/vnd.openxmlformats-officedocument.presentationml.slide+xml"/>
  <Override PartName="/ppt/notesSlides/notesSlide36.xml" ContentType="application/vnd.openxmlformats-officedocument.presentationml.notesSlide+xml"/>
  <Override PartName="/ppt/slides/slide35.xml" ContentType="application/vnd.openxmlformats-officedocument.presentationml.slide+xml"/>
  <Override PartName="/ppt/notesSlides/notesSlide35.xml" ContentType="application/vnd.openxmlformats-officedocument.presentationml.notesSlide+xml"/>
  <Override PartName="/ppt/slides/slide38.xml" ContentType="application/vnd.openxmlformats-officedocument.presentationml.slide+xml"/>
  <Override PartName="/ppt/notesSlides/notesSlide38.xml" ContentType="application/vnd.openxmlformats-officedocument.presentationml.notesSlide+xml"/>
  <Override PartName="/ppt/slides/slide37.xml" ContentType="application/vnd.openxmlformats-officedocument.presentationml.slide+xml"/>
  <Override PartName="/ppt/notesSlides/notesSlide37.xml" ContentType="application/vnd.openxmlformats-officedocument.presentationml.notesSlide+xml"/>
  <Override PartName="/ppt/slides/slide40.xml" ContentType="application/vnd.openxmlformats-officedocument.presentationml.slide+xml"/>
  <Override PartName="/ppt/notesSlides/notesSlide40.xml" ContentType="application/vnd.openxmlformats-officedocument.presentationml.notesSlide+xml"/>
  <Override PartName="/ppt/slides/slide39.xml" ContentType="application/vnd.openxmlformats-officedocument.presentationml.slide+xml"/>
  <Override PartName="/ppt/notesSlides/notesSlide39.xml" ContentType="application/vnd.openxmlformats-officedocument.presentationml.notesSlid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slides/slide3.xml" ContentType="application/vnd.openxmlformats-officedocument.presentationml.slide+xml"/>
  <Override PartName="/ppt/notesSlides/notesSlide3.xml" ContentType="application/vnd.openxmlformats-officedocument.presentationml.notesSlide+xml"/>
  <Override PartName="/ppt/slides/slide41.xml" ContentType="application/vnd.openxmlformats-officedocument.presentationml.slide+xml"/>
  <Override PartName="/ppt/notesSlides/notesSlide41.xml" ContentType="application/vnd.openxmlformats-officedocument.presentationml.notesSlid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Types>
</file>

<file path=_rels/.rels>&#65279;<?xml version="1.0" encoding="utf-8"?><Relationships xmlns="http://schemas.openxmlformats.org/package/2006/relationships"><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trictFirstAndLastChars="0" saveSubsetFonts="1" autoCompressPictures="0">
  <p:sldMasterIdLst>
    <p:sldMasterId id="214748372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x="9144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p15:guide id="1" orient="horz" pos="840">
          <p15:clr>
            <a:srgbClr val="A4A3A4"/>
          </p15:clr>
        </p15:guide>
        <p15:guide id="2" pos="2555">
          <p15:clr>
            <a:srgbClr val="A4A3A4"/>
          </p15:clr>
        </p15:guide>
        <p15:guide id="3" pos="456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840" orient="horz"/>
        <p:guide pos="2555"/>
        <p:guide pos="4561"/>
      </p:guideLst>
    </p:cSldViewPr>
  </p:slideViewPr>
</p:viewPr>
</file>

<file path=ppt/_rels/presentation.xml.rels>&#65279;<?xml version="1.0" encoding="utf-8"?><Relationships xmlns="http://schemas.openxmlformats.org/package/2006/relationships"><Relationship Type="http://schemas.openxmlformats.org/officeDocument/2006/relationships/slide" Target="/ppt/slides/slide34.xml" Id="rId40" /><Relationship Type="http://schemas.openxmlformats.org/officeDocument/2006/relationships/slide" Target="/ppt/slides/slide36.xml" Id="rId42" /><Relationship Type="http://schemas.openxmlformats.org/officeDocument/2006/relationships/slide" Target="/ppt/slides/slide35.xml" Id="rId41" /><Relationship Type="http://schemas.openxmlformats.org/officeDocument/2006/relationships/slide" Target="/ppt/slides/slide38.xml" Id="rId44" /><Relationship Type="http://schemas.openxmlformats.org/officeDocument/2006/relationships/slide" Target="/ppt/slides/slide37.xml" Id="rId43" /><Relationship Type="http://schemas.openxmlformats.org/officeDocument/2006/relationships/slide" Target="/ppt/slides/slide40.xml" Id="rId46" /><Relationship Type="http://schemas.openxmlformats.org/officeDocument/2006/relationships/slide" Target="/ppt/slides/slide39.xml" Id="rId45" /><Relationship Type="http://schemas.openxmlformats.org/officeDocument/2006/relationships/theme" Target="/ppt/theme/theme1.xml" Id="rId1" /><Relationship Type="http://schemas.openxmlformats.org/officeDocument/2006/relationships/viewProps" Target="/ppt/viewProps.xml" Id="rId2" /><Relationship Type="http://schemas.openxmlformats.org/officeDocument/2006/relationships/presProps" Target="/ppt/presProps.xml" Id="rId3" /><Relationship Type="http://schemas.openxmlformats.org/officeDocument/2006/relationships/slide" Target="/ppt/slides/slide3.xml" Id="rId9" /><Relationship Type="http://schemas.openxmlformats.org/officeDocument/2006/relationships/slide" Target="/ppt/slides/slide41.xml" Id="rId47" /><Relationship Type="http://schemas.openxmlformats.org/officeDocument/2006/relationships/slideMaster" Target="/ppt/slideMasters/slideMaster2.xml" Id="rId5" /><Relationship Type="http://schemas.openxmlformats.org/officeDocument/2006/relationships/notesMaster" Target="/ppt/notesMasters/notesMaster1.xml" Id="rId6" /><Relationship Type="http://schemas.openxmlformats.org/officeDocument/2006/relationships/slide" Target="/ppt/slides/slide1.xml" Id="rId7" /><Relationship Type="http://schemas.openxmlformats.org/officeDocument/2006/relationships/slide" Target="/ppt/slides/slide2.xml" Id="rId8" /><Relationship Type="http://schemas.openxmlformats.org/officeDocument/2006/relationships/slide" Target="/ppt/slides/slide25.xml" Id="rId31" /><Relationship Type="http://schemas.openxmlformats.org/officeDocument/2006/relationships/slide" Target="/ppt/slides/slide24.xml" Id="rId30" /><Relationship Type="http://schemas.openxmlformats.org/officeDocument/2006/relationships/slide" Target="/ppt/slides/slide27.xml" Id="rId33" /><Relationship Type="http://schemas.openxmlformats.org/officeDocument/2006/relationships/slide" Target="/ppt/slides/slide26.xml" Id="rId32" /><Relationship Type="http://schemas.openxmlformats.org/officeDocument/2006/relationships/slide" Target="/ppt/slides/slide29.xml" Id="rId35" /><Relationship Type="http://schemas.openxmlformats.org/officeDocument/2006/relationships/slide" Target="/ppt/slides/slide28.xml" Id="rId34" /><Relationship Type="http://schemas.openxmlformats.org/officeDocument/2006/relationships/slide" Target="/ppt/slides/slide31.xml" Id="rId37" /><Relationship Type="http://schemas.openxmlformats.org/officeDocument/2006/relationships/slide" Target="/ppt/slides/slide30.xml" Id="rId36" /><Relationship Type="http://schemas.openxmlformats.org/officeDocument/2006/relationships/slide" Target="/ppt/slides/slide33.xml" Id="rId39" /><Relationship Type="http://schemas.openxmlformats.org/officeDocument/2006/relationships/slide" Target="/ppt/slides/slide32.xml" Id="rId38" /><Relationship Type="http://schemas.openxmlformats.org/officeDocument/2006/relationships/slide" Target="/ppt/slides/slide14.xml" Id="rId20" /><Relationship Type="http://schemas.openxmlformats.org/officeDocument/2006/relationships/slide" Target="/ppt/slides/slide16.xml" Id="rId22" /><Relationship Type="http://schemas.openxmlformats.org/officeDocument/2006/relationships/slide" Target="/ppt/slides/slide15.xml" Id="rId21" /><Relationship Type="http://schemas.openxmlformats.org/officeDocument/2006/relationships/slide" Target="/ppt/slides/slide18.xml" Id="rId24" /><Relationship Type="http://schemas.openxmlformats.org/officeDocument/2006/relationships/slide" Target="/ppt/slides/slide17.xml" Id="rId23" /><Relationship Type="http://schemas.openxmlformats.org/officeDocument/2006/relationships/slide" Target="/ppt/slides/slide20.xml" Id="rId26" /><Relationship Type="http://schemas.openxmlformats.org/officeDocument/2006/relationships/slide" Target="/ppt/slides/slide19.xml" Id="rId25" /><Relationship Type="http://schemas.openxmlformats.org/officeDocument/2006/relationships/slide" Target="/ppt/slides/slide22.xml" Id="rId28" /><Relationship Type="http://schemas.openxmlformats.org/officeDocument/2006/relationships/slide" Target="/ppt/slides/slide21.xml" Id="rId27" /><Relationship Type="http://schemas.openxmlformats.org/officeDocument/2006/relationships/slide" Target="/ppt/slides/slide23.xml" Id="rId29" /><Relationship Type="http://schemas.openxmlformats.org/officeDocument/2006/relationships/slide" Target="/ppt/slides/slide5.xml" Id="rId11" /><Relationship Type="http://schemas.openxmlformats.org/officeDocument/2006/relationships/slide" Target="/ppt/slides/slide4.xml" Id="rId10" /><Relationship Type="http://schemas.openxmlformats.org/officeDocument/2006/relationships/slide" Target="/ppt/slides/slide7.xml" Id="rId13" /><Relationship Type="http://schemas.openxmlformats.org/officeDocument/2006/relationships/slide" Target="/ppt/slides/slide6.xml" Id="rId12" /><Relationship Type="http://schemas.openxmlformats.org/officeDocument/2006/relationships/slide" Target="/ppt/slides/slide9.xml" Id="rId15" /><Relationship Type="http://schemas.openxmlformats.org/officeDocument/2006/relationships/slide" Target="/ppt/slides/slide8.xml" Id="rId14" /><Relationship Type="http://schemas.openxmlformats.org/officeDocument/2006/relationships/slide" Target="/ppt/slides/slide11.xml" Id="rId17" /><Relationship Type="http://schemas.openxmlformats.org/officeDocument/2006/relationships/slide" Target="/ppt/slides/slide10.xml" Id="rId16" /><Relationship Type="http://schemas.openxmlformats.org/officeDocument/2006/relationships/slide" Target="/ppt/slides/slide13.xml" Id="rId19" /><Relationship Type="http://schemas.openxmlformats.org/officeDocument/2006/relationships/slide" Target="/ppt/slides/slide12.xml" Id="rId18" /></Relationships>
</file>

<file path=ppt/notesMasters/_rels/notesMaster1.xml.rels>&#65279;<?xml version="1.0" encoding="utf-8"?><Relationships xmlns="http://schemas.openxmlformats.org/package/2006/relationships"><Relationship Type="http://schemas.openxmlformats.org/officeDocument/2006/relationships/theme" Target="/ppt/theme/theme3.xml" Id="rId1" /></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2.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3.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4.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5.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6.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7.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8.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9.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40.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4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b3b56733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25b3b56733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b3b567336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g25b3b567336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5b3b567336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25b3b567336_0_16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g25b3b567336_0_1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5b3b567336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5b3b567336_0_1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5b3b567336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5b3b567336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5b3b567336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5b3b567336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ae01949c3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2ae01949c3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5b3b567336_0_2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5b3b567336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33333"/>
                </a:solidFill>
              </a:rPr>
              <a:t>Recommendations on best practices for brainstorm with students - get input from the teachers and/or share classroom experiences (i.e. Think/Pair/Share, refer to robot behaviors in other common devices or animals, researching a "mechanical toolbox" to help you get to your solution, etc.)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b3b567336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g25b3b567336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5b3b567336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25b3b567336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b3b567336_0_2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9" name="Google Shape;519;g25b3b567336_0_2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b3b567336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5b3b567336_0_12:notes"/>
          <p:cNvSpPr/>
          <p:nvPr>
            <p:ph idx="2" type="sldImg"/>
          </p:nvPr>
        </p:nvSpPr>
        <p:spPr>
          <a:xfrm>
            <a:off x="685085" y="1143000"/>
            <a:ext cx="5487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5b3b56733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5b3b567336_0_2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5b3b567336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Headings Poppins Semi Bold </a:t>
            </a:r>
            <a:endParaRPr/>
          </a:p>
          <a:p>
            <a:pPr indent="0" lvl="0" marL="0" rtl="0" algn="l">
              <a:spcBef>
                <a:spcPts val="0"/>
              </a:spcBef>
              <a:spcAft>
                <a:spcPts val="0"/>
              </a:spcAft>
              <a:buNone/>
            </a:pPr>
            <a:r>
              <a:rPr lang="en"/>
              <a:t>Body Text -Roboto Normal </a:t>
            </a:r>
            <a:endParaRPr/>
          </a:p>
        </p:txBody>
      </p:sp>
      <p:sp>
        <p:nvSpPr>
          <p:cNvPr id="555" name="Google Shape;555;g25b3b567336_0_2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5b3b567336_0_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5b3b56733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5b3b567336_0_29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5b3b567336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5b3b567336_0_3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25b3b567336_0_3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609600" rtl="0" algn="l">
              <a:lnSpc>
                <a:spcPct val="100000"/>
              </a:lnSpc>
              <a:spcBef>
                <a:spcPts val="900"/>
              </a:spcBef>
              <a:spcAft>
                <a:spcPts val="0"/>
              </a:spcAft>
              <a:buSzPts val="1100"/>
              <a:buNone/>
            </a:pPr>
            <a:r>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5b3b567336_0_3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we are going to talk about Behind the Scenes. This would be the organized chaos!  Until I attended my first Worlds I had zero idea of what goes on behind the scenes. Hopefully this will help you get a better understanding about what each group does. </a:t>
            </a:r>
            <a:endParaRPr/>
          </a:p>
        </p:txBody>
      </p:sp>
      <p:sp>
        <p:nvSpPr>
          <p:cNvPr id="601" name="Google Shape;601;g25b3b567336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5b3b567336_0_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5b3b567336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ae01949c36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g2ae01949c36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ae01949c36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g2ae01949c36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ae01949c36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g2ae01949c36_0_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5b3b567336_0_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5b3b567336_0_22:notes"/>
          <p:cNvSpPr/>
          <p:nvPr>
            <p:ph idx="2" type="sldImg"/>
          </p:nvPr>
        </p:nvSpPr>
        <p:spPr>
          <a:xfrm>
            <a:off x="685085" y="1143000"/>
            <a:ext cx="54879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5b3b567336_0_858:notes"/>
          <p:cNvSpPr/>
          <p:nvPr>
            <p:ph idx="2" type="sldImg"/>
          </p:nvPr>
        </p:nvSpPr>
        <p:spPr>
          <a:xfrm>
            <a:off x="685085" y="1143000"/>
            <a:ext cx="5487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25b3b567336_0_8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g25b3b567336_0_8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5b3b567336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Headings Poppins Semi Bold </a:t>
            </a:r>
            <a:endParaRPr/>
          </a:p>
          <a:p>
            <a:pPr indent="0" lvl="0" marL="0" rtl="0" algn="l">
              <a:spcBef>
                <a:spcPts val="0"/>
              </a:spcBef>
              <a:spcAft>
                <a:spcPts val="0"/>
              </a:spcAft>
              <a:buNone/>
            </a:pPr>
            <a:r>
              <a:rPr lang="en"/>
              <a:t>Body Text -Roboto Normal </a:t>
            </a:r>
            <a:endParaRPr/>
          </a:p>
        </p:txBody>
      </p:sp>
      <p:sp>
        <p:nvSpPr>
          <p:cNvPr id="782" name="Google Shape;782;g25b3b567336_0_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5b3b567336_0_368: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25b3b567336_0_368: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5b3b567336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g25b3b567336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5b3b567336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25b3b567336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5b3b567336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5b3b567336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About the CoDrone EDU</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drone </a:t>
            </a:r>
            <a:r>
              <a:rPr lang="en" u="sng">
                <a:solidFill>
                  <a:schemeClr val="dk1"/>
                </a:solidFill>
              </a:rPr>
              <a:t>designed for the classroom</a:t>
            </a:r>
            <a:r>
              <a:rPr lang="en">
                <a:solidFill>
                  <a:schemeClr val="dk1"/>
                </a:solidFill>
              </a:rPr>
              <a:t> and for learning (3, 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Single unit or as a classroom set (3, 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Age group (5)</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Coding languages (6)</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u="sng">
                <a:solidFill>
                  <a:schemeClr val="dk1"/>
                </a:solidFill>
              </a:rPr>
              <a:t>Safe, durable, fixable</a:t>
            </a:r>
            <a:r>
              <a:rPr lang="en">
                <a:solidFill>
                  <a:schemeClr val="dk1"/>
                </a:solidFill>
              </a:rPr>
              <a:t> (7, 8)</a:t>
            </a:r>
            <a:endParaRPr u="sng">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Pairing is easy: </a:t>
            </a:r>
            <a:r>
              <a:rPr lang="en" u="sng">
                <a:solidFill>
                  <a:schemeClr val="dk1"/>
                </a:solidFill>
              </a:rPr>
              <a:t>turn the controller and drone on, they automatically connect</a:t>
            </a:r>
            <a:r>
              <a:rPr lang="en">
                <a:solidFill>
                  <a:schemeClr val="dk1"/>
                </a:solidFill>
              </a:rPr>
              <a:t> (9)</a:t>
            </a:r>
            <a:endParaRPr u="sng">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Signal is stable, up to 15 drones (9)</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5b3b567336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5b3b567336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About the CoDrone EDU</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drone </a:t>
            </a:r>
            <a:r>
              <a:rPr lang="en" u="sng">
                <a:solidFill>
                  <a:schemeClr val="dk1"/>
                </a:solidFill>
              </a:rPr>
              <a:t>designed for the classroom</a:t>
            </a:r>
            <a:r>
              <a:rPr lang="en">
                <a:solidFill>
                  <a:schemeClr val="dk1"/>
                </a:solidFill>
              </a:rPr>
              <a:t> and for learning (3, 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Single unit or as a classroom set (3, 4)</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Age group (5)</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Coding languages (6)</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u="sng">
                <a:solidFill>
                  <a:schemeClr val="dk1"/>
                </a:solidFill>
              </a:rPr>
              <a:t>Safe, durable, fixable</a:t>
            </a:r>
            <a:r>
              <a:rPr lang="en">
                <a:solidFill>
                  <a:schemeClr val="dk1"/>
                </a:solidFill>
              </a:rPr>
              <a:t> (7, 8)</a:t>
            </a:r>
            <a:endParaRPr u="sng">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Pairing is easy: </a:t>
            </a:r>
            <a:r>
              <a:rPr lang="en" u="sng">
                <a:solidFill>
                  <a:schemeClr val="dk1"/>
                </a:solidFill>
              </a:rPr>
              <a:t>turn the controller and drone on, they automatically connect</a:t>
            </a:r>
            <a:r>
              <a:rPr lang="en">
                <a:solidFill>
                  <a:schemeClr val="dk1"/>
                </a:solidFill>
              </a:rPr>
              <a:t> (9)</a:t>
            </a:r>
            <a:endParaRPr u="sng">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Signal is stable, up to 15 drones (9)</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5b3b567336_0_401: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25b3b567336_0_401:notes"/>
          <p:cNvSpPr/>
          <p:nvPr>
            <p:ph idx="2" type="sldImg"/>
          </p:nvPr>
        </p:nvSpPr>
        <p:spPr>
          <a:xfrm>
            <a:off x="686154" y="1143000"/>
            <a:ext cx="5485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5b3b567336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5b3b567336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Aerial Drone Competition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are approved for the </a:t>
            </a:r>
            <a:r>
              <a:rPr lang="en" u="sng">
                <a:solidFill>
                  <a:schemeClr val="dk1"/>
                </a:solidFill>
              </a:rPr>
              <a:t>Aerial Drone Competition</a:t>
            </a:r>
            <a:r>
              <a:rPr lang="en">
                <a:solidFill>
                  <a:schemeClr val="dk1"/>
                </a:solidFill>
              </a:rPr>
              <a:t> (10)</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REC Foundation, same folks behind VEX robotics competitions (10, 11)</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Annual drone competition, which happened earlier this year (11)</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5b3b567336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25b3b567336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Aerial Drone Competition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are approved for the </a:t>
            </a:r>
            <a:r>
              <a:rPr lang="en" u="sng">
                <a:solidFill>
                  <a:schemeClr val="dk1"/>
                </a:solidFill>
              </a:rPr>
              <a:t>Aerial Drone Competition</a:t>
            </a:r>
            <a:r>
              <a:rPr lang="en">
                <a:solidFill>
                  <a:schemeClr val="dk1"/>
                </a:solidFill>
              </a:rPr>
              <a:t> (10)</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REC Foundation, same folks behind VEX robotics competitions (10, 11)</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Annual drone competition, which happened earlier this year (11)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b3b567336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25b3b567336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609600" rtl="0" algn="l">
              <a:lnSpc>
                <a:spcPct val="100000"/>
              </a:lnSpc>
              <a:spcBef>
                <a:spcPts val="900"/>
              </a:spcBef>
              <a:spcAft>
                <a:spcPts val="0"/>
              </a:spcAft>
              <a:buSzPts val="1100"/>
              <a:buNone/>
            </a:pPr>
            <a:r>
              <a:t/>
            </a: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5b3b567336_0_637:notes"/>
          <p:cNvSpPr/>
          <p:nvPr>
            <p:ph idx="2" type="sldImg"/>
          </p:nvPr>
        </p:nvSpPr>
        <p:spPr>
          <a:xfrm>
            <a:off x="685085" y="1143000"/>
            <a:ext cx="54879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25b3b567336_0_6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g25b3b567336_0_6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2c4fe2024d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g12c4fe2024d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5b3b567336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Welcome</a:t>
            </a:r>
            <a:endParaRPr/>
          </a:p>
          <a:p>
            <a:pPr indent="0" lvl="0" marL="0" rtl="0" algn="l">
              <a:lnSpc>
                <a:spcPct val="100000"/>
              </a:lnSpc>
              <a:spcBef>
                <a:spcPts val="0"/>
              </a:spcBef>
              <a:spcAft>
                <a:spcPts val="0"/>
              </a:spcAft>
              <a:buSzPts val="1400"/>
              <a:buNone/>
            </a:pPr>
            <a:r>
              <a:rPr lang="en"/>
              <a:t>Today’s Agenda</a:t>
            </a:r>
            <a:endParaRPr/>
          </a:p>
          <a:p>
            <a:pPr indent="0" lvl="0" marL="0" rtl="0" algn="l">
              <a:lnSpc>
                <a:spcPct val="100000"/>
              </a:lnSpc>
              <a:spcBef>
                <a:spcPts val="0"/>
              </a:spcBef>
              <a:spcAft>
                <a:spcPts val="0"/>
              </a:spcAft>
              <a:buSzPts val="1400"/>
              <a:buNone/>
            </a:pPr>
            <a:r>
              <a:t/>
            </a:r>
            <a:endParaRPr/>
          </a:p>
        </p:txBody>
      </p:sp>
      <p:sp>
        <p:nvSpPr>
          <p:cNvPr id="298" name="Google Shape;298;g25b3b567336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b3b567336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Welcome</a:t>
            </a:r>
            <a:endParaRPr/>
          </a:p>
          <a:p>
            <a:pPr indent="0" lvl="0" marL="0" rtl="0" algn="l">
              <a:lnSpc>
                <a:spcPct val="100000"/>
              </a:lnSpc>
              <a:spcBef>
                <a:spcPts val="0"/>
              </a:spcBef>
              <a:spcAft>
                <a:spcPts val="0"/>
              </a:spcAft>
              <a:buSzPts val="1400"/>
              <a:buNone/>
            </a:pPr>
            <a:r>
              <a:rPr lang="en"/>
              <a:t>Today’s Agenda</a:t>
            </a:r>
            <a:endParaRPr/>
          </a:p>
          <a:p>
            <a:pPr indent="0" lvl="0" marL="0" rtl="0" algn="l">
              <a:lnSpc>
                <a:spcPct val="100000"/>
              </a:lnSpc>
              <a:spcBef>
                <a:spcPts val="0"/>
              </a:spcBef>
              <a:spcAft>
                <a:spcPts val="0"/>
              </a:spcAft>
              <a:buSzPts val="1400"/>
              <a:buNone/>
            </a:pPr>
            <a:r>
              <a:t/>
            </a:r>
            <a:endParaRPr/>
          </a:p>
        </p:txBody>
      </p:sp>
      <p:sp>
        <p:nvSpPr>
          <p:cNvPr id="312" name="Google Shape;312;g25b3b567336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5b3b567336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g25b3b567336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b3b567336_0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25b3b567336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5b3b567336_0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5b3b56733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2.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2.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5.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6.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7.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69.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70.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72.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73.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7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75.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p:cSld name="02">
    <p:spTree>
      <p:nvGrpSpPr>
        <p:cNvPr id="55" name="Shape 55"/>
        <p:cNvGrpSpPr/>
        <p:nvPr/>
      </p:nvGrpSpPr>
      <p:grpSpPr>
        <a:xfrm>
          <a:off x="0" y="0"/>
          <a:ext cx="0" cy="0"/>
          <a:chOff x="0" y="0"/>
          <a:chExt cx="0" cy="0"/>
        </a:xfrm>
      </p:grpSpPr>
      <p:sp>
        <p:nvSpPr>
          <p:cNvPr id="56" name="Google Shape;56;p14"/>
          <p:cNvSpPr/>
          <p:nvPr>
            <p:ph idx="2" type="pic"/>
          </p:nvPr>
        </p:nvSpPr>
        <p:spPr>
          <a:xfrm>
            <a:off x="0" y="0"/>
            <a:ext cx="4572000" cy="5143500"/>
          </a:xfrm>
          <a:prstGeom prst="rect">
            <a:avLst/>
          </a:prstGeom>
          <a:solidFill>
            <a:schemeClr val="lt2"/>
          </a:solid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Work Sans"/>
                <a:ea typeface="Work Sans"/>
                <a:cs typeface="Work Sans"/>
                <a:sym typeface="Work Sans"/>
              </a:defRPr>
            </a:lvl1pPr>
            <a:lvl2pPr lvl="1"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Work Sans"/>
                <a:ea typeface="Work Sans"/>
                <a:cs typeface="Work Sans"/>
                <a:sym typeface="Work Sans"/>
              </a:defRPr>
            </a:lvl2pPr>
            <a:lvl3pPr lvl="2"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Work Sans"/>
                <a:ea typeface="Work Sans"/>
                <a:cs typeface="Work Sans"/>
                <a:sym typeface="Work Sans"/>
              </a:defRPr>
            </a:lvl3pPr>
            <a:lvl4pPr lvl="3"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Work Sans"/>
                <a:ea typeface="Work Sans"/>
                <a:cs typeface="Work Sans"/>
                <a:sym typeface="Work Sans"/>
              </a:defRPr>
            </a:lvl4pPr>
            <a:lvl5pPr lvl="4"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Work Sans"/>
                <a:ea typeface="Work Sans"/>
                <a:cs typeface="Work Sans"/>
                <a:sym typeface="Work Sans"/>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Work Sans"/>
                <a:ea typeface="Work Sans"/>
                <a:cs typeface="Work Sans"/>
                <a:sym typeface="Work Sans"/>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Work Sans"/>
                <a:ea typeface="Work Sans"/>
                <a:cs typeface="Work Sans"/>
                <a:sym typeface="Work Sans"/>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Work Sans"/>
                <a:ea typeface="Work Sans"/>
                <a:cs typeface="Work Sans"/>
                <a:sym typeface="Work Sans"/>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Work Sans"/>
                <a:ea typeface="Work Sans"/>
                <a:cs typeface="Work Sans"/>
                <a:sym typeface="Work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2">
  <p:cSld name="Title Only 02">
    <p:spTree>
      <p:nvGrpSpPr>
        <p:cNvPr id="60" name="Shape 60"/>
        <p:cNvGrpSpPr/>
        <p:nvPr/>
      </p:nvGrpSpPr>
      <p:grpSpPr>
        <a:xfrm>
          <a:off x="0" y="0"/>
          <a:ext cx="0" cy="0"/>
          <a:chOff x="0" y="0"/>
          <a:chExt cx="0" cy="0"/>
        </a:xfrm>
      </p:grpSpPr>
      <p:sp>
        <p:nvSpPr>
          <p:cNvPr id="61" name="Google Shape;61;p16"/>
          <p:cNvSpPr txBox="1"/>
          <p:nvPr>
            <p:ph idx="1" type="body"/>
          </p:nvPr>
        </p:nvSpPr>
        <p:spPr>
          <a:xfrm>
            <a:off x="334822" y="1642021"/>
            <a:ext cx="2920500" cy="27945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Montserrat"/>
                <a:ea typeface="Montserrat"/>
                <a:cs typeface="Montserrat"/>
                <a:sym typeface="Montserrat"/>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Source Sans Pro"/>
                <a:ea typeface="Source Sans Pro"/>
                <a:cs typeface="Source Sans Pro"/>
                <a:sym typeface="Source Sans Pro"/>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9pPr>
          </a:lstStyle>
          <a:p/>
        </p:txBody>
      </p:sp>
      <p:sp>
        <p:nvSpPr>
          <p:cNvPr id="62" name="Google Shape;62;p16"/>
          <p:cNvSpPr txBox="1"/>
          <p:nvPr>
            <p:ph idx="2" type="body"/>
          </p:nvPr>
        </p:nvSpPr>
        <p:spPr>
          <a:xfrm>
            <a:off x="334822" y="441519"/>
            <a:ext cx="2920500" cy="1358550"/>
          </a:xfrm>
          <a:prstGeom prst="rect">
            <a:avLst/>
          </a:prstGeom>
          <a:noFill/>
          <a:ln>
            <a:noFill/>
          </a:ln>
        </p:spPr>
        <p:txBody>
          <a:bodyPr anchorCtr="0" anchor="t" bIns="34275" lIns="68575" spcFirstLastPara="1" rIns="68575" wrap="square" tIns="34275">
            <a:noAutofit/>
          </a:bodyPr>
          <a:lstStyle>
            <a:lvl1pPr indent="-228600" lvl="0" marL="457200" marR="0" algn="l">
              <a:lnSpc>
                <a:spcPct val="100000"/>
              </a:lnSpc>
              <a:spcBef>
                <a:spcPts val="0"/>
              </a:spcBef>
              <a:spcAft>
                <a:spcPts val="0"/>
              </a:spcAft>
              <a:buClr>
                <a:schemeClr val="accent1"/>
              </a:buClr>
              <a:buSzPts val="4100"/>
              <a:buFont typeface="Arial"/>
              <a:buNone/>
              <a:defRPr b="1" i="0" sz="4100" u="none" cap="none" strike="noStrike">
                <a:solidFill>
                  <a:schemeClr val="accent1"/>
                </a:solidFill>
                <a:latin typeface="Montserrat"/>
                <a:ea typeface="Montserrat"/>
                <a:cs typeface="Montserrat"/>
                <a:sym typeface="Montserrat"/>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Source Sans Pro"/>
                <a:ea typeface="Source Sans Pro"/>
                <a:cs typeface="Source Sans Pro"/>
                <a:sym typeface="Source Sans Pro"/>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Source Sans Pro"/>
                <a:ea typeface="Source Sans Pro"/>
                <a:cs typeface="Source Sans Pro"/>
                <a:sym typeface="Source Sans Pro"/>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spTree>
      <p:nvGrpSpPr>
        <p:cNvPr id="63" name="Shape 6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4" name="Shape 64"/>
        <p:cNvGrpSpPr/>
        <p:nvPr/>
      </p:nvGrpSpPr>
      <p:grpSpPr>
        <a:xfrm>
          <a:off x="0" y="0"/>
          <a:ext cx="0" cy="0"/>
          <a:chOff x="0" y="0"/>
          <a:chExt cx="0" cy="0"/>
        </a:xfrm>
      </p:grpSpPr>
      <p:sp>
        <p:nvSpPr>
          <p:cNvPr id="65" name="Google Shape;65;p18"/>
          <p:cNvSpPr txBox="1"/>
          <p:nvPr>
            <p:ph idx="12" type="sldNum"/>
          </p:nvPr>
        </p:nvSpPr>
        <p:spPr>
          <a:xfrm>
            <a:off x="6756124" y="4767261"/>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Work Sans"/>
                <a:ea typeface="Work Sans"/>
                <a:cs typeface="Work Sans"/>
                <a:sym typeface="Work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7" name="Shape 207"/>
        <p:cNvGrpSpPr/>
        <p:nvPr/>
      </p:nvGrpSpPr>
      <p:grpSpPr>
        <a:xfrm>
          <a:off x="0" y="0"/>
          <a:ext cx="0" cy="0"/>
          <a:chOff x="0" y="0"/>
          <a:chExt cx="0" cy="0"/>
        </a:xfrm>
      </p:grpSpPr>
      <p:sp>
        <p:nvSpPr>
          <p:cNvPr id="208" name="Google Shape;208;p64"/>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9" name="Google Shape;209;p64"/>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210" name="Google Shape;210;p64"/>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ide Page 2 Columns">
  <p:cSld name="Inside Page 2 Columns">
    <p:spTree>
      <p:nvGrpSpPr>
        <p:cNvPr id="213" name="Shape 213"/>
        <p:cNvGrpSpPr/>
        <p:nvPr/>
      </p:nvGrpSpPr>
      <p:grpSpPr>
        <a:xfrm>
          <a:off x="0" y="0"/>
          <a:ext cx="0" cy="0"/>
          <a:chOff x="0" y="0"/>
          <a:chExt cx="0" cy="0"/>
        </a:xfrm>
      </p:grpSpPr>
      <p:sp>
        <p:nvSpPr>
          <p:cNvPr id="214" name="Google Shape;214;p66"/>
          <p:cNvSpPr txBox="1"/>
          <p:nvPr>
            <p:ph idx="1" type="body"/>
          </p:nvPr>
        </p:nvSpPr>
        <p:spPr>
          <a:xfrm>
            <a:off x="620651" y="1237095"/>
            <a:ext cx="7908900" cy="3353700"/>
          </a:xfrm>
          <a:prstGeom prst="rect">
            <a:avLst/>
          </a:prstGeom>
          <a:noFill/>
          <a:ln>
            <a:noFill/>
          </a:ln>
        </p:spPr>
        <p:txBody>
          <a:bodyPr anchorCtr="0" anchor="t" bIns="34275" lIns="68575" spcFirstLastPara="1" rIns="68575" wrap="square" tIns="34275">
            <a:noAutofit/>
          </a:bodyPr>
          <a:lstStyle>
            <a:lvl1pPr indent="-323850" lvl="0" marL="4572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1pPr>
            <a:lvl2pPr indent="-317500" lvl="1" marL="914400" marR="0" rtl="0" algn="l">
              <a:lnSpc>
                <a:spcPct val="90000"/>
              </a:lnSpc>
              <a:spcBef>
                <a:spcPts val="300"/>
              </a:spcBef>
              <a:spcAft>
                <a:spcPts val="0"/>
              </a:spcAft>
              <a:buClr>
                <a:schemeClr val="dk1"/>
              </a:buClr>
              <a:buSzPts val="1400"/>
              <a:buFont typeface="Lato"/>
              <a:buChar char="•"/>
              <a:defRPr i="0" sz="1400" u="none" cap="none" strike="noStrike">
                <a:solidFill>
                  <a:schemeClr val="dk1"/>
                </a:solidFill>
                <a:latin typeface="Lato"/>
                <a:ea typeface="Lato"/>
                <a:cs typeface="Lato"/>
                <a:sym typeface="Lato"/>
              </a:defRPr>
            </a:lvl2pPr>
            <a:lvl3pPr indent="-228600" lvl="2" marL="1371600" marR="0" rtl="0" algn="l">
              <a:lnSpc>
                <a:spcPct val="90000"/>
              </a:lnSpc>
              <a:spcBef>
                <a:spcPts val="300"/>
              </a:spcBef>
              <a:spcAft>
                <a:spcPts val="0"/>
              </a:spcAft>
              <a:buClr>
                <a:schemeClr val="dk1"/>
              </a:buClr>
              <a:buSzPts val="1400"/>
              <a:buFont typeface="Lato"/>
              <a:buNone/>
              <a:defRPr i="0" sz="1400" u="none" cap="none" strike="noStrike">
                <a:solidFill>
                  <a:schemeClr val="dk1"/>
                </a:solidFill>
                <a:latin typeface="Lato"/>
                <a:ea typeface="Lato"/>
                <a:cs typeface="Lato"/>
                <a:sym typeface="Lato"/>
              </a:defRPr>
            </a:lvl3pPr>
            <a:lvl4pPr indent="-298450" lvl="3" marL="1828800" marR="0" rtl="0" algn="l">
              <a:lnSpc>
                <a:spcPct val="90000"/>
              </a:lnSpc>
              <a:spcBef>
                <a:spcPts val="200"/>
              </a:spcBef>
              <a:spcAft>
                <a:spcPts val="0"/>
              </a:spcAft>
              <a:buClr>
                <a:srgbClr val="3C3C3B"/>
              </a:buClr>
              <a:buSzPts val="1100"/>
              <a:buFont typeface="Lato"/>
              <a:buChar char="•"/>
              <a:defRPr i="0" sz="1100" u="none" cap="none" strike="noStrike">
                <a:solidFill>
                  <a:srgbClr val="3C3C3B"/>
                </a:solidFill>
                <a:latin typeface="Lato"/>
                <a:ea typeface="Lato"/>
                <a:cs typeface="Lato"/>
                <a:sym typeface="Lato"/>
              </a:defRPr>
            </a:lvl4pPr>
            <a:lvl5pPr indent="-285750" lvl="4" marL="2286000" marR="0" rtl="0" algn="l">
              <a:lnSpc>
                <a:spcPct val="90000"/>
              </a:lnSpc>
              <a:spcBef>
                <a:spcPts val="200"/>
              </a:spcBef>
              <a:spcAft>
                <a:spcPts val="0"/>
              </a:spcAft>
              <a:buClr>
                <a:srgbClr val="3C3C3B"/>
              </a:buClr>
              <a:buSzPts val="900"/>
              <a:buFont typeface="Lato"/>
              <a:buChar char="•"/>
              <a:defRPr i="0" sz="900" u="none" cap="none" strike="noStrike">
                <a:solidFill>
                  <a:srgbClr val="3C3C3B"/>
                </a:solidFill>
                <a:latin typeface="Lato"/>
                <a:ea typeface="Lato"/>
                <a:cs typeface="Lato"/>
                <a:sym typeface="Lato"/>
              </a:defRPr>
            </a:lvl5pPr>
            <a:lvl6pPr indent="-323850" lvl="5" marL="27432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6pPr>
            <a:lvl7pPr indent="-323850" lvl="6" marL="32004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7pPr>
            <a:lvl8pPr indent="-323850" lvl="7" marL="36576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8pPr>
            <a:lvl9pPr indent="-323850" lvl="8" marL="41148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9pPr>
          </a:lstStyle>
          <a:p/>
        </p:txBody>
      </p:sp>
      <p:sp>
        <p:nvSpPr>
          <p:cNvPr id="215" name="Google Shape;215;p66"/>
          <p:cNvSpPr txBox="1"/>
          <p:nvPr/>
        </p:nvSpPr>
        <p:spPr>
          <a:xfrm>
            <a:off x="6911067" y="4866970"/>
            <a:ext cx="2133600" cy="276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
              <a:buFont typeface="Arial"/>
              <a:buNone/>
            </a:pPr>
            <a:fld id="{00000000-1234-1234-1234-123412341234}" type="slidenum">
              <a:rPr b="0" i="0" lang="en" sz="600" u="none" cap="none" strike="noStrike">
                <a:solidFill>
                  <a:srgbClr val="009BC7"/>
                </a:solidFill>
                <a:latin typeface="Open Sans"/>
                <a:ea typeface="Open Sans"/>
                <a:cs typeface="Open Sans"/>
                <a:sym typeface="Open Sans"/>
              </a:rPr>
              <a:t>‹#›</a:t>
            </a:fld>
            <a:endParaRPr b="0" i="0" sz="600" u="none" cap="none" strike="noStrike">
              <a:solidFill>
                <a:srgbClr val="009BC7"/>
              </a:solidFill>
              <a:latin typeface="Open Sans"/>
              <a:ea typeface="Open Sans"/>
              <a:cs typeface="Open Sans"/>
              <a:sym typeface="Open Sans"/>
            </a:endParaRPr>
          </a:p>
        </p:txBody>
      </p:sp>
      <p:sp>
        <p:nvSpPr>
          <p:cNvPr id="216" name="Google Shape;216;p66"/>
          <p:cNvSpPr txBox="1"/>
          <p:nvPr>
            <p:ph type="title"/>
          </p:nvPr>
        </p:nvSpPr>
        <p:spPr>
          <a:xfrm>
            <a:off x="620652" y="242117"/>
            <a:ext cx="7908900" cy="4659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00205B"/>
              </a:buClr>
              <a:buSzPts val="2600"/>
              <a:buFont typeface="Roboto"/>
              <a:buNone/>
              <a:defRPr b="1" i="0" sz="2600" u="none" cap="none" strike="noStrike">
                <a:solidFill>
                  <a:srgbClr val="00205B"/>
                </a:solidFill>
                <a:latin typeface="Roboto"/>
                <a:ea typeface="Roboto"/>
                <a:cs typeface="Roboto"/>
                <a:sym typeface="Roboto"/>
              </a:defRPr>
            </a:lvl1pPr>
            <a:lvl2pPr lvl="1" rtl="0" algn="l">
              <a:lnSpc>
                <a:spcPct val="100000"/>
              </a:lnSpc>
              <a:spcBef>
                <a:spcPts val="0"/>
              </a:spcBef>
              <a:spcAft>
                <a:spcPts val="0"/>
              </a:spcAft>
              <a:buSzPts val="1100"/>
              <a:buFont typeface="Roboto"/>
              <a:buNone/>
              <a:defRPr b="1" sz="1400">
                <a:latin typeface="Roboto"/>
                <a:ea typeface="Roboto"/>
                <a:cs typeface="Roboto"/>
                <a:sym typeface="Roboto"/>
              </a:defRPr>
            </a:lvl2pPr>
            <a:lvl3pPr lvl="2" rtl="0" algn="l">
              <a:lnSpc>
                <a:spcPct val="100000"/>
              </a:lnSpc>
              <a:spcBef>
                <a:spcPts val="0"/>
              </a:spcBef>
              <a:spcAft>
                <a:spcPts val="0"/>
              </a:spcAft>
              <a:buSzPts val="1100"/>
              <a:buFont typeface="Roboto"/>
              <a:buNone/>
              <a:defRPr b="1" sz="1400">
                <a:latin typeface="Roboto"/>
                <a:ea typeface="Roboto"/>
                <a:cs typeface="Roboto"/>
                <a:sym typeface="Roboto"/>
              </a:defRPr>
            </a:lvl3pPr>
            <a:lvl4pPr lvl="3" rtl="0" algn="l">
              <a:lnSpc>
                <a:spcPct val="100000"/>
              </a:lnSpc>
              <a:spcBef>
                <a:spcPts val="0"/>
              </a:spcBef>
              <a:spcAft>
                <a:spcPts val="0"/>
              </a:spcAft>
              <a:buSzPts val="1100"/>
              <a:buFont typeface="Roboto"/>
              <a:buNone/>
              <a:defRPr b="1" sz="1400">
                <a:latin typeface="Roboto"/>
                <a:ea typeface="Roboto"/>
                <a:cs typeface="Roboto"/>
                <a:sym typeface="Roboto"/>
              </a:defRPr>
            </a:lvl4pPr>
            <a:lvl5pPr lvl="4" rtl="0" algn="l">
              <a:lnSpc>
                <a:spcPct val="100000"/>
              </a:lnSpc>
              <a:spcBef>
                <a:spcPts val="0"/>
              </a:spcBef>
              <a:spcAft>
                <a:spcPts val="0"/>
              </a:spcAft>
              <a:buSzPts val="1100"/>
              <a:buFont typeface="Roboto"/>
              <a:buNone/>
              <a:defRPr b="1" sz="1400">
                <a:latin typeface="Roboto"/>
                <a:ea typeface="Roboto"/>
                <a:cs typeface="Roboto"/>
                <a:sym typeface="Roboto"/>
              </a:defRPr>
            </a:lvl5pPr>
            <a:lvl6pPr lvl="5" rtl="0" algn="l">
              <a:lnSpc>
                <a:spcPct val="100000"/>
              </a:lnSpc>
              <a:spcBef>
                <a:spcPts val="0"/>
              </a:spcBef>
              <a:spcAft>
                <a:spcPts val="0"/>
              </a:spcAft>
              <a:buSzPts val="1100"/>
              <a:buFont typeface="Roboto"/>
              <a:buNone/>
              <a:defRPr b="1" sz="1400">
                <a:latin typeface="Roboto"/>
                <a:ea typeface="Roboto"/>
                <a:cs typeface="Roboto"/>
                <a:sym typeface="Roboto"/>
              </a:defRPr>
            </a:lvl6pPr>
            <a:lvl7pPr lvl="6" rtl="0" algn="l">
              <a:lnSpc>
                <a:spcPct val="100000"/>
              </a:lnSpc>
              <a:spcBef>
                <a:spcPts val="0"/>
              </a:spcBef>
              <a:spcAft>
                <a:spcPts val="0"/>
              </a:spcAft>
              <a:buSzPts val="1100"/>
              <a:buFont typeface="Roboto"/>
              <a:buNone/>
              <a:defRPr b="1" sz="1400">
                <a:latin typeface="Roboto"/>
                <a:ea typeface="Roboto"/>
                <a:cs typeface="Roboto"/>
                <a:sym typeface="Roboto"/>
              </a:defRPr>
            </a:lvl7pPr>
            <a:lvl8pPr lvl="7" rtl="0" algn="l">
              <a:lnSpc>
                <a:spcPct val="100000"/>
              </a:lnSpc>
              <a:spcBef>
                <a:spcPts val="0"/>
              </a:spcBef>
              <a:spcAft>
                <a:spcPts val="0"/>
              </a:spcAft>
              <a:buSzPts val="1100"/>
              <a:buFont typeface="Roboto"/>
              <a:buNone/>
              <a:defRPr b="1" sz="1400">
                <a:latin typeface="Roboto"/>
                <a:ea typeface="Roboto"/>
                <a:cs typeface="Roboto"/>
                <a:sym typeface="Roboto"/>
              </a:defRPr>
            </a:lvl8pPr>
            <a:lvl9pPr lvl="8" rtl="0" algn="l">
              <a:lnSpc>
                <a:spcPct val="100000"/>
              </a:lnSpc>
              <a:spcBef>
                <a:spcPts val="0"/>
              </a:spcBef>
              <a:spcAft>
                <a:spcPts val="0"/>
              </a:spcAft>
              <a:buSzPts val="1100"/>
              <a:buFont typeface="Roboto"/>
              <a:buNone/>
              <a:defRPr b="1" sz="1400">
                <a:latin typeface="Roboto"/>
                <a:ea typeface="Roboto"/>
                <a:cs typeface="Roboto"/>
                <a:sym typeface="Roboto"/>
              </a:defRPr>
            </a:lvl9pPr>
          </a:lstStyle>
          <a:p/>
        </p:txBody>
      </p:sp>
      <p:sp>
        <p:nvSpPr>
          <p:cNvPr id="217" name="Google Shape;217;p66"/>
          <p:cNvSpPr txBox="1"/>
          <p:nvPr>
            <p:ph idx="2" type="body"/>
          </p:nvPr>
        </p:nvSpPr>
        <p:spPr>
          <a:xfrm>
            <a:off x="620651" y="803399"/>
            <a:ext cx="7908900" cy="3462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300"/>
              </a:spcBef>
              <a:spcAft>
                <a:spcPts val="0"/>
              </a:spcAft>
              <a:buClr>
                <a:schemeClr val="accent4"/>
              </a:buClr>
              <a:buSzPts val="1500"/>
              <a:buFont typeface="Lato"/>
              <a:buNone/>
              <a:defRPr i="0" sz="1500" u="none" cap="none" strike="noStrike">
                <a:solidFill>
                  <a:schemeClr val="accent4"/>
                </a:solidFill>
                <a:latin typeface="Lato"/>
                <a:ea typeface="Lato"/>
                <a:cs typeface="Lato"/>
                <a:sym typeface="Lato"/>
              </a:defRPr>
            </a:lvl1pPr>
            <a:lvl2pPr indent="-317500" lvl="1" marL="914400" marR="0" rtl="0" algn="l">
              <a:lnSpc>
                <a:spcPct val="90000"/>
              </a:lnSpc>
              <a:spcBef>
                <a:spcPts val="300"/>
              </a:spcBef>
              <a:spcAft>
                <a:spcPts val="0"/>
              </a:spcAft>
              <a:buClr>
                <a:srgbClr val="3C3C3B"/>
              </a:buClr>
              <a:buSzPts val="1400"/>
              <a:buFont typeface="Lato"/>
              <a:buChar char="•"/>
              <a:defRPr i="0" sz="1400" u="none" cap="none" strike="noStrike">
                <a:solidFill>
                  <a:srgbClr val="3C3C3B"/>
                </a:solidFill>
                <a:latin typeface="Lato"/>
                <a:ea typeface="Lato"/>
                <a:cs typeface="Lato"/>
                <a:sym typeface="Lato"/>
              </a:defRPr>
            </a:lvl2pPr>
            <a:lvl3pPr indent="-304800" lvl="2" marL="1371600" marR="0" rtl="0" algn="l">
              <a:lnSpc>
                <a:spcPct val="90000"/>
              </a:lnSpc>
              <a:spcBef>
                <a:spcPts val="200"/>
              </a:spcBef>
              <a:spcAft>
                <a:spcPts val="0"/>
              </a:spcAft>
              <a:buClr>
                <a:srgbClr val="3C3C3B"/>
              </a:buClr>
              <a:buSzPts val="1200"/>
              <a:buFont typeface="Lato"/>
              <a:buChar char="•"/>
              <a:defRPr i="0" sz="1200" u="none" cap="none" strike="noStrike">
                <a:solidFill>
                  <a:srgbClr val="3C3C3B"/>
                </a:solidFill>
                <a:latin typeface="Lato"/>
                <a:ea typeface="Lato"/>
                <a:cs typeface="Lato"/>
                <a:sym typeface="Lato"/>
              </a:defRPr>
            </a:lvl3pPr>
            <a:lvl4pPr indent="-298450" lvl="3" marL="1828800" marR="0" rtl="0" algn="l">
              <a:lnSpc>
                <a:spcPct val="90000"/>
              </a:lnSpc>
              <a:spcBef>
                <a:spcPts val="200"/>
              </a:spcBef>
              <a:spcAft>
                <a:spcPts val="0"/>
              </a:spcAft>
              <a:buClr>
                <a:srgbClr val="3C3C3B"/>
              </a:buClr>
              <a:buSzPts val="1100"/>
              <a:buFont typeface="Lato"/>
              <a:buChar char="•"/>
              <a:defRPr i="0" sz="1100" u="none" cap="none" strike="noStrike">
                <a:solidFill>
                  <a:srgbClr val="3C3C3B"/>
                </a:solidFill>
                <a:latin typeface="Lato"/>
                <a:ea typeface="Lato"/>
                <a:cs typeface="Lato"/>
                <a:sym typeface="Lato"/>
              </a:defRPr>
            </a:lvl4pPr>
            <a:lvl5pPr indent="-285750" lvl="4" marL="2286000" marR="0" rtl="0" algn="l">
              <a:lnSpc>
                <a:spcPct val="90000"/>
              </a:lnSpc>
              <a:spcBef>
                <a:spcPts val="200"/>
              </a:spcBef>
              <a:spcAft>
                <a:spcPts val="0"/>
              </a:spcAft>
              <a:buClr>
                <a:srgbClr val="3C3C3B"/>
              </a:buClr>
              <a:buSzPts val="900"/>
              <a:buFont typeface="Lato"/>
              <a:buChar char="•"/>
              <a:defRPr i="0" sz="900" u="none" cap="none" strike="noStrike">
                <a:solidFill>
                  <a:srgbClr val="3C3C3B"/>
                </a:solidFill>
                <a:latin typeface="Lato"/>
                <a:ea typeface="Lato"/>
                <a:cs typeface="Lato"/>
                <a:sym typeface="Lato"/>
              </a:defRPr>
            </a:lvl5pPr>
            <a:lvl6pPr indent="-323850" lvl="5" marL="27432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6pPr>
            <a:lvl7pPr indent="-323850" lvl="6" marL="32004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7pPr>
            <a:lvl8pPr indent="-323850" lvl="7" marL="36576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8pPr>
            <a:lvl9pPr indent="-323850" lvl="8" marL="4114800" marR="0" rtl="0" algn="l">
              <a:lnSpc>
                <a:spcPct val="90000"/>
              </a:lnSpc>
              <a:spcBef>
                <a:spcPts val="300"/>
              </a:spcBef>
              <a:spcAft>
                <a:spcPts val="0"/>
              </a:spcAft>
              <a:buClr>
                <a:schemeClr val="dk1"/>
              </a:buClr>
              <a:buSzPts val="1500"/>
              <a:buFont typeface="Lato"/>
              <a:buChar char="•"/>
              <a:defRPr i="0" sz="15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18" name="Shape 218"/>
        <p:cNvGrpSpPr/>
        <p:nvPr/>
      </p:nvGrpSpPr>
      <p:grpSpPr>
        <a:xfrm>
          <a:off x="0" y="0"/>
          <a:ext cx="0" cy="0"/>
          <a:chOff x="0" y="0"/>
          <a:chExt cx="0" cy="0"/>
        </a:xfrm>
      </p:grpSpPr>
      <p:sp>
        <p:nvSpPr>
          <p:cNvPr id="219" name="Google Shape;219;p67"/>
          <p:cNvSpPr/>
          <p:nvPr>
            <p:ph idx="2" type="pic"/>
          </p:nvPr>
        </p:nvSpPr>
        <p:spPr>
          <a:xfrm>
            <a:off x="0" y="0"/>
            <a:ext cx="9144000" cy="5143500"/>
          </a:xfrm>
          <a:prstGeom prst="rect">
            <a:avLst/>
          </a:prstGeom>
          <a:noFill/>
          <a:ln>
            <a:noFill/>
          </a:ln>
        </p:spPr>
      </p:sp>
      <p:sp>
        <p:nvSpPr>
          <p:cNvPr id="220" name="Google Shape;220;p67"/>
          <p:cNvSpPr txBox="1"/>
          <p:nvPr>
            <p:ph type="title"/>
          </p:nvPr>
        </p:nvSpPr>
        <p:spPr>
          <a:xfrm>
            <a:off x="628650" y="2338875"/>
            <a:ext cx="7886700" cy="4659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rgbClr val="262626"/>
              </a:buClr>
              <a:buSzPts val="4500"/>
              <a:buFont typeface="Montserrat"/>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 name="Google Shape;221;p67"/>
          <p:cNvSpPr txBox="1"/>
          <p:nvPr>
            <p:ph idx="10" type="dt"/>
          </p:nvPr>
        </p:nvSpPr>
        <p:spPr>
          <a:xfrm>
            <a:off x="628650" y="4767263"/>
            <a:ext cx="20574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22" name="Google Shape;222;p67"/>
          <p:cNvSpPr txBox="1"/>
          <p:nvPr>
            <p:ph idx="11" type="ftr"/>
          </p:nvPr>
        </p:nvSpPr>
        <p:spPr>
          <a:xfrm>
            <a:off x="3028950" y="4767263"/>
            <a:ext cx="3086100" cy="273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23" name="Google Shape;223;p67"/>
          <p:cNvSpPr txBox="1"/>
          <p:nvPr>
            <p:ph idx="12" type="sldNum"/>
          </p:nvPr>
        </p:nvSpPr>
        <p:spPr>
          <a:xfrm>
            <a:off x="8766960" y="4683743"/>
            <a:ext cx="377100" cy="2739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224" name="Shape 224"/>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_1">
    <p:spTree>
      <p:nvGrpSpPr>
        <p:cNvPr id="225" name="Shape 225"/>
        <p:cNvGrpSpPr/>
        <p:nvPr/>
      </p:nvGrpSpPr>
      <p:grpSpPr>
        <a:xfrm>
          <a:off x="0" y="0"/>
          <a:ext cx="0" cy="0"/>
          <a:chOff x="0" y="0"/>
          <a:chExt cx="0" cy="0"/>
        </a:xfrm>
      </p:grpSpPr>
      <p:sp>
        <p:nvSpPr>
          <p:cNvPr id="226" name="Google Shape;226;p69"/>
          <p:cNvSpPr/>
          <p:nvPr>
            <p:ph idx="2" type="pic"/>
          </p:nvPr>
        </p:nvSpPr>
        <p:spPr>
          <a:xfrm>
            <a:off x="0" y="1266825"/>
            <a:ext cx="3781500" cy="2609700"/>
          </a:xfrm>
          <a:prstGeom prst="rect">
            <a:avLst/>
          </a:prstGeom>
          <a:solidFill>
            <a:schemeClr val="lt1"/>
          </a:solid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29" name="Shape 229"/>
        <p:cNvGrpSpPr/>
        <p:nvPr/>
      </p:nvGrpSpPr>
      <p:grpSpPr>
        <a:xfrm>
          <a:off x="0" y="0"/>
          <a:ext cx="0" cy="0"/>
          <a:chOff x="0" y="0"/>
          <a:chExt cx="0" cy="0"/>
        </a:xfrm>
      </p:grpSpPr>
      <p:sp>
        <p:nvSpPr>
          <p:cNvPr id="230" name="Google Shape;230;p71"/>
          <p:cNvSpPr/>
          <p:nvPr>
            <p:ph idx="2" type="pic"/>
          </p:nvPr>
        </p:nvSpPr>
        <p:spPr>
          <a:xfrm>
            <a:off x="0" y="0"/>
            <a:ext cx="9144000" cy="5143500"/>
          </a:xfrm>
          <a:prstGeom prst="rect">
            <a:avLst/>
          </a:prstGeom>
          <a:solidFill>
            <a:srgbClr val="D8E2F3"/>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231" name="Shape 231"/>
        <p:cNvGrpSpPr/>
        <p:nvPr/>
      </p:nvGrpSpPr>
      <p:grpSpPr>
        <a:xfrm>
          <a:off x="0" y="0"/>
          <a:ext cx="0" cy="0"/>
          <a:chOff x="0" y="0"/>
          <a:chExt cx="0" cy="0"/>
        </a:xfrm>
      </p:grpSpPr>
      <p:sp>
        <p:nvSpPr>
          <p:cNvPr id="232" name="Google Shape;232;p72"/>
          <p:cNvSpPr/>
          <p:nvPr>
            <p:ph idx="2" type="pic"/>
          </p:nvPr>
        </p:nvSpPr>
        <p:spPr>
          <a:xfrm>
            <a:off x="0" y="0"/>
            <a:ext cx="4572000" cy="5143500"/>
          </a:xfrm>
          <a:prstGeom prst="rect">
            <a:avLst/>
          </a:prstGeom>
          <a:solidFill>
            <a:srgbClr val="D8E2F3"/>
          </a:solidFill>
          <a:ln>
            <a:noFill/>
          </a:ln>
        </p:spPr>
      </p:sp>
      <p:sp>
        <p:nvSpPr>
          <p:cNvPr id="233" name="Google Shape;233;p72"/>
          <p:cNvSpPr/>
          <p:nvPr>
            <p:ph idx="3" type="pic"/>
          </p:nvPr>
        </p:nvSpPr>
        <p:spPr>
          <a:xfrm>
            <a:off x="4572000" y="0"/>
            <a:ext cx="4572000" cy="5143500"/>
          </a:xfrm>
          <a:prstGeom prst="rect">
            <a:avLst/>
          </a:prstGeom>
          <a:solidFill>
            <a:srgbClr val="B3C6E7"/>
          </a:solid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34" name="Shape 234"/>
        <p:cNvGrpSpPr/>
        <p:nvPr/>
      </p:nvGrpSpPr>
      <p:grpSpPr>
        <a:xfrm>
          <a:off x="0" y="0"/>
          <a:ext cx="0" cy="0"/>
          <a:chOff x="0" y="0"/>
          <a:chExt cx="0" cy="0"/>
        </a:xfrm>
      </p:grpSpPr>
      <p:sp>
        <p:nvSpPr>
          <p:cNvPr id="235" name="Google Shape;235;p73"/>
          <p:cNvSpPr/>
          <p:nvPr>
            <p:ph idx="2" type="pic"/>
          </p:nvPr>
        </p:nvSpPr>
        <p:spPr>
          <a:xfrm>
            <a:off x="542925" y="571500"/>
            <a:ext cx="8058300" cy="200010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Title &amp; Subtitle">
  <p:cSld name="1_Main Title &amp; Subtitle">
    <p:bg>
      <p:bgPr>
        <a:solidFill>
          <a:schemeClr val="lt1"/>
        </a:solidFill>
      </p:bgPr>
    </p:bg>
    <p:spTree>
      <p:nvGrpSpPr>
        <p:cNvPr id="236" name="Shape 236"/>
        <p:cNvGrpSpPr/>
        <p:nvPr/>
      </p:nvGrpSpPr>
      <p:grpSpPr>
        <a:xfrm>
          <a:off x="0" y="0"/>
          <a:ext cx="0" cy="0"/>
          <a:chOff x="0" y="0"/>
          <a:chExt cx="0" cy="0"/>
        </a:xfrm>
      </p:grpSpPr>
      <p:sp>
        <p:nvSpPr>
          <p:cNvPr id="237" name="Google Shape;237;p74"/>
          <p:cNvSpPr txBox="1"/>
          <p:nvPr>
            <p:ph idx="1" type="body"/>
          </p:nvPr>
        </p:nvSpPr>
        <p:spPr>
          <a:xfrm>
            <a:off x="381001" y="883822"/>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00"/>
              </a:spcBef>
              <a:spcAft>
                <a:spcPts val="0"/>
              </a:spcAft>
              <a:buClr>
                <a:srgbClr val="A5A5A5"/>
              </a:buClr>
              <a:buSzPts val="1000"/>
              <a:buFont typeface="Arial"/>
              <a:buNone/>
              <a:defRPr b="0" i="0" sz="1000" u="none" cap="none" strike="noStrike">
                <a:solidFill>
                  <a:srgbClr val="A5A5A5"/>
                </a:solidFill>
                <a:latin typeface="Roboto"/>
                <a:ea typeface="Roboto"/>
                <a:cs typeface="Roboto"/>
                <a:sym typeface="Roboto"/>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Roboto"/>
                <a:ea typeface="Roboto"/>
                <a:cs typeface="Roboto"/>
                <a:sym typeface="Roboto"/>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Roboto"/>
                <a:ea typeface="Roboto"/>
                <a:cs typeface="Roboto"/>
                <a:sym typeface="Roboto"/>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Roboto"/>
                <a:ea typeface="Roboto"/>
                <a:cs typeface="Roboto"/>
                <a:sym typeface="Roboto"/>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Roboto"/>
                <a:ea typeface="Roboto"/>
                <a:cs typeface="Roboto"/>
                <a:sym typeface="Roboto"/>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Roboto"/>
                <a:ea typeface="Roboto"/>
                <a:cs typeface="Roboto"/>
                <a:sym typeface="Roboto"/>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Roboto"/>
                <a:ea typeface="Roboto"/>
                <a:cs typeface="Roboto"/>
                <a:sym typeface="Roboto"/>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Roboto"/>
                <a:ea typeface="Roboto"/>
                <a:cs typeface="Roboto"/>
                <a:sym typeface="Roboto"/>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Roboto"/>
                <a:ea typeface="Roboto"/>
                <a:cs typeface="Roboto"/>
                <a:sym typeface="Roboto"/>
              </a:defRPr>
            </a:lvl9pPr>
          </a:lstStyle>
          <a:p/>
        </p:txBody>
      </p:sp>
      <p:sp>
        <p:nvSpPr>
          <p:cNvPr id="238" name="Google Shape;238;p74"/>
          <p:cNvSpPr txBox="1"/>
          <p:nvPr>
            <p:ph type="title"/>
          </p:nvPr>
        </p:nvSpPr>
        <p:spPr>
          <a:xfrm>
            <a:off x="381001" y="341315"/>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2800"/>
              <a:buFont typeface="Roboto"/>
              <a:buNone/>
              <a:defRPr b="0" i="0" sz="2800" u="none" cap="none" strike="noStrike">
                <a:solidFill>
                  <a:srgbClr val="929292"/>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239" name="Shape 239"/>
        <p:cNvGrpSpPr/>
        <p:nvPr/>
      </p:nvGrpSpPr>
      <p:grpSpPr>
        <a:xfrm>
          <a:off x="0" y="0"/>
          <a:ext cx="0" cy="0"/>
          <a:chOff x="0" y="0"/>
          <a:chExt cx="0" cy="0"/>
        </a:xfrm>
      </p:grpSpPr>
      <p:sp>
        <p:nvSpPr>
          <p:cNvPr id="240" name="Google Shape;240;p75"/>
          <p:cNvSpPr/>
          <p:nvPr>
            <p:ph idx="2" type="pic"/>
          </p:nvPr>
        </p:nvSpPr>
        <p:spPr>
          <a:xfrm>
            <a:off x="0" y="1466850"/>
            <a:ext cx="9144000" cy="3200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1">
    <p:spTree>
      <p:nvGrpSpPr>
        <p:cNvPr id="241" name="Shape 241"/>
        <p:cNvGrpSpPr/>
        <p:nvPr/>
      </p:nvGrpSpPr>
      <p:grpSpPr>
        <a:xfrm>
          <a:off x="0" y="0"/>
          <a:ext cx="0" cy="0"/>
          <a:chOff x="0" y="0"/>
          <a:chExt cx="0" cy="0"/>
        </a:xfrm>
      </p:grpSpPr>
      <p:sp>
        <p:nvSpPr>
          <p:cNvPr id="242" name="Google Shape;242;p76"/>
          <p:cNvSpPr/>
          <p:nvPr>
            <p:ph idx="2" type="pic"/>
          </p:nvPr>
        </p:nvSpPr>
        <p:spPr>
          <a:xfrm>
            <a:off x="1" y="0"/>
            <a:ext cx="9144000" cy="5143500"/>
          </a:xfrm>
          <a:prstGeom prst="rect">
            <a:avLst/>
          </a:prstGeom>
          <a:solidFill>
            <a:srgbClr val="F2F2F2"/>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500"/>
                                        <p:tgtEl>
                                          <p:spTgt spid="2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3" name="Shape 243"/>
        <p:cNvGrpSpPr/>
        <p:nvPr/>
      </p:nvGrpSpPr>
      <p:grpSpPr>
        <a:xfrm>
          <a:off x="0" y="0"/>
          <a:ext cx="0" cy="0"/>
          <a:chOff x="0" y="0"/>
          <a:chExt cx="0" cy="0"/>
        </a:xfrm>
      </p:grpSpPr>
      <p:sp>
        <p:nvSpPr>
          <p:cNvPr id="244" name="Google Shape;244;p77"/>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5" name="Google Shape;245;p77"/>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228600" lvl="0" marL="457200" rtl="0">
              <a:spcBef>
                <a:spcPts val="800"/>
              </a:spcBef>
              <a:spcAft>
                <a:spcPts val="0"/>
              </a:spcAft>
              <a:buSzPts val="2100"/>
              <a:buNone/>
              <a:defRPr/>
            </a:lvl1pPr>
            <a:lvl2pPr indent="-228600" lvl="1" marL="914400" rtl="0">
              <a:spcBef>
                <a:spcPts val="400"/>
              </a:spcBef>
              <a:spcAft>
                <a:spcPts val="0"/>
              </a:spcAft>
              <a:buSzPts val="1800"/>
              <a:buNone/>
              <a:defRPr/>
            </a:lvl2pPr>
            <a:lvl3pPr indent="-228600" lvl="2" marL="1371600" rtl="0">
              <a:spcBef>
                <a:spcPts val="400"/>
              </a:spcBef>
              <a:spcAft>
                <a:spcPts val="0"/>
              </a:spcAft>
              <a:buSzPts val="1500"/>
              <a:buNone/>
              <a:defRPr/>
            </a:lvl3pPr>
            <a:lvl4pPr indent="-228600" lvl="3" marL="1828800" rtl="0">
              <a:spcBef>
                <a:spcPts val="400"/>
              </a:spcBef>
              <a:spcAft>
                <a:spcPts val="0"/>
              </a:spcAft>
              <a:buSzPts val="1400"/>
              <a:buNone/>
              <a:defRPr/>
            </a:lvl4pPr>
            <a:lvl5pPr indent="-228600" lvl="4" marL="2286000" rtl="0">
              <a:spcBef>
                <a:spcPts val="400"/>
              </a:spcBef>
              <a:spcAft>
                <a:spcPts val="0"/>
              </a:spcAft>
              <a:buSzPts val="1400"/>
              <a:buNone/>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246" name="Google Shape;246;p77"/>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2.xml.rels>&#65279;<?xml version="1.0" encoding="utf-8"?><Relationships xmlns="http://schemas.openxmlformats.org/package/2006/relationships"><Relationship Type="http://schemas.openxmlformats.org/officeDocument/2006/relationships/slideLayout" Target="/ppt/slideLayouts/slideLayout12.xml" Id="rId1" /><Relationship Type="http://schemas.openxmlformats.org/officeDocument/2006/relationships/slideLayout" Target="/ppt/slideLayouts/slideLayout14.xml" Id="rId3" /><Relationship Type="http://schemas.openxmlformats.org/officeDocument/2006/relationships/slideLayout" Target="/ppt/slideLayouts/slideLayout15.xml" Id="rId4" /><Relationship Type="http://schemas.openxmlformats.org/officeDocument/2006/relationships/slideLayout" Target="/ppt/slideLayouts/slideLayout16.xml" Id="rId5" /><Relationship Type="http://schemas.openxmlformats.org/officeDocument/2006/relationships/slideLayout" Target="/ppt/slideLayouts/slideLayout73.xml" Id="rId62" /><Relationship Type="http://schemas.openxmlformats.org/officeDocument/2006/relationships/slideLayout" Target="/ppt/slideLayouts/slideLayout72.xml" Id="rId61" /><Relationship Type="http://schemas.openxmlformats.org/officeDocument/2006/relationships/slideLayout" Target="/ppt/slideLayouts/slideLayout75.xml" Id="rId64" /><Relationship Type="http://schemas.openxmlformats.org/officeDocument/2006/relationships/slideLayout" Target="/ppt/slideLayouts/slideLayout74.xml" Id="rId63" /><Relationship Type="http://schemas.openxmlformats.org/officeDocument/2006/relationships/theme" Target="/ppt/theme/theme2.xml" Id="rId65" /><Relationship Type="http://schemas.openxmlformats.org/officeDocument/2006/relationships/slideLayout" Target="/ppt/slideLayouts/slideLayout71.xml" Id="rId60" /><Relationship Type="http://schemas.openxmlformats.org/officeDocument/2006/relationships/slideLayout" Target="/ppt/slideLayouts/slideLayout62.xml" Id="rId51" /><Relationship Type="http://schemas.openxmlformats.org/officeDocument/2006/relationships/slideLayout" Target="/ppt/slideLayouts/slideLayout64.xml" Id="rId53" /><Relationship Type="http://schemas.openxmlformats.org/officeDocument/2006/relationships/slideLayout" Target="/ppt/slideLayouts/slideLayout66.xml" Id="rId55" /><Relationship Type="http://schemas.openxmlformats.org/officeDocument/2006/relationships/slideLayout" Target="/ppt/slideLayouts/slideLayout65.xml" Id="rId54" /><Relationship Type="http://schemas.openxmlformats.org/officeDocument/2006/relationships/slideLayout" Target="/ppt/slideLayouts/slideLayout67.xml" Id="rId56" /><Relationship Type="http://schemas.openxmlformats.org/officeDocument/2006/relationships/slideLayout" Target="/ppt/slideLayouts/slideLayout70.xml" Id="rId59" /><Relationship Type="http://schemas.openxmlformats.org/officeDocument/2006/relationships/slideLayout" Target="/ppt/slideLayouts/slideLayout69.xml" Id="rId58" /></Relationships>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3529"/>
          </a:schemeClr>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Work Sans"/>
              <a:buNone/>
              <a:defRPr sz="3300" b="0" i="0" u="none" strike="noStrike" cap="none">
                <a:solidFill>
                  <a:schemeClr val="dk1"/>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p:txBody>
      </p:sp>
      <p:sp>
        <p:nvSpPr>
          <p:cNvPr id="52" name="Google Shape;52;p13"/>
          <p:cNvSpPr txBox="1"/>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Work Sans"/>
                <a:ea typeface="Work Sans"/>
                <a:cs typeface="Work Sans"/>
                <a:sym typeface="Work Sans"/>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Work Sans"/>
                <a:ea typeface="Work Sans"/>
                <a:cs typeface="Work Sans"/>
                <a:sym typeface="Work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Work Sans"/>
                <a:ea typeface="Work Sans"/>
                <a:cs typeface="Work Sans"/>
                <a:sym typeface="Work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Work Sans"/>
                <a:ea typeface="Work Sans"/>
                <a:cs typeface="Work Sans"/>
                <a:sym typeface="Work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Work Sans"/>
                <a:ea typeface="Work Sans"/>
                <a:cs typeface="Work Sans"/>
                <a:sym typeface="Work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Work Sans"/>
                <a:ea typeface="Work Sans"/>
                <a:cs typeface="Work Sans"/>
                <a:sym typeface="Work Sans"/>
              </a:defRPr>
            </a:lvl9pPr>
          </a:lstStyle>
          <a:p/>
        </p:txBody>
      </p:sp>
      <p:sp>
        <p:nvSpPr>
          <p:cNvPr id="53" name="Google Shape;53;p13"/>
          <p:cNvSpPr txBox="1"/>
          <p:nvPr>
            <p:ph type="ftr" idx="11"/>
          </p:nvPr>
        </p:nvSpPr>
        <p:spPr>
          <a:xfrm>
            <a:off x="628650" y="4767263"/>
            <a:ext cx="5486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800" b="0" i="0" u="none" strike="noStrike" cap="none">
                <a:solidFill>
                  <a:srgbClr val="888888"/>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p:txBody>
      </p:sp>
      <p:sp>
        <p:nvSpPr>
          <p:cNvPr id="54" name="Google Shape;54;p13"/>
          <p:cNvSpPr txBox="1"/>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3"/>
    <p:sldLayoutId id="2147483662" r:id="rId4"/>
    <p:sldLayoutId id="2147483663" r:id="rId5"/>
    <p:sldLayoutId id="2147483709" r:id="rId51"/>
    <p:sldLayoutId id="2147483711" r:id="rId53"/>
    <p:sldLayoutId id="2147483712" r:id="rId54"/>
    <p:sldLayoutId id="2147483713" r:id="rId55"/>
    <p:sldLayoutId id="2147483714" r:id="rId56"/>
    <p:sldLayoutId id="2147483716" r:id="rId58"/>
    <p:sldLayoutId id="2147483717" r:id="rId59"/>
    <p:sldLayoutId id="2147483718" r:id="rId60"/>
    <p:sldLayoutId id="2147483719" r:id="rId61"/>
    <p:sldLayoutId id="2147483720" r:id="rId62"/>
    <p:sldLayoutId id="2147483721" r:id="rId63"/>
    <p:sldLayoutId id="2147483722" r:id="rId6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p15:guide id="1" pos="481">
          <p15:clr>
            <a:srgbClr val="F26B43"/>
          </p15:clr>
        </p15:guide>
        <p15:guide id="2" pos="959">
          <p15:clr>
            <a:srgbClr val="F26B43"/>
          </p15:clr>
        </p15:guide>
        <p15:guide id="3" pos="1440">
          <p15:clr>
            <a:srgbClr val="F26B43"/>
          </p15:clr>
        </p15:guide>
        <p15:guide id="4" pos="1919">
          <p15:clr>
            <a:srgbClr val="F26B43"/>
          </p15:clr>
        </p15:guide>
        <p15:guide id="5" pos="2401">
          <p15:clr>
            <a:srgbClr val="F26B43"/>
          </p15:clr>
        </p15:guide>
        <p15:guide id="6" pos="5279">
          <p15:clr>
            <a:srgbClr val="F26B43"/>
          </p15:clr>
        </p15:guide>
        <p15:guide id="7" pos="4801">
          <p15:clr>
            <a:srgbClr val="F26B43"/>
          </p15:clr>
        </p15:guide>
        <p15:guide id="8" pos="4320">
          <p15:clr>
            <a:srgbClr val="F26B43"/>
          </p15:clr>
        </p15:guide>
        <p15:guide id="9" pos="3839">
          <p15:clr>
            <a:srgbClr val="F26B43"/>
          </p15:clr>
        </p15:guide>
        <p15:guide id="10" pos="3361">
          <p15:clr>
            <a:srgbClr val="F26B43"/>
          </p15:clr>
        </p15:guide>
        <p15:guide id="11" pos="2880">
          <p15:clr>
            <a:srgbClr val="F26B43"/>
          </p15:clr>
        </p15:guide>
      </p15:sldGuideLst>
    </p:ext>
  </p:extLst>
</p:sldMaster>
</file>

<file path=ppt/slides/_rels/slide1.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1.xml" Id="rId2" /><Relationship Type="http://schemas.openxmlformats.org/officeDocument/2006/relationships/image" Target="/ppt/media/image36.jpg" Id="rId3" /><Relationship Type="http://schemas.openxmlformats.org/officeDocument/2006/relationships/image" Target="/ppt/media/image10.png" Id="rId4" /><Relationship Type="http://schemas.openxmlformats.org/officeDocument/2006/relationships/image" Target="/ppt/media/image5.png" Id="rId5" /><Relationship Type="http://schemas.openxmlformats.org/officeDocument/2006/relationships/image" Target="/ppt/media/image18.png" Id="rId6" /><Relationship Type="http://schemas.openxmlformats.org/officeDocument/2006/relationships/image" Target="/ppt/media/image20.png" Id="rId7" /></Relationships>
</file>

<file path=ppt/slides/_rels/slide10.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10.xml" Id="rId2" /><Relationship Type="http://schemas.openxmlformats.org/officeDocument/2006/relationships/image" Target="/ppt/media/image45.jpg" Id="rId3" /><Relationship Type="http://schemas.openxmlformats.org/officeDocument/2006/relationships/image" Target="/ppt/media/image18.png" Id="rId4"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4.xml" Id="rId1" /><Relationship Type="http://schemas.openxmlformats.org/officeDocument/2006/relationships/notesSlide" Target="/ppt/notesSlides/notesSlide11.xml" Id="rId2" /><Relationship Type="http://schemas.openxmlformats.org/officeDocument/2006/relationships/image" Target="/ppt/media/image2.png" Id="rId3" /><Relationship Type="http://schemas.openxmlformats.org/officeDocument/2006/relationships/image" Target="/ppt/media/image18.png" Id="rId4" /></Relationships>
</file>

<file path=ppt/slides/_rels/slide12.xml.rels>&#65279;<?xml version="1.0" encoding="utf-8"?><Relationships xmlns="http://schemas.openxmlformats.org/package/2006/relationships"><Relationship Type="http://schemas.openxmlformats.org/officeDocument/2006/relationships/slideLayout" Target="/ppt/slideLayouts/slideLayout73.xml" Id="rId1" /><Relationship Type="http://schemas.openxmlformats.org/officeDocument/2006/relationships/notesSlide" Target="/ppt/notesSlides/notesSlide12.xml" Id="rId2" /><Relationship Type="http://schemas.openxmlformats.org/officeDocument/2006/relationships/image" Target="/ppt/media/image57.jpg" Id="rId3" /><Relationship Type="http://schemas.openxmlformats.org/officeDocument/2006/relationships/image" Target="/ppt/media/image2.png" Id="rId4" /></Relationships>
</file>

<file path=ppt/slides/_rels/slide13.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13.xml" Id="rId2" /><Relationship Type="http://schemas.openxmlformats.org/officeDocument/2006/relationships/image" Target="/ppt/media/image11.png" Id="rId3"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6.xml" Id="rId1" /><Relationship Type="http://schemas.openxmlformats.org/officeDocument/2006/relationships/notesSlide" Target="/ppt/notesSlides/notesSlide14.xml" Id="rId2" /><Relationship Type="http://schemas.openxmlformats.org/officeDocument/2006/relationships/image" Target="/ppt/media/image55.jpg" Id="rId3" /><Relationship Type="http://schemas.openxmlformats.org/officeDocument/2006/relationships/image" Target="/ppt/media/image18.png" Id="rId4" /></Relationships>
</file>

<file path=ppt/slides/_rels/slide15.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15.xml" Id="rId2" /><Relationship Type="http://schemas.openxmlformats.org/officeDocument/2006/relationships/image" Target="/ppt/media/image15.jpg" Id="rId4" /><Relationship Type="http://schemas.openxmlformats.org/officeDocument/2006/relationships/hyperlink" Target="http://drive.google.com/file/d/17G4uY5sXIRImgWEn2P_4WtgkzlBjrS3n/view" TargetMode="External" Id="rId3"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6.xml" Id="rId1" /><Relationship Type="http://schemas.openxmlformats.org/officeDocument/2006/relationships/notesSlide" Target="/ppt/notesSlides/notesSlide16.xml" Id="rId2" /><Relationship Type="http://schemas.openxmlformats.org/officeDocument/2006/relationships/image" Target="/ppt/media/image13.png" Id="rId3" /><Relationship Type="http://schemas.openxmlformats.org/officeDocument/2006/relationships/image" Target="/ppt/media/image14.png" Id="rId4" /><Relationship Type="http://schemas.openxmlformats.org/officeDocument/2006/relationships/image" Target="/ppt/media/image17.png" Id="rId6" /><Relationship Type="http://schemas.openxmlformats.org/officeDocument/2006/relationships/hyperlink" Target="http://www.vexrobotics.com/v5/downloads/build-instructions" TargetMode="External" Id="rId5" /></Relationships>
</file>

<file path=ppt/slides/_rels/slide17.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17.xml" Id="rId2" /><Relationship Type="http://schemas.openxmlformats.org/officeDocument/2006/relationships/image" Target="/ppt/media/image28.jpg" Id="rId3" /><Relationship Type="http://schemas.openxmlformats.org/officeDocument/2006/relationships/image" Target="/ppt/media/image2.png" Id="rId4" /></Relationships>
</file>

<file path=ppt/slides/_rels/slide18.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18.xml" Id="rId2" /><Relationship Type="http://schemas.openxmlformats.org/officeDocument/2006/relationships/image" Target="/ppt/media/image24.png" Id="rId3" /><Relationship Type="http://schemas.openxmlformats.org/officeDocument/2006/relationships/image" Target="/ppt/media/image19.png" Id="rId4" /><Relationship Type="http://schemas.openxmlformats.org/officeDocument/2006/relationships/image" Target="/ppt/media/image18.png" Id="rId5" /><Relationship Type="http://schemas.openxmlformats.org/officeDocument/2006/relationships/image" Target="/ppt/media/image22.png" Id="rId6" /><Relationship Type="http://schemas.openxmlformats.org/officeDocument/2006/relationships/image" Target="/ppt/media/image38.jpg" Id="rId8" /><Relationship Type="http://schemas.openxmlformats.org/officeDocument/2006/relationships/hyperlink" Target="http://www.youtube.com/watch?v=dvDqEI7qO34" TargetMode="External" Id="rId7" /></Relationships>
</file>

<file path=ppt/slides/_rels/slide19.xml.rels>&#65279;<?xml version="1.0" encoding="utf-8"?><Relationships xmlns="http://schemas.openxmlformats.org/package/2006/relationships"><Relationship Type="http://schemas.openxmlformats.org/officeDocument/2006/relationships/slideLayout" Target="/ppt/slideLayouts/slideLayout16.xml" Id="rId1" /><Relationship Type="http://schemas.openxmlformats.org/officeDocument/2006/relationships/notesSlide" Target="/ppt/notesSlides/notesSlide19.xml" Id="rId2" /><Relationship Type="http://schemas.openxmlformats.org/officeDocument/2006/relationships/image" Target="/ppt/media/image30.png" Id="rId3" /><Relationship Type="http://schemas.openxmlformats.org/officeDocument/2006/relationships/image" Target="/ppt/media/image23.png" Id="rId6" /><Relationship Type="http://schemas.openxmlformats.org/officeDocument/2006/relationships/image" Target="/ppt/media/image7.png" Id="rId7" /><Relationship Type="http://schemas.openxmlformats.org/officeDocument/2006/relationships/hyperlink" Target="https://certifications.vex.com/educator" TargetMode="External" Id="rId4" /><Relationship Type="http://schemas.openxmlformats.org/officeDocument/2006/relationships/hyperlink" Target="https://certifications.vex.com/competition" TargetMode="External" Id="rId5" /></Relationships>
</file>

<file path=ppt/slides/_rels/slide2.xml.rels>&#65279;<?xml version="1.0" encoding="utf-8"?><Relationships xmlns="http://schemas.openxmlformats.org/package/2006/relationships"><Relationship Type="http://schemas.openxmlformats.org/officeDocument/2006/relationships/slideLayout" Target="/ppt/slideLayouts/slideLayout69.xml" Id="rId1" /><Relationship Type="http://schemas.openxmlformats.org/officeDocument/2006/relationships/notesSlide" Target="/ppt/notesSlides/notesSlide2.xml" Id="rId2" /><Relationship Type="http://schemas.openxmlformats.org/officeDocument/2006/relationships/image" Target="/ppt/media/image27.jpg" Id="rId3" /><Relationship Type="http://schemas.openxmlformats.org/officeDocument/2006/relationships/image" Target="/ppt/media/image3.png" Id="rId4" /><Relationship Type="http://schemas.openxmlformats.org/officeDocument/2006/relationships/image" Target="/ppt/media/image6.png" Id="rId5" /></Relationships>
</file>

<file path=ppt/slides/_rels/slide20.xml.rels>&#65279;<?xml version="1.0" encoding="utf-8"?><Relationships xmlns="http://schemas.openxmlformats.org/package/2006/relationships"><Relationship Type="http://schemas.openxmlformats.org/officeDocument/2006/relationships/slideLayout" Target="/ppt/slideLayouts/slideLayout64.xml" Id="rId1" /><Relationship Type="http://schemas.openxmlformats.org/officeDocument/2006/relationships/notesSlide" Target="/ppt/notesSlides/notesSlide20.xml" Id="rId2" /><Relationship Type="http://schemas.openxmlformats.org/officeDocument/2006/relationships/image" Target="/ppt/media/image48.png" Id="rId3" /><Relationship Type="http://schemas.openxmlformats.org/officeDocument/2006/relationships/image" Target="/ppt/media/image29.png" Id="rId5" /><Relationship Type="http://schemas.openxmlformats.org/officeDocument/2006/relationships/image" Target="/ppt/media/image26.png" Id="rId6" /><Relationship Type="http://schemas.openxmlformats.org/officeDocument/2006/relationships/image" Target="/ppt/media/image7.png" Id="rId7" /><Relationship Type="http://schemas.openxmlformats.org/officeDocument/2006/relationships/hyperlink" Target="https://kb.vex.com/hc/en-us/categories/360002333191-V5" TargetMode="External" Id="rId4" /></Relationships>
</file>

<file path=ppt/slides/_rels/slide21.xml.rels>&#65279;<?xml version="1.0" encoding="utf-8"?><Relationships xmlns="http://schemas.openxmlformats.org/package/2006/relationships"><Relationship Type="http://schemas.openxmlformats.org/officeDocument/2006/relationships/slideLayout" Target="/ppt/slideLayouts/slideLayout74.xml" Id="rId1" /><Relationship Type="http://schemas.openxmlformats.org/officeDocument/2006/relationships/notesSlide" Target="/ppt/notesSlides/notesSlide21.xml" Id="rId2" /><Relationship Type="http://schemas.openxmlformats.org/officeDocument/2006/relationships/image" Target="/ppt/media/image59.jpg" Id="rId3" /><Relationship Type="http://schemas.openxmlformats.org/officeDocument/2006/relationships/image" Target="/ppt/media/image31.png" Id="rId4" /><Relationship Type="http://schemas.openxmlformats.org/officeDocument/2006/relationships/image" Target="/ppt/media/image2.png" Id="rId5" /></Relationships>
</file>

<file path=ppt/slides/_rels/slide22.xml.rels>&#65279;<?xml version="1.0" encoding="utf-8"?><Relationships xmlns="http://schemas.openxmlformats.org/package/2006/relationships"><Relationship Type="http://schemas.openxmlformats.org/officeDocument/2006/relationships/slideLayout" Target="/ppt/slideLayouts/slideLayout12.xml" Id="rId1" /><Relationship Type="http://schemas.openxmlformats.org/officeDocument/2006/relationships/notesSlide" Target="/ppt/notesSlides/notesSlide22.xml" Id="rId2" /><Relationship Type="http://schemas.openxmlformats.org/officeDocument/2006/relationships/image" Target="/ppt/media/image34.png" Id="rId3" /><Relationship Type="http://schemas.openxmlformats.org/officeDocument/2006/relationships/image" Target="/ppt/media/image2.png" Id="rId4" /></Relationships>
</file>

<file path=ppt/slides/_rels/slide23.xml.rels>&#65279;<?xml version="1.0" encoding="utf-8"?><Relationships xmlns="http://schemas.openxmlformats.org/package/2006/relationships"><Relationship Type="http://schemas.openxmlformats.org/officeDocument/2006/relationships/slideLayout" Target="/ppt/slideLayouts/slideLayout12.xml" Id="rId1" /><Relationship Type="http://schemas.openxmlformats.org/officeDocument/2006/relationships/notesSlide" Target="/ppt/notesSlides/notesSlide23.xml" Id="rId2" /><Relationship Type="http://schemas.openxmlformats.org/officeDocument/2006/relationships/image" Target="/ppt/media/image32.png" Id="rId3" /><Relationship Type="http://schemas.openxmlformats.org/officeDocument/2006/relationships/image" Target="/ppt/media/image2.png" Id="rId4" /></Relationships>
</file>

<file path=ppt/slides/_rels/slide24.xml.rels>&#65279;<?xml version="1.0" encoding="utf-8"?><Relationships xmlns="http://schemas.openxmlformats.org/package/2006/relationships"><Relationship Type="http://schemas.openxmlformats.org/officeDocument/2006/relationships/slideLayout" Target="/ppt/slideLayouts/slideLayout15.xml" Id="rId1" /><Relationship Type="http://schemas.openxmlformats.org/officeDocument/2006/relationships/notesSlide" Target="/ppt/notesSlides/notesSlide24.xml" Id="rId2" /><Relationship Type="http://schemas.openxmlformats.org/officeDocument/2006/relationships/image" Target="/ppt/media/image7.png" Id="rId3" /><Relationship Type="http://schemas.openxmlformats.org/officeDocument/2006/relationships/image" Target="/ppt/media/image33.png" Id="rId4" /><Relationship Type="http://schemas.openxmlformats.org/officeDocument/2006/relationships/image" Target="/ppt/media/image37.png" Id="rId5" /></Relationships>
</file>

<file path=ppt/slides/_rels/slide25.xml.rels>&#65279;<?xml version="1.0" encoding="utf-8"?><Relationships xmlns="http://schemas.openxmlformats.org/package/2006/relationships"><Relationship Type="http://schemas.openxmlformats.org/officeDocument/2006/relationships/slideLayout" Target="/ppt/slideLayouts/slideLayout66.xml" Id="rId1" /><Relationship Type="http://schemas.openxmlformats.org/officeDocument/2006/relationships/notesSlide" Target="/ppt/notesSlides/notesSlide25.xml" Id="rId2" /><Relationship Type="http://schemas.openxmlformats.org/officeDocument/2006/relationships/image" Target="/ppt/media/image63.jpg" Id="rId3" /><Relationship Type="http://schemas.openxmlformats.org/officeDocument/2006/relationships/image" Target="/ppt/media/image50.png" Id="rId4" /></Relationships>
</file>

<file path=ppt/slides/_rels/slide26.xml.rels>&#65279;<?xml version="1.0" encoding="utf-8"?><Relationships xmlns="http://schemas.openxmlformats.org/package/2006/relationships"><Relationship Type="http://schemas.openxmlformats.org/officeDocument/2006/relationships/slideLayout" Target="/ppt/slideLayouts/slideLayout12.xml" Id="rId1" /><Relationship Type="http://schemas.openxmlformats.org/officeDocument/2006/relationships/notesSlide" Target="/ppt/notesSlides/notesSlide26.xml" Id="rId2" /><Relationship Type="http://schemas.openxmlformats.org/officeDocument/2006/relationships/image" Target="/ppt/media/image60.jpg" Id="rId3" /><Relationship Type="http://schemas.openxmlformats.org/officeDocument/2006/relationships/image" Target="/ppt/media/image18.png" Id="rId4" /><Relationship Type="http://schemas.openxmlformats.org/officeDocument/2006/relationships/image" Target="/ppt/media/image40.png" Id="rId5" /></Relationships>
</file>

<file path=ppt/slides/_rels/slide27.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27.xml" Id="rId2" /><Relationship Type="http://schemas.openxmlformats.org/officeDocument/2006/relationships/image" Target="/ppt/media/image42.jpg" Id="rId4" /><Relationship Type="http://schemas.openxmlformats.org/officeDocument/2006/relationships/hyperlink" Target="http://www.youtube.com/watch?v=yOSAJuytdas" TargetMode="External" Id="rId3" /></Relationships>
</file>

<file path=ppt/slides/_rels/slide28.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28.xml" Id="rId2" /><Relationship Type="http://schemas.openxmlformats.org/officeDocument/2006/relationships/image" Target="/ppt/media/image62.jpg" Id="rId3" /></Relationships>
</file>

<file path=ppt/slides/_rels/slide29.xml.rels>&#65279;<?xml version="1.0" encoding="utf-8"?><Relationships xmlns="http://schemas.openxmlformats.org/package/2006/relationships"><Relationship Type="http://schemas.openxmlformats.org/officeDocument/2006/relationships/slideLayout" Target="/ppt/slideLayouts/slideLayout67.xml" Id="rId1" /><Relationship Type="http://schemas.openxmlformats.org/officeDocument/2006/relationships/notesSlide" Target="/ppt/notesSlides/notesSlide29.xml" Id="rId2" /><Relationship Type="http://schemas.openxmlformats.org/officeDocument/2006/relationships/image" Target="/ppt/media/image68.jpg" Id="rId3" /><Relationship Type="http://schemas.openxmlformats.org/officeDocument/2006/relationships/image" Target="/ppt/media/image43.png" Id="rId6" /><Relationship Type="http://schemas.openxmlformats.org/officeDocument/2006/relationships/image" Target="/ppt/media/image44.png" Id="rId7" /><Relationship Type="http://schemas.openxmlformats.org/officeDocument/2006/relationships/hyperlink" Target="https://www.roboticseducation.org/teams/vex-robotics-competition/" TargetMode="External" Id="rId4" /><Relationship Type="http://schemas.openxmlformats.org/officeDocument/2006/relationships/hyperlink" Target="https://join.slack.com/t/jrotcvex/shared_invite/zt-193eckmp2-YdZ1sqMLMU1oF9Ignrd3_A" TargetMode="External" Id="rId5" /></Relationships>
</file>

<file path=ppt/slides/_rels/slide3.xml.rels>&#65279;<?xml version="1.0" encoding="utf-8"?><Relationships xmlns="http://schemas.openxmlformats.org/package/2006/relationships"><Relationship Type="http://schemas.openxmlformats.org/officeDocument/2006/relationships/slideLayout" Target="/ppt/slideLayouts/slideLayout70.xml" Id="rId1" /><Relationship Type="http://schemas.openxmlformats.org/officeDocument/2006/relationships/notesSlide" Target="/ppt/notesSlides/notesSlide3.xml" Id="rId2" /><Relationship Type="http://schemas.openxmlformats.org/officeDocument/2006/relationships/image" Target="/ppt/media/image35.jpg" Id="rId3" /></Relationships>
</file>

<file path=ppt/slides/_rels/slide30.xml.rels>&#65279;<?xml version="1.0" encoding="utf-8"?><Relationships xmlns="http://schemas.openxmlformats.org/package/2006/relationships"><Relationship Type="http://schemas.openxmlformats.org/officeDocument/2006/relationships/slideLayout" Target="/ppt/slideLayouts/slideLayout69.xml" Id="rId1" /><Relationship Type="http://schemas.openxmlformats.org/officeDocument/2006/relationships/notesSlide" Target="/ppt/notesSlides/notesSlide30.xml" Id="rId2" /><Relationship Type="http://schemas.openxmlformats.org/officeDocument/2006/relationships/image" Target="/ppt/media/image75.png" Id="rId3" /><Relationship Type="http://schemas.openxmlformats.org/officeDocument/2006/relationships/image" Target="/ppt/media/image46.png" Id="rId10" /><Relationship Type="http://schemas.openxmlformats.org/officeDocument/2006/relationships/hyperlink" Target="mailto:JROTC@recf.org" TargetMode="External" Id="rId4" /><Relationship Type="http://schemas.openxmlformats.org/officeDocument/2006/relationships/hyperlink" Target="https://www.instagram.com/recfoundation/" TargetMode="External" Id="rId9" /><Relationship Type="http://schemas.openxmlformats.org/officeDocument/2006/relationships/hyperlink" Target="mailto:Dylan_Caudill@recf.org" TargetMode="External" Id="rId5" /><Relationship Type="http://schemas.openxmlformats.org/officeDocument/2006/relationships/hyperlink" Target="https://www.linkedin.com/company/robotics-education-competition-foundation?original_referer=https%3A%2F%2Froboticseducation.org%2F" TargetMode="External" Id="rId6" /><Relationship Type="http://schemas.openxmlformats.org/officeDocument/2006/relationships/hyperlink" Target="https://twitter.com/REC_Foundation" TargetMode="External" Id="rId7" /><Relationship Type="http://schemas.openxmlformats.org/officeDocument/2006/relationships/hyperlink" Target="https://www.facebook.com/RECFoundation" TargetMode="External" Id="rId8" /></Relationships>
</file>

<file path=ppt/slides/_rels/slide31.xml.rels>&#65279;<?xml version="1.0" encoding="utf-8"?><Relationships xmlns="http://schemas.openxmlformats.org/package/2006/relationships"><Relationship Type="http://schemas.openxmlformats.org/officeDocument/2006/relationships/slideLayout" Target="/ppt/slideLayouts/slideLayout74.xml" Id="rId1" /><Relationship Type="http://schemas.openxmlformats.org/officeDocument/2006/relationships/notesSlide" Target="/ppt/notesSlides/notesSlide31.xml" Id="rId2" /><Relationship Type="http://schemas.openxmlformats.org/officeDocument/2006/relationships/image" Target="/ppt/media/image67.jpg" Id="rId3" /><Relationship Type="http://schemas.openxmlformats.org/officeDocument/2006/relationships/image" Target="/ppt/media/image31.png" Id="rId4" /><Relationship Type="http://schemas.openxmlformats.org/officeDocument/2006/relationships/image" Target="/ppt/media/image2.png" Id="rId5" /><Relationship Type="http://schemas.openxmlformats.org/officeDocument/2006/relationships/image" Target="/ppt/media/image18.png" Id="rId6" /></Relationships>
</file>

<file path=ppt/slides/_rels/slide32.xml.rels>&#65279;<?xml version="1.0" encoding="utf-8"?><Relationships xmlns="http://schemas.openxmlformats.org/package/2006/relationships"><Relationship Type="http://schemas.openxmlformats.org/officeDocument/2006/relationships/slideLayout" Target="/ppt/slideLayouts/slideLayout16.xml" Id="rId1" /><Relationship Type="http://schemas.openxmlformats.org/officeDocument/2006/relationships/notesSlide" Target="/ppt/notesSlides/notesSlide32.xml" Id="rId2" /><Relationship Type="http://schemas.openxmlformats.org/officeDocument/2006/relationships/image" Target="/ppt/media/image66.jpg" Id="rId3" /><Relationship Type="http://schemas.openxmlformats.org/officeDocument/2006/relationships/image" Target="/ppt/media/image47.png" Id="rId4" /></Relationships>
</file>

<file path=ppt/slides/_rels/slide33.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33.xml" Id="rId2" /><Relationship Type="http://schemas.openxmlformats.org/officeDocument/2006/relationships/image" Target="/ppt/media/image52.jpg" Id="rId3" /><Relationship Type="http://schemas.openxmlformats.org/officeDocument/2006/relationships/image" Target="/ppt/media/image51.jpg" Id="rId5" /><Relationship Type="http://schemas.openxmlformats.org/officeDocument/2006/relationships/hyperlink" Target="http://drive.google.com/file/d/13P9o6HPwT4X4tz9NBtq_7YSlECaCZW6K/view" TargetMode="External" Id="rId4" /></Relationships>
</file>

<file path=ppt/slides/_rels/slide34.xml.rels>&#65279;<?xml version="1.0" encoding="utf-8"?><Relationships xmlns="http://schemas.openxmlformats.org/package/2006/relationships"><Relationship Type="http://schemas.openxmlformats.org/officeDocument/2006/relationships/slideLayout" Target="/ppt/slideLayouts/slideLayout15.xml" Id="rId1" /><Relationship Type="http://schemas.openxmlformats.org/officeDocument/2006/relationships/notesSlide" Target="/ppt/notesSlides/notesSlide34.xml" Id="rId2" /><Relationship Type="http://schemas.openxmlformats.org/officeDocument/2006/relationships/image" Target="/ppt/media/image7.png" Id="rId3" /><Relationship Type="http://schemas.openxmlformats.org/officeDocument/2006/relationships/image" Target="/ppt/media/image56.png" Id="rId4" /></Relationships>
</file>

<file path=ppt/slides/_rels/slide35.xml.rels>&#65279;<?xml version="1.0" encoding="utf-8"?><Relationships xmlns="http://schemas.openxmlformats.org/package/2006/relationships"><Relationship Type="http://schemas.openxmlformats.org/officeDocument/2006/relationships/slideLayout" Target="/ppt/slideLayouts/slideLayout62.xml" Id="rId1" /><Relationship Type="http://schemas.openxmlformats.org/officeDocument/2006/relationships/notesSlide" Target="/ppt/notesSlides/notesSlide35.xml" Id="rId2" /><Relationship Type="http://schemas.openxmlformats.org/officeDocument/2006/relationships/image" Target="/ppt/media/image73.png" Id="rId3" /><Relationship Type="http://schemas.openxmlformats.org/officeDocument/2006/relationships/image" Target="/ppt/media/image54.png" Id="rId4" /></Relationships>
</file>

<file path=ppt/slides/_rels/slide36.xml.rels>&#65279;<?xml version="1.0" encoding="utf-8"?><Relationships xmlns="http://schemas.openxmlformats.org/package/2006/relationships"><Relationship Type="http://schemas.openxmlformats.org/officeDocument/2006/relationships/slideLayout" Target="/ppt/slideLayouts/slideLayout75.xml" Id="rId1" /><Relationship Type="http://schemas.openxmlformats.org/officeDocument/2006/relationships/notesSlide" Target="/ppt/notesSlides/notesSlide36.xml" Id="rId2" /><Relationship Type="http://schemas.openxmlformats.org/officeDocument/2006/relationships/image" Target="/ppt/media/image64.gif" Id="rId3" /><Relationship Type="http://schemas.openxmlformats.org/officeDocument/2006/relationships/image" Target="/ppt/media/image58.gif" Id="rId4" /></Relationships>
</file>

<file path=ppt/slides/_rels/slide37.xml.rels>&#65279;<?xml version="1.0" encoding="utf-8"?><Relationships xmlns="http://schemas.openxmlformats.org/package/2006/relationships"><Relationship Type="http://schemas.openxmlformats.org/officeDocument/2006/relationships/slideLayout" Target="/ppt/slideLayouts/slideLayout16.xml" Id="rId1" /><Relationship Type="http://schemas.openxmlformats.org/officeDocument/2006/relationships/notesSlide" Target="/ppt/notesSlides/notesSlide37.xml" Id="rId2" /><Relationship Type="http://schemas.openxmlformats.org/officeDocument/2006/relationships/image" Target="/ppt/media/image47.png" Id="rId3" /><Relationship Type="http://schemas.openxmlformats.org/officeDocument/2006/relationships/image" Target="/ppt/media/image69.jpg" Id="rId4" /></Relationships>
</file>

<file path=ppt/slides/_rels/slide38.xml.rels>&#65279;<?xml version="1.0" encoding="utf-8"?><Relationships xmlns="http://schemas.openxmlformats.org/package/2006/relationships"><Relationship Type="http://schemas.openxmlformats.org/officeDocument/2006/relationships/slideLayout" Target="/ppt/slideLayouts/slideLayout75.xml" Id="rId1" /><Relationship Type="http://schemas.openxmlformats.org/officeDocument/2006/relationships/notesSlide" Target="/ppt/notesSlides/notesSlide38.xml" Id="rId2" /><Relationship Type="http://schemas.openxmlformats.org/officeDocument/2006/relationships/image" Target="/ppt/media/image70.jpg" Id="rId3" /></Relationships>
</file>

<file path=ppt/slides/_rels/slide39.xml.rels>&#65279;<?xml version="1.0" encoding="utf-8"?><Relationships xmlns="http://schemas.openxmlformats.org/package/2006/relationships"><Relationship Type="http://schemas.openxmlformats.org/officeDocument/2006/relationships/slideLayout" Target="/ppt/slideLayouts/slideLayout75.xml" Id="rId1" /><Relationship Type="http://schemas.openxmlformats.org/officeDocument/2006/relationships/notesSlide" Target="/ppt/notesSlides/notesSlide39.xml" Id="rId2" /><Relationship Type="http://schemas.openxmlformats.org/officeDocument/2006/relationships/image" Target="/ppt/media/image71.jpg" Id="rId3" /></Relationships>
</file>

<file path=ppt/slides/_rels/slide4.xml.rels>&#65279;<?xml version="1.0" encoding="utf-8"?><Relationships xmlns="http://schemas.openxmlformats.org/package/2006/relationships"><Relationship Type="http://schemas.openxmlformats.org/officeDocument/2006/relationships/slideLayout" Target="/ppt/slideLayouts/slideLayout15.xml" Id="rId1" /><Relationship Type="http://schemas.openxmlformats.org/officeDocument/2006/relationships/notesSlide" Target="/ppt/notesSlides/notesSlide4.xml" Id="rId2" /><Relationship Type="http://schemas.openxmlformats.org/officeDocument/2006/relationships/image" Target="/ppt/media/image76.png" Id="rId3" /><Relationship Type="http://schemas.openxmlformats.org/officeDocument/2006/relationships/image" Target="/ppt/media/image7.png" Id="rId4" /></Relationships>
</file>

<file path=ppt/slides/_rels/slide40.xml.rels>&#65279;<?xml version="1.0" encoding="utf-8"?><Relationships xmlns="http://schemas.openxmlformats.org/package/2006/relationships"><Relationship Type="http://schemas.openxmlformats.org/officeDocument/2006/relationships/slideLayout" Target="/ppt/slideLayouts/slideLayout69.xml" Id="rId1" /><Relationship Type="http://schemas.openxmlformats.org/officeDocument/2006/relationships/notesSlide" Target="/ppt/notesSlides/notesSlide40.xml" Id="rId2" /><Relationship Type="http://schemas.openxmlformats.org/officeDocument/2006/relationships/image" Target="/ppt/media/image75.png" Id="rId3" /><Relationship Type="http://schemas.openxmlformats.org/officeDocument/2006/relationships/hyperlink" Target="mailto:JROTC@recf.org" TargetMode="External" Id="rId4" /><Relationship Type="http://schemas.openxmlformats.org/officeDocument/2006/relationships/hyperlink" Target="https://www.instagram.com/recfoundation/" TargetMode="External" Id="rId9" /><Relationship Type="http://schemas.openxmlformats.org/officeDocument/2006/relationships/hyperlink" Target="mailto:Dylan_Caudill@recf.org" TargetMode="External" Id="rId5" /><Relationship Type="http://schemas.openxmlformats.org/officeDocument/2006/relationships/hyperlink" Target="https://www.linkedin.com/company/robotics-education-competition-foundation?original_referer=https%3A%2F%2Froboticseducation.org%2F" TargetMode="External" Id="rId6" /><Relationship Type="http://schemas.openxmlformats.org/officeDocument/2006/relationships/hyperlink" Target="https://twitter.com/REC_Foundation" TargetMode="External" Id="rId7" /><Relationship Type="http://schemas.openxmlformats.org/officeDocument/2006/relationships/hyperlink" Target="https://www.facebook.com/RECFoundation" TargetMode="External" Id="rId8" /></Relationships>
</file>

<file path=ppt/slides/_rels/slide41.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41.xml" Id="rId2" /><Relationship Type="http://schemas.openxmlformats.org/officeDocument/2006/relationships/image" Target="/ppt/media/image52.jpg" Id="rId3" /><Relationship Type="http://schemas.openxmlformats.org/officeDocument/2006/relationships/image" Target="/ppt/media/image51.jpg" Id="rId5" /><Relationship Type="http://schemas.openxmlformats.org/officeDocument/2006/relationships/hyperlink" Target="http://drive.google.com/file/d/13P9o6HPwT4X4tz9NBtq_7YSlECaCZW6K/view" TargetMode="External" Id="rId4" /></Relationships>
</file>

<file path=ppt/slides/_rels/slide5.xml.rels>&#65279;<?xml version="1.0" encoding="utf-8"?><Relationships xmlns="http://schemas.openxmlformats.org/package/2006/relationships"><Relationship Type="http://schemas.openxmlformats.org/officeDocument/2006/relationships/slideLayout" Target="/ppt/slideLayouts/slideLayout71.xml" Id="rId1" /><Relationship Type="http://schemas.openxmlformats.org/officeDocument/2006/relationships/notesSlide" Target="/ppt/notesSlides/notesSlide5.xml" Id="rId2" /><Relationship Type="http://schemas.openxmlformats.org/officeDocument/2006/relationships/image" Target="/ppt/media/image2.png" Id="rId4" /><Relationship Type="http://schemas.openxmlformats.org/officeDocument/2006/relationships/hyperlink" Target="http://link.roboticseducation.org/recf_studentcenteredpolicy20192020" TargetMode="External" Id="rId3" /></Relationships>
</file>

<file path=ppt/slides/_rels/slide6.xml.rels>&#65279;<?xml version="1.0" encoding="utf-8"?><Relationships xmlns="http://schemas.openxmlformats.org/package/2006/relationships"><Relationship Type="http://schemas.openxmlformats.org/officeDocument/2006/relationships/slideLayout" Target="/ppt/slideLayouts/slideLayout71.xml" Id="rId1" /><Relationship Type="http://schemas.openxmlformats.org/officeDocument/2006/relationships/notesSlide" Target="/ppt/notesSlides/notesSlide6.xml" Id="rId2" /><Relationship Type="http://schemas.openxmlformats.org/officeDocument/2006/relationships/image" Target="/ppt/media/image4.png" Id="rId4" /><Relationship Type="http://schemas.openxmlformats.org/officeDocument/2006/relationships/image" Target="/ppt/media/image2.png" Id="rId5" /><Relationship Type="http://schemas.openxmlformats.org/officeDocument/2006/relationships/hyperlink" Target="https://www.roboticseducation.org/documents/2019/08/student-centered-policy-rec-foundation.pdf/" TargetMode="External" Id="rId3" /></Relationships>
</file>

<file path=ppt/slides/_rels/slide7.xml.rels>&#65279;<?xml version="1.0" encoding="utf-8"?><Relationships xmlns="http://schemas.openxmlformats.org/package/2006/relationships"><Relationship Type="http://schemas.openxmlformats.org/officeDocument/2006/relationships/slideLayout" Target="/ppt/slideLayouts/slideLayout65.xml" Id="rId1" /><Relationship Type="http://schemas.openxmlformats.org/officeDocument/2006/relationships/notesSlide" Target="/ppt/notesSlides/notesSlide7.xml" Id="rId2" /><Relationship Type="http://schemas.openxmlformats.org/officeDocument/2006/relationships/image" Target="/ppt/media/image49.jpg" Id="rId3" /><Relationship Type="http://schemas.openxmlformats.org/officeDocument/2006/relationships/image" Target="/ppt/media/image2.png" Id="rId4" /></Relationships>
</file>

<file path=ppt/slides/_rels/slide8.xml.rels>&#65279;<?xml version="1.0" encoding="utf-8"?><Relationships xmlns="http://schemas.openxmlformats.org/package/2006/relationships"><Relationship Type="http://schemas.openxmlformats.org/officeDocument/2006/relationships/slideLayout" Target="/ppt/slideLayouts/slideLayout72.xml" Id="rId1" /><Relationship Type="http://schemas.openxmlformats.org/officeDocument/2006/relationships/notesSlide" Target="/ppt/notesSlides/notesSlide8.xml" Id="rId2" /><Relationship Type="http://schemas.openxmlformats.org/officeDocument/2006/relationships/image" Target="/ppt/media/image2.png" Id="rId3" /></Relationships>
</file>

<file path=ppt/slides/_rels/slide9.xml.rels>&#65279;<?xml version="1.0" encoding="utf-8"?><Relationships xmlns="http://schemas.openxmlformats.org/package/2006/relationships"><Relationship Type="http://schemas.openxmlformats.org/officeDocument/2006/relationships/slideLayout" Target="/ppt/slideLayouts/slideLayout16.xml" Id="rId1" /><Relationship Type="http://schemas.openxmlformats.org/officeDocument/2006/relationships/notesSlide" Target="/ppt/notesSlides/notesSlide9.xml" Id="rId2" /><Relationship Type="http://schemas.openxmlformats.org/officeDocument/2006/relationships/image" Target="/ppt/media/image74.png" Id="rId3" /><Relationship Type="http://schemas.openxmlformats.org/officeDocument/2006/relationships/image" Target="/ppt/media/image7.png" Id="rId4" /></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78"/>
          <p:cNvPicPr preferRelativeResize="0"/>
          <p:nvPr/>
        </p:nvPicPr>
        <p:blipFill rotWithShape="1">
          <a:blip r:embed="rId3">
            <a:alphaModFix/>
          </a:blip>
          <a:srcRect b="23112" l="0" r="14893" t="5063"/>
          <a:stretch/>
        </p:blipFill>
        <p:spPr>
          <a:xfrm>
            <a:off x="0" y="0"/>
            <a:ext cx="9144003" cy="5143501"/>
          </a:xfrm>
          <a:prstGeom prst="rect">
            <a:avLst/>
          </a:prstGeom>
          <a:noFill/>
          <a:ln>
            <a:noFill/>
          </a:ln>
        </p:spPr>
      </p:pic>
      <p:pic>
        <p:nvPicPr>
          <p:cNvPr id="252" name="Google Shape;252;p78"/>
          <p:cNvPicPr preferRelativeResize="0"/>
          <p:nvPr/>
        </p:nvPicPr>
        <p:blipFill>
          <a:blip r:embed="rId4">
            <a:alphaModFix/>
          </a:blip>
          <a:stretch>
            <a:fillRect/>
          </a:stretch>
        </p:blipFill>
        <p:spPr>
          <a:xfrm>
            <a:off x="0" y="0"/>
            <a:ext cx="7951724" cy="5143501"/>
          </a:xfrm>
          <a:prstGeom prst="rect">
            <a:avLst/>
          </a:prstGeom>
          <a:noFill/>
          <a:ln>
            <a:noFill/>
          </a:ln>
        </p:spPr>
      </p:pic>
      <p:pic>
        <p:nvPicPr>
          <p:cNvPr id="253" name="Google Shape;253;p78"/>
          <p:cNvPicPr preferRelativeResize="0"/>
          <p:nvPr/>
        </p:nvPicPr>
        <p:blipFill>
          <a:blip r:embed="rId5">
            <a:alphaModFix/>
          </a:blip>
          <a:stretch>
            <a:fillRect/>
          </a:stretch>
        </p:blipFill>
        <p:spPr>
          <a:xfrm>
            <a:off x="7558166" y="3851343"/>
            <a:ext cx="1335133" cy="1205231"/>
          </a:xfrm>
          <a:prstGeom prst="rect">
            <a:avLst/>
          </a:prstGeom>
          <a:noFill/>
          <a:ln>
            <a:noFill/>
          </a:ln>
        </p:spPr>
      </p:pic>
      <p:grpSp>
        <p:nvGrpSpPr>
          <p:cNvPr id="254" name="Google Shape;254;p78"/>
          <p:cNvGrpSpPr/>
          <p:nvPr/>
        </p:nvGrpSpPr>
        <p:grpSpPr>
          <a:xfrm>
            <a:off x="559300" y="1186066"/>
            <a:ext cx="4342350" cy="3179584"/>
            <a:chOff x="372375" y="1333866"/>
            <a:chExt cx="4342350" cy="3179584"/>
          </a:xfrm>
        </p:grpSpPr>
        <p:pic>
          <p:nvPicPr>
            <p:cNvPr id="255" name="Google Shape;255;p78"/>
            <p:cNvPicPr preferRelativeResize="0"/>
            <p:nvPr/>
          </p:nvPicPr>
          <p:blipFill>
            <a:blip r:embed="rId6">
              <a:alphaModFix/>
            </a:blip>
            <a:stretch>
              <a:fillRect/>
            </a:stretch>
          </p:blipFill>
          <p:spPr>
            <a:xfrm>
              <a:off x="1929501" y="1382805"/>
              <a:ext cx="704064" cy="934173"/>
            </a:xfrm>
            <a:prstGeom prst="rect">
              <a:avLst/>
            </a:prstGeom>
            <a:noFill/>
            <a:ln>
              <a:noFill/>
            </a:ln>
          </p:spPr>
        </p:pic>
        <p:sp>
          <p:nvSpPr>
            <p:cNvPr id="256" name="Google Shape;256;p78"/>
            <p:cNvSpPr/>
            <p:nvPr/>
          </p:nvSpPr>
          <p:spPr>
            <a:xfrm>
              <a:off x="460575" y="3738250"/>
              <a:ext cx="2467200" cy="3588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Font typeface="Arial"/>
                <a:buNone/>
              </a:pPr>
              <a:r>
                <a:rPr lang="en" sz="1300">
                  <a:solidFill>
                    <a:schemeClr val="lt1"/>
                  </a:solidFill>
                  <a:latin typeface="Roboto Medium"/>
                  <a:ea typeface="Roboto Medium"/>
                  <a:cs typeface="Roboto Medium"/>
                  <a:sym typeface="Roboto Medium"/>
                </a:rPr>
                <a:t>Dylon Caudill</a:t>
              </a:r>
              <a:br>
                <a:rPr lang="en" sz="1300">
                  <a:solidFill>
                    <a:schemeClr val="lt1"/>
                  </a:solidFill>
                  <a:latin typeface="Roboto Medium"/>
                  <a:ea typeface="Roboto Medium"/>
                  <a:cs typeface="Roboto Medium"/>
                  <a:sym typeface="Roboto Medium"/>
                </a:rPr>
              </a:br>
              <a:r>
                <a:rPr lang="en" sz="1300">
                  <a:solidFill>
                    <a:schemeClr val="lt1"/>
                  </a:solidFill>
                  <a:latin typeface="Roboto Condensed"/>
                  <a:ea typeface="Roboto Condensed"/>
                  <a:cs typeface="Roboto Condensed"/>
                  <a:sym typeface="Roboto Condensed"/>
                </a:rPr>
                <a:t>Director of Regional Operations</a:t>
              </a:r>
              <a:endParaRPr sz="1300">
                <a:solidFill>
                  <a:schemeClr val="lt1"/>
                </a:solidFill>
                <a:latin typeface="Roboto Condensed"/>
                <a:ea typeface="Roboto Condensed"/>
                <a:cs typeface="Roboto Condensed"/>
                <a:sym typeface="Roboto Condensed"/>
              </a:endParaRPr>
            </a:p>
          </p:txBody>
        </p:sp>
        <p:sp>
          <p:nvSpPr>
            <p:cNvPr id="257" name="Google Shape;257;p78"/>
            <p:cNvSpPr/>
            <p:nvPr/>
          </p:nvSpPr>
          <p:spPr>
            <a:xfrm>
              <a:off x="459975" y="4097050"/>
              <a:ext cx="3454800" cy="4164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Condensed"/>
                  <a:ea typeface="Roboto Condensed"/>
                  <a:cs typeface="Roboto Condensed"/>
                  <a:sym typeface="Roboto Condensed"/>
                </a:rPr>
                <a:t>Robotics Education &amp; Competition Foundation</a:t>
              </a:r>
              <a:endParaRPr>
                <a:solidFill>
                  <a:srgbClr val="D22730"/>
                </a:solidFill>
              </a:endParaRPr>
            </a:p>
          </p:txBody>
        </p:sp>
        <p:pic>
          <p:nvPicPr>
            <p:cNvPr id="258" name="Google Shape;258;p78"/>
            <p:cNvPicPr preferRelativeResize="0"/>
            <p:nvPr/>
          </p:nvPicPr>
          <p:blipFill>
            <a:blip r:embed="rId7">
              <a:alphaModFix/>
            </a:blip>
            <a:stretch>
              <a:fillRect/>
            </a:stretch>
          </p:blipFill>
          <p:spPr>
            <a:xfrm>
              <a:off x="372375" y="1333866"/>
              <a:ext cx="1277214" cy="1032075"/>
            </a:xfrm>
            <a:prstGeom prst="rect">
              <a:avLst/>
            </a:prstGeom>
            <a:noFill/>
            <a:ln>
              <a:noFill/>
            </a:ln>
          </p:spPr>
        </p:pic>
        <p:sp>
          <p:nvSpPr>
            <p:cNvPr id="259" name="Google Shape;259;p78"/>
            <p:cNvSpPr txBox="1"/>
            <p:nvPr/>
          </p:nvSpPr>
          <p:spPr>
            <a:xfrm>
              <a:off x="457425" y="2597105"/>
              <a:ext cx="4257300" cy="1106700"/>
            </a:xfrm>
            <a:prstGeom prst="rect">
              <a:avLst/>
            </a:prstGeom>
            <a:noFill/>
            <a:ln>
              <a:noFill/>
            </a:ln>
          </p:spPr>
          <p:txBody>
            <a:bodyPr anchorCtr="0" anchor="t" bIns="12850" lIns="25725" spcFirstLastPara="1" rIns="25725" wrap="square" tIns="12850">
              <a:noAutofit/>
            </a:bodyPr>
            <a:lstStyle/>
            <a:p>
              <a:pPr indent="0" lvl="0" marL="0" marR="0" rtl="0" algn="l">
                <a:lnSpc>
                  <a:spcPct val="80000"/>
                </a:lnSpc>
                <a:spcBef>
                  <a:spcPts val="0"/>
                </a:spcBef>
                <a:spcAft>
                  <a:spcPts val="0"/>
                </a:spcAft>
                <a:buNone/>
              </a:pPr>
              <a:r>
                <a:rPr b="1" lang="en" sz="4000">
                  <a:solidFill>
                    <a:srgbClr val="FFC920"/>
                  </a:solidFill>
                  <a:latin typeface="Roboto Condensed"/>
                  <a:ea typeface="Roboto Condensed"/>
                  <a:cs typeface="Roboto Condensed"/>
                  <a:sym typeface="Roboto Condensed"/>
                </a:rPr>
                <a:t>JROTC </a:t>
              </a:r>
              <a:br>
                <a:rPr b="1" lang="en" sz="4000">
                  <a:solidFill>
                    <a:srgbClr val="FFC920"/>
                  </a:solidFill>
                  <a:latin typeface="Roboto Condensed"/>
                  <a:ea typeface="Roboto Condensed"/>
                  <a:cs typeface="Roboto Condensed"/>
                  <a:sym typeface="Roboto Condensed"/>
                </a:rPr>
              </a:br>
              <a:r>
                <a:rPr b="1" lang="en" sz="4000">
                  <a:solidFill>
                    <a:srgbClr val="FFC920"/>
                  </a:solidFill>
                  <a:latin typeface="Roboto Condensed"/>
                  <a:ea typeface="Roboto Condensed"/>
                  <a:cs typeface="Roboto Condensed"/>
                  <a:sym typeface="Roboto Condensed"/>
                </a:rPr>
                <a:t>ROBOTICS </a:t>
              </a:r>
              <a:endParaRPr b="1" sz="4000">
                <a:solidFill>
                  <a:srgbClr val="FFC920"/>
                </a:solidFill>
                <a:latin typeface="Roboto Condensed"/>
                <a:ea typeface="Roboto Condensed"/>
                <a:cs typeface="Roboto Condensed"/>
                <a:sym typeface="Roboto Condensed"/>
              </a:endParaRPr>
            </a:p>
          </p:txBody>
        </p:sp>
      </p:grpSp>
    </p:spTree>
  </p:cSld>
  <p:clrMapOvr>
    <a:masterClrMapping/>
  </p:clrMapOvr>
  <p:transition spd="med">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87"/>
          <p:cNvPicPr preferRelativeResize="0"/>
          <p:nvPr/>
        </p:nvPicPr>
        <p:blipFill>
          <a:blip r:embed="rId3">
            <a:alphaModFix/>
          </a:blip>
          <a:stretch>
            <a:fillRect/>
          </a:stretch>
        </p:blipFill>
        <p:spPr>
          <a:xfrm>
            <a:off x="0" y="-772925"/>
            <a:ext cx="9143997" cy="5916425"/>
          </a:xfrm>
          <a:prstGeom prst="rect">
            <a:avLst/>
          </a:prstGeom>
          <a:noFill/>
          <a:ln>
            <a:noFill/>
          </a:ln>
        </p:spPr>
      </p:pic>
      <p:sp>
        <p:nvSpPr>
          <p:cNvPr id="407" name="Google Shape;407;p87"/>
          <p:cNvSpPr/>
          <p:nvPr/>
        </p:nvSpPr>
        <p:spPr>
          <a:xfrm>
            <a:off x="0" y="3333900"/>
            <a:ext cx="9144000" cy="1809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08" name="Google Shape;408;p87"/>
          <p:cNvGrpSpPr/>
          <p:nvPr/>
        </p:nvGrpSpPr>
        <p:grpSpPr>
          <a:xfrm>
            <a:off x="3732757" y="3650011"/>
            <a:ext cx="156900" cy="156900"/>
            <a:chOff x="2395619" y="2579886"/>
            <a:chExt cx="156900" cy="156900"/>
          </a:xfrm>
        </p:grpSpPr>
        <p:sp>
          <p:nvSpPr>
            <p:cNvPr id="409" name="Google Shape;409;p87"/>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410" name="Google Shape;410;p87"/>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sp>
        <p:nvSpPr>
          <p:cNvPr id="411" name="Google Shape;411;p87"/>
          <p:cNvSpPr txBox="1"/>
          <p:nvPr/>
        </p:nvSpPr>
        <p:spPr>
          <a:xfrm>
            <a:off x="3992925" y="3546075"/>
            <a:ext cx="4259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oboto"/>
                <a:ea typeface="Roboto"/>
                <a:cs typeface="Roboto"/>
                <a:sym typeface="Roboto"/>
              </a:rPr>
              <a:t>At local VEX Robotics Competition Events</a:t>
            </a:r>
            <a:endParaRPr>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0" rtl="0" algn="l">
              <a:spcBef>
                <a:spcPts val="0"/>
              </a:spcBef>
              <a:spcAft>
                <a:spcPts val="0"/>
              </a:spcAft>
              <a:buNone/>
            </a:pPr>
            <a:r>
              <a:rPr lang="en">
                <a:solidFill>
                  <a:schemeClr val="lt1"/>
                </a:solidFill>
                <a:latin typeface="Roboto"/>
                <a:ea typeface="Roboto"/>
                <a:cs typeface="Roboto"/>
                <a:sym typeface="Roboto"/>
              </a:rPr>
              <a:t>At JROTC Only Events</a:t>
            </a:r>
            <a:endParaRPr>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0" rtl="0" algn="l">
              <a:spcBef>
                <a:spcPts val="0"/>
              </a:spcBef>
              <a:spcAft>
                <a:spcPts val="0"/>
              </a:spcAft>
              <a:buNone/>
            </a:pPr>
            <a:r>
              <a:rPr lang="en">
                <a:solidFill>
                  <a:schemeClr val="lt1"/>
                </a:solidFill>
                <a:latin typeface="Roboto"/>
                <a:ea typeface="Roboto"/>
                <a:cs typeface="Roboto"/>
                <a:sym typeface="Roboto"/>
              </a:rPr>
              <a:t>In Live Remote Skills </a:t>
            </a:r>
            <a:endParaRPr>
              <a:solidFill>
                <a:schemeClr val="lt1"/>
              </a:solidFill>
              <a:latin typeface="Roboto"/>
              <a:ea typeface="Roboto"/>
              <a:cs typeface="Roboto"/>
              <a:sym typeface="Roboto"/>
            </a:endParaRPr>
          </a:p>
        </p:txBody>
      </p:sp>
      <p:grpSp>
        <p:nvGrpSpPr>
          <p:cNvPr id="412" name="Google Shape;412;p87"/>
          <p:cNvGrpSpPr/>
          <p:nvPr/>
        </p:nvGrpSpPr>
        <p:grpSpPr>
          <a:xfrm>
            <a:off x="3732757" y="4098686"/>
            <a:ext cx="156900" cy="156900"/>
            <a:chOff x="2395619" y="2579886"/>
            <a:chExt cx="156900" cy="156900"/>
          </a:xfrm>
        </p:grpSpPr>
        <p:sp>
          <p:nvSpPr>
            <p:cNvPr id="413" name="Google Shape;413;p87"/>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414" name="Google Shape;414;p87"/>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pic>
        <p:nvPicPr>
          <p:cNvPr id="415" name="Google Shape;415;p87"/>
          <p:cNvPicPr preferRelativeResize="0"/>
          <p:nvPr/>
        </p:nvPicPr>
        <p:blipFill>
          <a:blip r:embed="rId4">
            <a:alphaModFix/>
          </a:blip>
          <a:stretch>
            <a:fillRect/>
          </a:stretch>
        </p:blipFill>
        <p:spPr>
          <a:xfrm>
            <a:off x="8036663" y="3697874"/>
            <a:ext cx="794388" cy="1054029"/>
          </a:xfrm>
          <a:prstGeom prst="rect">
            <a:avLst/>
          </a:prstGeom>
          <a:noFill/>
          <a:ln>
            <a:noFill/>
          </a:ln>
        </p:spPr>
      </p:pic>
      <p:grpSp>
        <p:nvGrpSpPr>
          <p:cNvPr id="416" name="Google Shape;416;p87"/>
          <p:cNvGrpSpPr/>
          <p:nvPr/>
        </p:nvGrpSpPr>
        <p:grpSpPr>
          <a:xfrm>
            <a:off x="3732757" y="4547361"/>
            <a:ext cx="156900" cy="156900"/>
            <a:chOff x="2395619" y="2579886"/>
            <a:chExt cx="156900" cy="156900"/>
          </a:xfrm>
        </p:grpSpPr>
        <p:sp>
          <p:nvSpPr>
            <p:cNvPr id="417" name="Google Shape;417;p87"/>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418" name="Google Shape;418;p87"/>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sp>
        <p:nvSpPr>
          <p:cNvPr id="419" name="Google Shape;419;p87"/>
          <p:cNvSpPr txBox="1"/>
          <p:nvPr/>
        </p:nvSpPr>
        <p:spPr>
          <a:xfrm>
            <a:off x="384474" y="3737750"/>
            <a:ext cx="29646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lt1"/>
                </a:solidFill>
                <a:latin typeface="Roboto Condensed"/>
                <a:ea typeface="Roboto Condensed"/>
                <a:cs typeface="Roboto Condensed"/>
                <a:sym typeface="Roboto Condensed"/>
              </a:rPr>
              <a:t>How to Compete </a:t>
            </a:r>
            <a:endParaRPr sz="2400">
              <a:solidFill>
                <a:schemeClr val="lt1"/>
              </a:solidFill>
              <a:latin typeface="Roboto Condensed"/>
              <a:ea typeface="Roboto Condensed"/>
              <a:cs typeface="Roboto Condensed"/>
              <a:sym typeface="Roboto Condensed"/>
            </a:endParaRPr>
          </a:p>
        </p:txBody>
      </p:sp>
      <p:cxnSp>
        <p:nvCxnSpPr>
          <p:cNvPr id="420" name="Google Shape;420;p87"/>
          <p:cNvCxnSpPr/>
          <p:nvPr/>
        </p:nvCxnSpPr>
        <p:spPr>
          <a:xfrm>
            <a:off x="474850" y="3697881"/>
            <a:ext cx="342900" cy="0"/>
          </a:xfrm>
          <a:prstGeom prst="straightConnector1">
            <a:avLst/>
          </a:prstGeom>
          <a:noFill/>
          <a:ln cap="rnd" cmpd="sng" w="19050">
            <a:solidFill>
              <a:schemeClr val="accent3"/>
            </a:solidFill>
            <a:prstDash val="solid"/>
            <a:miter lim="800000"/>
            <a:headEnd len="sm" w="sm" type="none"/>
            <a:tailEnd len="sm" w="sm" type="none"/>
          </a:ln>
        </p:spPr>
      </p:cxnSp>
      <p:sp>
        <p:nvSpPr>
          <p:cNvPr id="421" name="Google Shape;421;p87"/>
          <p:cNvSpPr/>
          <p:nvPr/>
        </p:nvSpPr>
        <p:spPr>
          <a:xfrm>
            <a:off x="400429" y="4123875"/>
            <a:ext cx="2008200" cy="343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a:solidFill>
                  <a:schemeClr val="accent2"/>
                </a:solidFill>
                <a:latin typeface="Roboto Condensed"/>
                <a:ea typeface="Roboto Condensed"/>
                <a:cs typeface="Roboto Condensed"/>
                <a:sym typeface="Roboto Condensed"/>
              </a:rPr>
              <a:t>This season </a:t>
            </a:r>
            <a:endParaRPr sz="1400">
              <a:solidFill>
                <a:schemeClr val="accent2"/>
              </a:solidFill>
              <a:latin typeface="Roboto Condensed"/>
              <a:ea typeface="Roboto Condensed"/>
              <a:cs typeface="Roboto Condensed"/>
              <a:sym typeface="Roboto Condensed"/>
            </a:endParaRPr>
          </a:p>
        </p:txBody>
      </p:sp>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88"/>
          <p:cNvSpPr txBox="1"/>
          <p:nvPr/>
        </p:nvSpPr>
        <p:spPr>
          <a:xfrm>
            <a:off x="326625" y="2813494"/>
            <a:ext cx="2196300" cy="11241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rgbClr val="595959"/>
              </a:buClr>
              <a:buSzPts val="800"/>
              <a:buFont typeface="Open Sans"/>
              <a:buNone/>
            </a:pPr>
            <a:r>
              <a:rPr lang="en">
                <a:solidFill>
                  <a:srgbClr val="434343"/>
                </a:solidFill>
                <a:latin typeface="Roboto"/>
                <a:ea typeface="Roboto"/>
                <a:cs typeface="Roboto"/>
                <a:sym typeface="Roboto"/>
              </a:rPr>
              <a:t>2 Alliances, of 2 robots each, compete against each other to attain a higher score</a:t>
            </a:r>
            <a:endParaRPr i="0" sz="1400" u="none" cap="none" strike="noStrike">
              <a:solidFill>
                <a:srgbClr val="434343"/>
              </a:solidFill>
              <a:latin typeface="Roboto"/>
              <a:ea typeface="Roboto"/>
              <a:cs typeface="Roboto"/>
              <a:sym typeface="Roboto"/>
            </a:endParaRPr>
          </a:p>
        </p:txBody>
      </p:sp>
      <p:sp>
        <p:nvSpPr>
          <p:cNvPr id="428" name="Google Shape;428;p88"/>
          <p:cNvSpPr txBox="1"/>
          <p:nvPr/>
        </p:nvSpPr>
        <p:spPr>
          <a:xfrm>
            <a:off x="185193" y="2476500"/>
            <a:ext cx="2446800" cy="4332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rgbClr val="26337B"/>
              </a:buClr>
              <a:buSzPts val="900"/>
              <a:buFont typeface="Open Sans"/>
              <a:buNone/>
            </a:pPr>
            <a:r>
              <a:rPr lang="en" sz="1500">
                <a:solidFill>
                  <a:schemeClr val="accent1"/>
                </a:solidFill>
                <a:latin typeface="Poppins SemiBold"/>
                <a:ea typeface="Poppins SemiBold"/>
                <a:cs typeface="Poppins SemiBold"/>
                <a:sym typeface="Poppins SemiBold"/>
              </a:rPr>
              <a:t>Competition </a:t>
            </a:r>
            <a:r>
              <a:rPr i="0" lang="en" sz="1500" u="none" cap="none" strike="noStrike">
                <a:solidFill>
                  <a:schemeClr val="accent1"/>
                </a:solidFill>
                <a:latin typeface="Poppins SemiBold"/>
                <a:ea typeface="Poppins SemiBold"/>
                <a:cs typeface="Poppins SemiBold"/>
                <a:sym typeface="Poppins SemiBold"/>
              </a:rPr>
              <a:t>Matches</a:t>
            </a:r>
            <a:endParaRPr i="0" sz="1500" u="none" cap="none" strike="noStrike">
              <a:solidFill>
                <a:srgbClr val="000000"/>
              </a:solidFill>
              <a:latin typeface="Poppins SemiBold"/>
              <a:ea typeface="Poppins SemiBold"/>
              <a:cs typeface="Poppins SemiBold"/>
              <a:sym typeface="Poppins SemiBold"/>
            </a:endParaRPr>
          </a:p>
        </p:txBody>
      </p:sp>
      <p:sp>
        <p:nvSpPr>
          <p:cNvPr id="429" name="Google Shape;429;p88"/>
          <p:cNvSpPr txBox="1"/>
          <p:nvPr/>
        </p:nvSpPr>
        <p:spPr>
          <a:xfrm>
            <a:off x="5194913" y="2795039"/>
            <a:ext cx="3781500" cy="10467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rgbClr val="595959"/>
              </a:buClr>
              <a:buSzPts val="800"/>
              <a:buFont typeface="Open Sans"/>
              <a:buNone/>
            </a:pPr>
            <a:r>
              <a:rPr b="1" i="0" lang="en" sz="1400" u="none" cap="none" strike="noStrike">
                <a:solidFill>
                  <a:srgbClr val="434343"/>
                </a:solidFill>
                <a:latin typeface="Roboto"/>
                <a:ea typeface="Roboto"/>
                <a:cs typeface="Roboto"/>
                <a:sym typeface="Roboto"/>
              </a:rPr>
              <a:t>1 Team</a:t>
            </a:r>
            <a:r>
              <a:rPr i="0" lang="en" sz="1400" u="none" cap="none" strike="noStrike">
                <a:solidFill>
                  <a:srgbClr val="434343"/>
                </a:solidFill>
                <a:latin typeface="Roboto"/>
                <a:ea typeface="Roboto"/>
                <a:cs typeface="Roboto"/>
                <a:sym typeface="Roboto"/>
              </a:rPr>
              <a:t> Plays Alone Against the Clock</a:t>
            </a:r>
            <a:endParaRPr i="0" sz="1400" u="none" cap="none" strike="noStrike">
              <a:solidFill>
                <a:srgbClr val="434343"/>
              </a:solidFill>
              <a:latin typeface="Roboto"/>
              <a:ea typeface="Roboto"/>
              <a:cs typeface="Roboto"/>
              <a:sym typeface="Roboto"/>
            </a:endParaRPr>
          </a:p>
          <a:p>
            <a:pPr indent="-254000" lvl="0" marL="342900" marR="0" rtl="0" algn="ctr">
              <a:lnSpc>
                <a:spcPct val="120000"/>
              </a:lnSpc>
              <a:spcBef>
                <a:spcPts val="0"/>
              </a:spcBef>
              <a:spcAft>
                <a:spcPts val="0"/>
              </a:spcAft>
              <a:buClr>
                <a:srgbClr val="434343"/>
              </a:buClr>
              <a:buSzPts val="1400"/>
              <a:buFont typeface="Roboto"/>
              <a:buChar char="●"/>
            </a:pPr>
            <a:r>
              <a:rPr i="0" lang="en" sz="1400" u="none" cap="none" strike="noStrike">
                <a:solidFill>
                  <a:srgbClr val="434343"/>
                </a:solidFill>
                <a:latin typeface="Roboto"/>
                <a:ea typeface="Roboto"/>
                <a:cs typeface="Roboto"/>
                <a:sym typeface="Roboto"/>
              </a:rPr>
              <a:t>Driving Skills Challenge</a:t>
            </a:r>
            <a:endParaRPr i="0" sz="1400" u="none" cap="none" strike="noStrike">
              <a:solidFill>
                <a:srgbClr val="434343"/>
              </a:solidFill>
              <a:latin typeface="Roboto"/>
              <a:ea typeface="Roboto"/>
              <a:cs typeface="Roboto"/>
              <a:sym typeface="Roboto"/>
            </a:endParaRPr>
          </a:p>
          <a:p>
            <a:pPr indent="-254000" lvl="0" marL="342900" marR="0" rtl="0" algn="ctr">
              <a:lnSpc>
                <a:spcPct val="120000"/>
              </a:lnSpc>
              <a:spcBef>
                <a:spcPts val="0"/>
              </a:spcBef>
              <a:spcAft>
                <a:spcPts val="0"/>
              </a:spcAft>
              <a:buClr>
                <a:srgbClr val="434343"/>
              </a:buClr>
              <a:buSzPts val="1400"/>
              <a:buFont typeface="Roboto"/>
              <a:buChar char="●"/>
            </a:pPr>
            <a:r>
              <a:rPr i="0" lang="en" sz="1400" u="none" cap="none" strike="noStrike">
                <a:solidFill>
                  <a:srgbClr val="434343"/>
                </a:solidFill>
                <a:latin typeface="Roboto"/>
                <a:ea typeface="Roboto"/>
                <a:cs typeface="Roboto"/>
                <a:sym typeface="Roboto"/>
              </a:rPr>
              <a:t>Programming Skills Challenge</a:t>
            </a:r>
            <a:endParaRPr i="0" sz="1400" u="none" cap="none" strike="noStrike">
              <a:solidFill>
                <a:srgbClr val="434343"/>
              </a:solidFill>
              <a:latin typeface="Roboto"/>
              <a:ea typeface="Roboto"/>
              <a:cs typeface="Roboto"/>
              <a:sym typeface="Roboto"/>
            </a:endParaRPr>
          </a:p>
        </p:txBody>
      </p:sp>
      <p:sp>
        <p:nvSpPr>
          <p:cNvPr id="430" name="Google Shape;430;p88"/>
          <p:cNvSpPr txBox="1"/>
          <p:nvPr/>
        </p:nvSpPr>
        <p:spPr>
          <a:xfrm>
            <a:off x="5868147" y="2431969"/>
            <a:ext cx="2446800" cy="3738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rgbClr val="26337B"/>
              </a:buClr>
              <a:buSzPts val="900"/>
              <a:buFont typeface="Open Sans"/>
              <a:buNone/>
            </a:pPr>
            <a:r>
              <a:rPr i="0" lang="en" sz="1500" u="none" cap="none" strike="noStrike">
                <a:solidFill>
                  <a:schemeClr val="accent1"/>
                </a:solidFill>
                <a:latin typeface="Poppins SemiBold"/>
                <a:ea typeface="Poppins SemiBold"/>
                <a:cs typeface="Poppins SemiBold"/>
                <a:sym typeface="Poppins SemiBold"/>
              </a:rPr>
              <a:t>Robot Skills Challenge</a:t>
            </a:r>
            <a:endParaRPr i="0" sz="1500" u="none" cap="none" strike="noStrike">
              <a:solidFill>
                <a:schemeClr val="accent1"/>
              </a:solidFill>
              <a:latin typeface="Poppins SemiBold"/>
              <a:ea typeface="Poppins SemiBold"/>
              <a:cs typeface="Poppins SemiBold"/>
              <a:sym typeface="Poppins SemiBold"/>
            </a:endParaRPr>
          </a:p>
        </p:txBody>
      </p:sp>
      <p:sp>
        <p:nvSpPr>
          <p:cNvPr id="431" name="Google Shape;431;p88"/>
          <p:cNvSpPr txBox="1"/>
          <p:nvPr/>
        </p:nvSpPr>
        <p:spPr>
          <a:xfrm>
            <a:off x="371775" y="1334625"/>
            <a:ext cx="8316300" cy="6219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404040"/>
              </a:buClr>
              <a:buSzPts val="800"/>
              <a:buFont typeface="Open Sans"/>
              <a:buNone/>
            </a:pPr>
            <a:r>
              <a:rPr b="1" lang="en">
                <a:solidFill>
                  <a:srgbClr val="434343"/>
                </a:solidFill>
                <a:latin typeface="Roboto"/>
                <a:ea typeface="Roboto"/>
                <a:cs typeface="Roboto"/>
                <a:sym typeface="Roboto"/>
              </a:rPr>
              <a:t>High School </a:t>
            </a:r>
            <a:r>
              <a:rPr lang="en" sz="1400">
                <a:solidFill>
                  <a:srgbClr val="434343"/>
                </a:solidFill>
                <a:latin typeface="Roboto"/>
                <a:ea typeface="Roboto"/>
                <a:cs typeface="Roboto"/>
                <a:sym typeface="Roboto"/>
              </a:rPr>
              <a:t>and </a:t>
            </a:r>
            <a:r>
              <a:rPr b="1" lang="en" sz="1400">
                <a:solidFill>
                  <a:srgbClr val="434343"/>
                </a:solidFill>
                <a:latin typeface="Roboto"/>
                <a:ea typeface="Roboto"/>
                <a:cs typeface="Roboto"/>
                <a:sym typeface="Roboto"/>
              </a:rPr>
              <a:t>Middle School </a:t>
            </a:r>
            <a:r>
              <a:rPr lang="en" sz="1400">
                <a:solidFill>
                  <a:srgbClr val="434343"/>
                </a:solidFill>
                <a:latin typeface="Roboto"/>
                <a:ea typeface="Roboto"/>
                <a:cs typeface="Roboto"/>
                <a:sym typeface="Roboto"/>
              </a:rPr>
              <a:t>students compete Local, Regional, National, and World Championship</a:t>
            </a:r>
            <a:r>
              <a:rPr i="0" lang="en" sz="1400" u="none" cap="none" strike="noStrike">
                <a:solidFill>
                  <a:srgbClr val="1F1F1F"/>
                </a:solidFill>
                <a:latin typeface="Roboto"/>
                <a:ea typeface="Roboto"/>
                <a:cs typeface="Roboto"/>
                <a:sym typeface="Roboto"/>
              </a:rPr>
              <a:t> </a:t>
            </a:r>
            <a:endParaRPr i="0" sz="1400" u="none" cap="none" strike="noStrike">
              <a:solidFill>
                <a:srgbClr val="1F1F1F"/>
              </a:solidFill>
              <a:latin typeface="Roboto"/>
              <a:ea typeface="Roboto"/>
              <a:cs typeface="Roboto"/>
              <a:sym typeface="Roboto"/>
            </a:endParaRPr>
          </a:p>
        </p:txBody>
      </p:sp>
      <p:sp>
        <p:nvSpPr>
          <p:cNvPr id="432" name="Google Shape;432;p88"/>
          <p:cNvSpPr txBox="1"/>
          <p:nvPr/>
        </p:nvSpPr>
        <p:spPr>
          <a:xfrm>
            <a:off x="3205836" y="2792681"/>
            <a:ext cx="1932900" cy="7089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rgbClr val="595959"/>
              </a:buClr>
              <a:buSzPts val="800"/>
              <a:buFont typeface="Open Sans"/>
              <a:buNone/>
            </a:pPr>
            <a:r>
              <a:rPr b="1" lang="en" sz="1400">
                <a:solidFill>
                  <a:srgbClr val="434343"/>
                </a:solidFill>
                <a:latin typeface="Roboto"/>
                <a:ea typeface="Roboto"/>
                <a:cs typeface="Roboto"/>
                <a:sym typeface="Roboto"/>
              </a:rPr>
              <a:t>Notebooks</a:t>
            </a:r>
            <a:r>
              <a:rPr lang="en" sz="1400">
                <a:solidFill>
                  <a:srgbClr val="434343"/>
                </a:solidFill>
                <a:latin typeface="Roboto"/>
                <a:ea typeface="Roboto"/>
                <a:cs typeface="Roboto"/>
                <a:sym typeface="Roboto"/>
              </a:rPr>
              <a:t> are reviewed and Teams are </a:t>
            </a:r>
            <a:r>
              <a:rPr b="1" lang="en" sz="1400">
                <a:solidFill>
                  <a:srgbClr val="434343"/>
                </a:solidFill>
                <a:latin typeface="Roboto"/>
                <a:ea typeface="Roboto"/>
                <a:cs typeface="Roboto"/>
                <a:sym typeface="Roboto"/>
              </a:rPr>
              <a:t>interviewed</a:t>
            </a:r>
            <a:endParaRPr b="1" i="0" sz="1400" u="none" cap="none" strike="noStrike">
              <a:solidFill>
                <a:srgbClr val="434343"/>
              </a:solidFill>
              <a:latin typeface="Roboto"/>
              <a:ea typeface="Roboto"/>
              <a:cs typeface="Roboto"/>
              <a:sym typeface="Roboto"/>
            </a:endParaRPr>
          </a:p>
        </p:txBody>
      </p:sp>
      <p:sp>
        <p:nvSpPr>
          <p:cNvPr id="433" name="Google Shape;433;p88"/>
          <p:cNvSpPr/>
          <p:nvPr/>
        </p:nvSpPr>
        <p:spPr>
          <a:xfrm>
            <a:off x="3992597" y="1952435"/>
            <a:ext cx="492037" cy="492021"/>
          </a:xfrm>
          <a:custGeom>
            <a:rect b="b" l="l" r="r" t="t"/>
            <a:pathLst>
              <a:path extrusionOk="0" h="99" w="99">
                <a:moveTo>
                  <a:pt x="93" y="7"/>
                </a:moveTo>
                <a:lnTo>
                  <a:pt x="93" y="7"/>
                </a:lnTo>
                <a:lnTo>
                  <a:pt x="90" y="4"/>
                </a:lnTo>
                <a:lnTo>
                  <a:pt x="87" y="2"/>
                </a:lnTo>
                <a:lnTo>
                  <a:pt x="83" y="0"/>
                </a:lnTo>
                <a:lnTo>
                  <a:pt x="79" y="0"/>
                </a:lnTo>
                <a:lnTo>
                  <a:pt x="79" y="0"/>
                </a:lnTo>
                <a:lnTo>
                  <a:pt x="75" y="0"/>
                </a:lnTo>
                <a:lnTo>
                  <a:pt x="72" y="2"/>
                </a:lnTo>
                <a:lnTo>
                  <a:pt x="68" y="4"/>
                </a:lnTo>
                <a:lnTo>
                  <a:pt x="66" y="7"/>
                </a:lnTo>
                <a:lnTo>
                  <a:pt x="9" y="62"/>
                </a:lnTo>
                <a:lnTo>
                  <a:pt x="9" y="62"/>
                </a:lnTo>
                <a:lnTo>
                  <a:pt x="8" y="64"/>
                </a:lnTo>
                <a:lnTo>
                  <a:pt x="0" y="93"/>
                </a:lnTo>
                <a:lnTo>
                  <a:pt x="0" y="93"/>
                </a:lnTo>
                <a:lnTo>
                  <a:pt x="0" y="95"/>
                </a:lnTo>
                <a:lnTo>
                  <a:pt x="1" y="98"/>
                </a:lnTo>
                <a:lnTo>
                  <a:pt x="1" y="98"/>
                </a:lnTo>
                <a:lnTo>
                  <a:pt x="4" y="99"/>
                </a:lnTo>
                <a:lnTo>
                  <a:pt x="6" y="99"/>
                </a:lnTo>
                <a:lnTo>
                  <a:pt x="35" y="92"/>
                </a:lnTo>
                <a:lnTo>
                  <a:pt x="35" y="92"/>
                </a:lnTo>
                <a:lnTo>
                  <a:pt x="37" y="90"/>
                </a:lnTo>
                <a:lnTo>
                  <a:pt x="93" y="34"/>
                </a:lnTo>
                <a:lnTo>
                  <a:pt x="93" y="34"/>
                </a:lnTo>
                <a:lnTo>
                  <a:pt x="95" y="31"/>
                </a:lnTo>
                <a:lnTo>
                  <a:pt x="98" y="28"/>
                </a:lnTo>
                <a:lnTo>
                  <a:pt x="99" y="24"/>
                </a:lnTo>
                <a:lnTo>
                  <a:pt x="99" y="20"/>
                </a:lnTo>
                <a:lnTo>
                  <a:pt x="99" y="20"/>
                </a:lnTo>
                <a:lnTo>
                  <a:pt x="99" y="16"/>
                </a:lnTo>
                <a:lnTo>
                  <a:pt x="98" y="13"/>
                </a:lnTo>
                <a:lnTo>
                  <a:pt x="95" y="9"/>
                </a:lnTo>
                <a:lnTo>
                  <a:pt x="93" y="7"/>
                </a:lnTo>
                <a:lnTo>
                  <a:pt x="93" y="7"/>
                </a:lnTo>
                <a:close/>
                <a:moveTo>
                  <a:pt x="35" y="71"/>
                </a:moveTo>
                <a:lnTo>
                  <a:pt x="72" y="34"/>
                </a:lnTo>
                <a:lnTo>
                  <a:pt x="75" y="37"/>
                </a:lnTo>
                <a:lnTo>
                  <a:pt x="36" y="77"/>
                </a:lnTo>
                <a:lnTo>
                  <a:pt x="35" y="71"/>
                </a:lnTo>
                <a:close/>
                <a:moveTo>
                  <a:pt x="29" y="64"/>
                </a:moveTo>
                <a:lnTo>
                  <a:pt x="22" y="63"/>
                </a:lnTo>
                <a:lnTo>
                  <a:pt x="62" y="24"/>
                </a:lnTo>
                <a:lnTo>
                  <a:pt x="66" y="28"/>
                </a:lnTo>
                <a:lnTo>
                  <a:pt x="29" y="64"/>
                </a:lnTo>
                <a:close/>
                <a:moveTo>
                  <a:pt x="16" y="72"/>
                </a:moveTo>
                <a:lnTo>
                  <a:pt x="26" y="73"/>
                </a:lnTo>
                <a:lnTo>
                  <a:pt x="27" y="83"/>
                </a:lnTo>
                <a:lnTo>
                  <a:pt x="11" y="88"/>
                </a:lnTo>
                <a:lnTo>
                  <a:pt x="16" y="72"/>
                </a:lnTo>
                <a:close/>
                <a:moveTo>
                  <a:pt x="68" y="16"/>
                </a:moveTo>
                <a:lnTo>
                  <a:pt x="72" y="13"/>
                </a:lnTo>
                <a:lnTo>
                  <a:pt x="72" y="13"/>
                </a:lnTo>
                <a:lnTo>
                  <a:pt x="75" y="11"/>
                </a:lnTo>
                <a:lnTo>
                  <a:pt x="79" y="10"/>
                </a:lnTo>
                <a:lnTo>
                  <a:pt x="83" y="11"/>
                </a:lnTo>
                <a:lnTo>
                  <a:pt x="87" y="13"/>
                </a:lnTo>
                <a:lnTo>
                  <a:pt x="87" y="13"/>
                </a:lnTo>
                <a:lnTo>
                  <a:pt x="87" y="13"/>
                </a:lnTo>
                <a:lnTo>
                  <a:pt x="88" y="16"/>
                </a:lnTo>
                <a:lnTo>
                  <a:pt x="89" y="20"/>
                </a:lnTo>
                <a:lnTo>
                  <a:pt x="88" y="24"/>
                </a:lnTo>
                <a:lnTo>
                  <a:pt x="87" y="28"/>
                </a:lnTo>
                <a:lnTo>
                  <a:pt x="83" y="31"/>
                </a:lnTo>
                <a:lnTo>
                  <a:pt x="68" y="16"/>
                </a:lnTo>
                <a:close/>
              </a:path>
            </a:pathLst>
          </a:custGeom>
          <a:solidFill>
            <a:schemeClr val="accent3"/>
          </a:solidFill>
          <a:ln>
            <a:noFill/>
          </a:ln>
        </p:spPr>
        <p:txBody>
          <a:bodyPr anchorCtr="0" anchor="t" bIns="45725" lIns="91425" spcFirstLastPara="1" rIns="914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Open Sans"/>
              <a:ea typeface="Open Sans"/>
              <a:cs typeface="Open Sans"/>
              <a:sym typeface="Open Sans"/>
            </a:endParaRPr>
          </a:p>
        </p:txBody>
      </p:sp>
      <p:sp>
        <p:nvSpPr>
          <p:cNvPr id="434" name="Google Shape;434;p88"/>
          <p:cNvSpPr txBox="1"/>
          <p:nvPr/>
        </p:nvSpPr>
        <p:spPr>
          <a:xfrm>
            <a:off x="3199856" y="2459419"/>
            <a:ext cx="1932900" cy="433200"/>
          </a:xfrm>
          <a:prstGeom prst="rect">
            <a:avLst/>
          </a:prstGeom>
          <a:noFill/>
          <a:ln>
            <a:noFill/>
          </a:ln>
        </p:spPr>
        <p:txBody>
          <a:bodyPr anchorCtr="0" anchor="t" bIns="34275" lIns="68575" spcFirstLastPara="1" rIns="68575" wrap="square" tIns="34275">
            <a:noAutofit/>
          </a:bodyPr>
          <a:lstStyle/>
          <a:p>
            <a:pPr indent="0" lvl="0" marL="0" marR="0" rtl="0" algn="ctr">
              <a:lnSpc>
                <a:spcPct val="120000"/>
              </a:lnSpc>
              <a:spcBef>
                <a:spcPts val="0"/>
              </a:spcBef>
              <a:spcAft>
                <a:spcPts val="0"/>
              </a:spcAft>
              <a:buClr>
                <a:srgbClr val="26337B"/>
              </a:buClr>
              <a:buSzPts val="900"/>
              <a:buFont typeface="Open Sans"/>
              <a:buNone/>
            </a:pPr>
            <a:r>
              <a:rPr lang="en" sz="1500">
                <a:solidFill>
                  <a:schemeClr val="accent1"/>
                </a:solidFill>
                <a:latin typeface="Poppins SemiBold"/>
                <a:ea typeface="Poppins SemiBold"/>
                <a:cs typeface="Poppins SemiBold"/>
                <a:sym typeface="Poppins SemiBold"/>
              </a:rPr>
              <a:t>Team Interviews</a:t>
            </a:r>
            <a:endParaRPr i="0" sz="1500" u="none" cap="none" strike="noStrike">
              <a:solidFill>
                <a:srgbClr val="000000"/>
              </a:solidFill>
              <a:latin typeface="Poppins SemiBold"/>
              <a:ea typeface="Poppins SemiBold"/>
              <a:cs typeface="Poppins SemiBold"/>
              <a:sym typeface="Poppins SemiBold"/>
            </a:endParaRPr>
          </a:p>
        </p:txBody>
      </p:sp>
      <p:sp>
        <p:nvSpPr>
          <p:cNvPr id="435" name="Google Shape;435;p88"/>
          <p:cNvSpPr/>
          <p:nvPr/>
        </p:nvSpPr>
        <p:spPr>
          <a:xfrm>
            <a:off x="1144538" y="2010899"/>
            <a:ext cx="545906" cy="369548"/>
          </a:xfrm>
          <a:custGeom>
            <a:rect b="b" l="l" r="r" t="t"/>
            <a:pathLst>
              <a:path extrusionOk="0" h="164" w="245">
                <a:moveTo>
                  <a:pt x="0" y="136"/>
                </a:moveTo>
                <a:cubicBezTo>
                  <a:pt x="0" y="136"/>
                  <a:pt x="0" y="135"/>
                  <a:pt x="0" y="135"/>
                </a:cubicBezTo>
                <a:cubicBezTo>
                  <a:pt x="1" y="134"/>
                  <a:pt x="1" y="134"/>
                  <a:pt x="1" y="133"/>
                </a:cubicBezTo>
                <a:cubicBezTo>
                  <a:pt x="8" y="71"/>
                  <a:pt x="8" y="71"/>
                  <a:pt x="8" y="71"/>
                </a:cubicBezTo>
                <a:cubicBezTo>
                  <a:pt x="13" y="79"/>
                  <a:pt x="19" y="85"/>
                  <a:pt x="26" y="91"/>
                </a:cubicBezTo>
                <a:cubicBezTo>
                  <a:pt x="34" y="96"/>
                  <a:pt x="43" y="99"/>
                  <a:pt x="52" y="99"/>
                </a:cubicBezTo>
                <a:cubicBezTo>
                  <a:pt x="63" y="99"/>
                  <a:pt x="73" y="95"/>
                  <a:pt x="82" y="88"/>
                </a:cubicBezTo>
                <a:cubicBezTo>
                  <a:pt x="91" y="81"/>
                  <a:pt x="97" y="73"/>
                  <a:pt x="100" y="62"/>
                </a:cubicBezTo>
                <a:cubicBezTo>
                  <a:pt x="96" y="71"/>
                  <a:pt x="91" y="79"/>
                  <a:pt x="82" y="85"/>
                </a:cubicBezTo>
                <a:cubicBezTo>
                  <a:pt x="75" y="91"/>
                  <a:pt x="65" y="94"/>
                  <a:pt x="55" y="94"/>
                </a:cubicBezTo>
                <a:cubicBezTo>
                  <a:pt x="42" y="94"/>
                  <a:pt x="31" y="89"/>
                  <a:pt x="22" y="80"/>
                </a:cubicBezTo>
                <a:cubicBezTo>
                  <a:pt x="13" y="71"/>
                  <a:pt x="8" y="60"/>
                  <a:pt x="8" y="47"/>
                </a:cubicBezTo>
                <a:cubicBezTo>
                  <a:pt x="8" y="34"/>
                  <a:pt x="13" y="23"/>
                  <a:pt x="22" y="14"/>
                </a:cubicBezTo>
                <a:cubicBezTo>
                  <a:pt x="31" y="5"/>
                  <a:pt x="42" y="0"/>
                  <a:pt x="55" y="0"/>
                </a:cubicBezTo>
                <a:cubicBezTo>
                  <a:pt x="69" y="0"/>
                  <a:pt x="81" y="5"/>
                  <a:pt x="90" y="16"/>
                </a:cubicBezTo>
                <a:cubicBezTo>
                  <a:pt x="155" y="16"/>
                  <a:pt x="155" y="16"/>
                  <a:pt x="155" y="16"/>
                </a:cubicBezTo>
                <a:cubicBezTo>
                  <a:pt x="165" y="5"/>
                  <a:pt x="177" y="0"/>
                  <a:pt x="190" y="0"/>
                </a:cubicBezTo>
                <a:cubicBezTo>
                  <a:pt x="203" y="0"/>
                  <a:pt x="214" y="5"/>
                  <a:pt x="223" y="14"/>
                </a:cubicBezTo>
                <a:cubicBezTo>
                  <a:pt x="232" y="23"/>
                  <a:pt x="237" y="34"/>
                  <a:pt x="237" y="47"/>
                </a:cubicBezTo>
                <a:cubicBezTo>
                  <a:pt x="237" y="60"/>
                  <a:pt x="232" y="71"/>
                  <a:pt x="223" y="80"/>
                </a:cubicBezTo>
                <a:cubicBezTo>
                  <a:pt x="214" y="89"/>
                  <a:pt x="203" y="94"/>
                  <a:pt x="190" y="94"/>
                </a:cubicBezTo>
                <a:cubicBezTo>
                  <a:pt x="180" y="94"/>
                  <a:pt x="171" y="91"/>
                  <a:pt x="163" y="85"/>
                </a:cubicBezTo>
                <a:cubicBezTo>
                  <a:pt x="155" y="79"/>
                  <a:pt x="150" y="72"/>
                  <a:pt x="146" y="63"/>
                </a:cubicBezTo>
                <a:cubicBezTo>
                  <a:pt x="149" y="73"/>
                  <a:pt x="155" y="81"/>
                  <a:pt x="164" y="88"/>
                </a:cubicBezTo>
                <a:cubicBezTo>
                  <a:pt x="173" y="94"/>
                  <a:pt x="183" y="98"/>
                  <a:pt x="194" y="98"/>
                </a:cubicBezTo>
                <a:cubicBezTo>
                  <a:pt x="203" y="98"/>
                  <a:pt x="211" y="95"/>
                  <a:pt x="219" y="90"/>
                </a:cubicBezTo>
                <a:cubicBezTo>
                  <a:pt x="227" y="84"/>
                  <a:pt x="233" y="77"/>
                  <a:pt x="237" y="69"/>
                </a:cubicBezTo>
                <a:cubicBezTo>
                  <a:pt x="245" y="133"/>
                  <a:pt x="245" y="133"/>
                  <a:pt x="245" y="133"/>
                </a:cubicBezTo>
                <a:cubicBezTo>
                  <a:pt x="245" y="134"/>
                  <a:pt x="245" y="134"/>
                  <a:pt x="245" y="135"/>
                </a:cubicBezTo>
                <a:cubicBezTo>
                  <a:pt x="245" y="135"/>
                  <a:pt x="245" y="136"/>
                  <a:pt x="245" y="136"/>
                </a:cubicBezTo>
                <a:cubicBezTo>
                  <a:pt x="245" y="144"/>
                  <a:pt x="242" y="151"/>
                  <a:pt x="237" y="156"/>
                </a:cubicBezTo>
                <a:cubicBezTo>
                  <a:pt x="231" y="161"/>
                  <a:pt x="224" y="164"/>
                  <a:pt x="216" y="164"/>
                </a:cubicBezTo>
                <a:cubicBezTo>
                  <a:pt x="213" y="164"/>
                  <a:pt x="209" y="164"/>
                  <a:pt x="206" y="162"/>
                </a:cubicBezTo>
                <a:cubicBezTo>
                  <a:pt x="203" y="161"/>
                  <a:pt x="200" y="160"/>
                  <a:pt x="197" y="158"/>
                </a:cubicBezTo>
                <a:cubicBezTo>
                  <a:pt x="195" y="156"/>
                  <a:pt x="192" y="153"/>
                  <a:pt x="190" y="151"/>
                </a:cubicBezTo>
                <a:cubicBezTo>
                  <a:pt x="187" y="148"/>
                  <a:pt x="185" y="145"/>
                  <a:pt x="184" y="141"/>
                </a:cubicBezTo>
                <a:cubicBezTo>
                  <a:pt x="152" y="78"/>
                  <a:pt x="152" y="78"/>
                  <a:pt x="152" y="78"/>
                </a:cubicBezTo>
                <a:cubicBezTo>
                  <a:pt x="94" y="78"/>
                  <a:pt x="94" y="78"/>
                  <a:pt x="94" y="78"/>
                </a:cubicBezTo>
                <a:cubicBezTo>
                  <a:pt x="62" y="141"/>
                  <a:pt x="62" y="141"/>
                  <a:pt x="62" y="141"/>
                </a:cubicBezTo>
                <a:cubicBezTo>
                  <a:pt x="60" y="144"/>
                  <a:pt x="58" y="147"/>
                  <a:pt x="56" y="150"/>
                </a:cubicBezTo>
                <a:cubicBezTo>
                  <a:pt x="54" y="152"/>
                  <a:pt x="51" y="155"/>
                  <a:pt x="48" y="157"/>
                </a:cubicBezTo>
                <a:cubicBezTo>
                  <a:pt x="41" y="162"/>
                  <a:pt x="35" y="164"/>
                  <a:pt x="29" y="164"/>
                </a:cubicBezTo>
                <a:cubicBezTo>
                  <a:pt x="29" y="164"/>
                  <a:pt x="29" y="164"/>
                  <a:pt x="29" y="164"/>
                </a:cubicBezTo>
                <a:cubicBezTo>
                  <a:pt x="21" y="164"/>
                  <a:pt x="14" y="161"/>
                  <a:pt x="9" y="156"/>
                </a:cubicBezTo>
                <a:cubicBezTo>
                  <a:pt x="3" y="151"/>
                  <a:pt x="0" y="144"/>
                  <a:pt x="0" y="136"/>
                </a:cubicBezTo>
                <a:close/>
                <a:moveTo>
                  <a:pt x="26" y="55"/>
                </a:moveTo>
                <a:cubicBezTo>
                  <a:pt x="42" y="55"/>
                  <a:pt x="42" y="55"/>
                  <a:pt x="42" y="55"/>
                </a:cubicBezTo>
                <a:cubicBezTo>
                  <a:pt x="50" y="47"/>
                  <a:pt x="50" y="47"/>
                  <a:pt x="50" y="47"/>
                </a:cubicBezTo>
                <a:cubicBezTo>
                  <a:pt x="42" y="39"/>
                  <a:pt x="42" y="39"/>
                  <a:pt x="42" y="39"/>
                </a:cubicBezTo>
                <a:cubicBezTo>
                  <a:pt x="26" y="39"/>
                  <a:pt x="26" y="39"/>
                  <a:pt x="26" y="39"/>
                </a:cubicBezTo>
                <a:lnTo>
                  <a:pt x="26" y="55"/>
                </a:lnTo>
                <a:close/>
                <a:moveTo>
                  <a:pt x="47" y="34"/>
                </a:moveTo>
                <a:cubicBezTo>
                  <a:pt x="55" y="42"/>
                  <a:pt x="55" y="42"/>
                  <a:pt x="55" y="42"/>
                </a:cubicBezTo>
                <a:cubicBezTo>
                  <a:pt x="63" y="34"/>
                  <a:pt x="63" y="34"/>
                  <a:pt x="63" y="34"/>
                </a:cubicBezTo>
                <a:cubicBezTo>
                  <a:pt x="63" y="18"/>
                  <a:pt x="63" y="18"/>
                  <a:pt x="63" y="18"/>
                </a:cubicBezTo>
                <a:cubicBezTo>
                  <a:pt x="47" y="18"/>
                  <a:pt x="47" y="18"/>
                  <a:pt x="47" y="18"/>
                </a:cubicBezTo>
                <a:lnTo>
                  <a:pt x="47" y="34"/>
                </a:lnTo>
                <a:close/>
                <a:moveTo>
                  <a:pt x="47" y="76"/>
                </a:moveTo>
                <a:cubicBezTo>
                  <a:pt x="63" y="76"/>
                  <a:pt x="63" y="76"/>
                  <a:pt x="63" y="76"/>
                </a:cubicBezTo>
                <a:cubicBezTo>
                  <a:pt x="63" y="60"/>
                  <a:pt x="63" y="60"/>
                  <a:pt x="63" y="60"/>
                </a:cubicBezTo>
                <a:cubicBezTo>
                  <a:pt x="55" y="52"/>
                  <a:pt x="55" y="52"/>
                  <a:pt x="55" y="52"/>
                </a:cubicBezTo>
                <a:cubicBezTo>
                  <a:pt x="47" y="60"/>
                  <a:pt x="47" y="60"/>
                  <a:pt x="47" y="60"/>
                </a:cubicBezTo>
                <a:lnTo>
                  <a:pt x="47" y="76"/>
                </a:lnTo>
                <a:close/>
                <a:moveTo>
                  <a:pt x="60" y="47"/>
                </a:moveTo>
                <a:cubicBezTo>
                  <a:pt x="68" y="55"/>
                  <a:pt x="68" y="55"/>
                  <a:pt x="68" y="55"/>
                </a:cubicBezTo>
                <a:cubicBezTo>
                  <a:pt x="84" y="55"/>
                  <a:pt x="84" y="55"/>
                  <a:pt x="84" y="55"/>
                </a:cubicBezTo>
                <a:cubicBezTo>
                  <a:pt x="84" y="39"/>
                  <a:pt x="84" y="39"/>
                  <a:pt x="84" y="39"/>
                </a:cubicBezTo>
                <a:cubicBezTo>
                  <a:pt x="68" y="39"/>
                  <a:pt x="68" y="39"/>
                  <a:pt x="68" y="39"/>
                </a:cubicBezTo>
                <a:lnTo>
                  <a:pt x="60" y="47"/>
                </a:lnTo>
                <a:close/>
                <a:moveTo>
                  <a:pt x="102" y="47"/>
                </a:moveTo>
                <a:cubicBezTo>
                  <a:pt x="102" y="49"/>
                  <a:pt x="103" y="49"/>
                  <a:pt x="104" y="49"/>
                </a:cubicBezTo>
                <a:cubicBezTo>
                  <a:pt x="117" y="49"/>
                  <a:pt x="117" y="49"/>
                  <a:pt x="117" y="49"/>
                </a:cubicBezTo>
                <a:cubicBezTo>
                  <a:pt x="118" y="49"/>
                  <a:pt x="119" y="49"/>
                  <a:pt x="119" y="49"/>
                </a:cubicBezTo>
                <a:cubicBezTo>
                  <a:pt x="120" y="48"/>
                  <a:pt x="120" y="47"/>
                  <a:pt x="120" y="47"/>
                </a:cubicBezTo>
                <a:cubicBezTo>
                  <a:pt x="120" y="46"/>
                  <a:pt x="120" y="46"/>
                  <a:pt x="119" y="45"/>
                </a:cubicBezTo>
                <a:cubicBezTo>
                  <a:pt x="119" y="45"/>
                  <a:pt x="118" y="44"/>
                  <a:pt x="117" y="44"/>
                </a:cubicBezTo>
                <a:cubicBezTo>
                  <a:pt x="104" y="44"/>
                  <a:pt x="104" y="44"/>
                  <a:pt x="104" y="44"/>
                </a:cubicBezTo>
                <a:cubicBezTo>
                  <a:pt x="103" y="44"/>
                  <a:pt x="102" y="45"/>
                  <a:pt x="102" y="47"/>
                </a:cubicBezTo>
                <a:close/>
                <a:moveTo>
                  <a:pt x="141" y="49"/>
                </a:moveTo>
                <a:cubicBezTo>
                  <a:pt x="143" y="49"/>
                  <a:pt x="143" y="49"/>
                  <a:pt x="143" y="47"/>
                </a:cubicBezTo>
                <a:cubicBezTo>
                  <a:pt x="143" y="45"/>
                  <a:pt x="143" y="44"/>
                  <a:pt x="141" y="44"/>
                </a:cubicBezTo>
                <a:cubicBezTo>
                  <a:pt x="128" y="44"/>
                  <a:pt x="128" y="44"/>
                  <a:pt x="128" y="44"/>
                </a:cubicBezTo>
                <a:cubicBezTo>
                  <a:pt x="127" y="44"/>
                  <a:pt x="126" y="45"/>
                  <a:pt x="126" y="45"/>
                </a:cubicBezTo>
                <a:cubicBezTo>
                  <a:pt x="125" y="46"/>
                  <a:pt x="125" y="46"/>
                  <a:pt x="125" y="47"/>
                </a:cubicBezTo>
                <a:cubicBezTo>
                  <a:pt x="125" y="47"/>
                  <a:pt x="125" y="48"/>
                  <a:pt x="126" y="49"/>
                </a:cubicBezTo>
                <a:cubicBezTo>
                  <a:pt x="126" y="49"/>
                  <a:pt x="127" y="49"/>
                  <a:pt x="128" y="49"/>
                </a:cubicBezTo>
                <a:lnTo>
                  <a:pt x="141" y="49"/>
                </a:lnTo>
                <a:close/>
                <a:moveTo>
                  <a:pt x="173" y="56"/>
                </a:moveTo>
                <a:cubicBezTo>
                  <a:pt x="175" y="56"/>
                  <a:pt x="177" y="55"/>
                  <a:pt x="179" y="53"/>
                </a:cubicBezTo>
                <a:cubicBezTo>
                  <a:pt x="181" y="51"/>
                  <a:pt x="182" y="49"/>
                  <a:pt x="182" y="47"/>
                </a:cubicBezTo>
                <a:cubicBezTo>
                  <a:pt x="182" y="44"/>
                  <a:pt x="181" y="42"/>
                  <a:pt x="179" y="41"/>
                </a:cubicBezTo>
                <a:cubicBezTo>
                  <a:pt x="177" y="39"/>
                  <a:pt x="175" y="38"/>
                  <a:pt x="173" y="38"/>
                </a:cubicBezTo>
                <a:cubicBezTo>
                  <a:pt x="171" y="38"/>
                  <a:pt x="169" y="39"/>
                  <a:pt x="167" y="41"/>
                </a:cubicBezTo>
                <a:cubicBezTo>
                  <a:pt x="165" y="42"/>
                  <a:pt x="164" y="44"/>
                  <a:pt x="164" y="47"/>
                </a:cubicBezTo>
                <a:cubicBezTo>
                  <a:pt x="164" y="49"/>
                  <a:pt x="165" y="51"/>
                  <a:pt x="167" y="53"/>
                </a:cubicBezTo>
                <a:cubicBezTo>
                  <a:pt x="169" y="55"/>
                  <a:pt x="171" y="56"/>
                  <a:pt x="173" y="56"/>
                </a:cubicBezTo>
                <a:close/>
                <a:moveTo>
                  <a:pt x="182" y="30"/>
                </a:moveTo>
                <a:cubicBezTo>
                  <a:pt x="182" y="32"/>
                  <a:pt x="182" y="34"/>
                  <a:pt x="184" y="36"/>
                </a:cubicBezTo>
                <a:cubicBezTo>
                  <a:pt x="186" y="37"/>
                  <a:pt x="188" y="38"/>
                  <a:pt x="190" y="38"/>
                </a:cubicBezTo>
                <a:cubicBezTo>
                  <a:pt x="193" y="38"/>
                  <a:pt x="195" y="37"/>
                  <a:pt x="197" y="36"/>
                </a:cubicBezTo>
                <a:cubicBezTo>
                  <a:pt x="198" y="34"/>
                  <a:pt x="199" y="32"/>
                  <a:pt x="199" y="30"/>
                </a:cubicBezTo>
                <a:cubicBezTo>
                  <a:pt x="199" y="27"/>
                  <a:pt x="198" y="25"/>
                  <a:pt x="197" y="23"/>
                </a:cubicBezTo>
                <a:cubicBezTo>
                  <a:pt x="195" y="22"/>
                  <a:pt x="193" y="21"/>
                  <a:pt x="190" y="21"/>
                </a:cubicBezTo>
                <a:cubicBezTo>
                  <a:pt x="188" y="21"/>
                  <a:pt x="186" y="22"/>
                  <a:pt x="184" y="23"/>
                </a:cubicBezTo>
                <a:cubicBezTo>
                  <a:pt x="182" y="25"/>
                  <a:pt x="182" y="27"/>
                  <a:pt x="182" y="30"/>
                </a:cubicBezTo>
                <a:close/>
                <a:moveTo>
                  <a:pt x="182" y="64"/>
                </a:moveTo>
                <a:cubicBezTo>
                  <a:pt x="182" y="66"/>
                  <a:pt x="182" y="68"/>
                  <a:pt x="184" y="70"/>
                </a:cubicBezTo>
                <a:cubicBezTo>
                  <a:pt x="186" y="72"/>
                  <a:pt x="188" y="73"/>
                  <a:pt x="190" y="73"/>
                </a:cubicBezTo>
                <a:cubicBezTo>
                  <a:pt x="193" y="73"/>
                  <a:pt x="195" y="72"/>
                  <a:pt x="197" y="70"/>
                </a:cubicBezTo>
                <a:cubicBezTo>
                  <a:pt x="198" y="68"/>
                  <a:pt x="199" y="66"/>
                  <a:pt x="199" y="64"/>
                </a:cubicBezTo>
                <a:cubicBezTo>
                  <a:pt x="199" y="62"/>
                  <a:pt x="198" y="60"/>
                  <a:pt x="197" y="58"/>
                </a:cubicBezTo>
                <a:cubicBezTo>
                  <a:pt x="195" y="56"/>
                  <a:pt x="193" y="56"/>
                  <a:pt x="190" y="56"/>
                </a:cubicBezTo>
                <a:cubicBezTo>
                  <a:pt x="188" y="56"/>
                  <a:pt x="186" y="56"/>
                  <a:pt x="184" y="58"/>
                </a:cubicBezTo>
                <a:cubicBezTo>
                  <a:pt x="182" y="60"/>
                  <a:pt x="182" y="62"/>
                  <a:pt x="182" y="64"/>
                </a:cubicBezTo>
                <a:close/>
                <a:moveTo>
                  <a:pt x="202" y="41"/>
                </a:moveTo>
                <a:cubicBezTo>
                  <a:pt x="200" y="42"/>
                  <a:pt x="199" y="44"/>
                  <a:pt x="199" y="47"/>
                </a:cubicBezTo>
                <a:cubicBezTo>
                  <a:pt x="199" y="49"/>
                  <a:pt x="200" y="51"/>
                  <a:pt x="202" y="53"/>
                </a:cubicBezTo>
                <a:cubicBezTo>
                  <a:pt x="203" y="55"/>
                  <a:pt x="205" y="56"/>
                  <a:pt x="208" y="56"/>
                </a:cubicBezTo>
                <a:cubicBezTo>
                  <a:pt x="210" y="56"/>
                  <a:pt x="212" y="55"/>
                  <a:pt x="214" y="53"/>
                </a:cubicBezTo>
                <a:cubicBezTo>
                  <a:pt x="215" y="51"/>
                  <a:pt x="216" y="49"/>
                  <a:pt x="216" y="47"/>
                </a:cubicBezTo>
                <a:cubicBezTo>
                  <a:pt x="216" y="45"/>
                  <a:pt x="215" y="42"/>
                  <a:pt x="214" y="41"/>
                </a:cubicBezTo>
                <a:cubicBezTo>
                  <a:pt x="212" y="39"/>
                  <a:pt x="210" y="38"/>
                  <a:pt x="207" y="38"/>
                </a:cubicBezTo>
                <a:cubicBezTo>
                  <a:pt x="205" y="38"/>
                  <a:pt x="203" y="39"/>
                  <a:pt x="202" y="41"/>
                </a:cubicBezTo>
                <a:close/>
              </a:path>
            </a:pathLst>
          </a:custGeom>
          <a:solidFill>
            <a:srgbClr val="00C2D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sp>
        <p:nvSpPr>
          <p:cNvPr id="436" name="Google Shape;436;p88"/>
          <p:cNvSpPr/>
          <p:nvPr/>
        </p:nvSpPr>
        <p:spPr>
          <a:xfrm>
            <a:off x="6843919" y="1968156"/>
            <a:ext cx="433204" cy="433125"/>
          </a:xfrm>
          <a:custGeom>
            <a:rect b="b" l="l" r="r" t="t"/>
            <a:pathLst>
              <a:path extrusionOk="0" h="209" w="209">
                <a:moveTo>
                  <a:pt x="6" y="137"/>
                </a:moveTo>
                <a:cubicBezTo>
                  <a:pt x="2" y="127"/>
                  <a:pt x="0" y="116"/>
                  <a:pt x="0" y="104"/>
                </a:cubicBezTo>
                <a:cubicBezTo>
                  <a:pt x="0" y="93"/>
                  <a:pt x="2" y="82"/>
                  <a:pt x="6" y="72"/>
                </a:cubicBezTo>
                <a:cubicBezTo>
                  <a:pt x="8" y="64"/>
                  <a:pt x="12" y="56"/>
                  <a:pt x="16" y="49"/>
                </a:cubicBezTo>
                <a:cubicBezTo>
                  <a:pt x="20" y="43"/>
                  <a:pt x="25" y="36"/>
                  <a:pt x="31" y="31"/>
                </a:cubicBezTo>
                <a:cubicBezTo>
                  <a:pt x="36" y="25"/>
                  <a:pt x="42" y="20"/>
                  <a:pt x="49" y="16"/>
                </a:cubicBezTo>
                <a:cubicBezTo>
                  <a:pt x="56" y="12"/>
                  <a:pt x="64" y="8"/>
                  <a:pt x="71" y="6"/>
                </a:cubicBezTo>
                <a:cubicBezTo>
                  <a:pt x="82" y="2"/>
                  <a:pt x="93" y="0"/>
                  <a:pt x="104" y="0"/>
                </a:cubicBezTo>
                <a:cubicBezTo>
                  <a:pt x="116" y="0"/>
                  <a:pt x="127" y="2"/>
                  <a:pt x="137" y="6"/>
                </a:cubicBezTo>
                <a:cubicBezTo>
                  <a:pt x="145" y="8"/>
                  <a:pt x="152" y="12"/>
                  <a:pt x="159" y="16"/>
                </a:cubicBezTo>
                <a:cubicBezTo>
                  <a:pt x="166" y="20"/>
                  <a:pt x="172" y="25"/>
                  <a:pt x="178" y="31"/>
                </a:cubicBezTo>
                <a:cubicBezTo>
                  <a:pt x="184" y="36"/>
                  <a:pt x="189" y="43"/>
                  <a:pt x="193" y="50"/>
                </a:cubicBezTo>
                <a:cubicBezTo>
                  <a:pt x="197" y="56"/>
                  <a:pt x="201" y="64"/>
                  <a:pt x="203" y="72"/>
                </a:cubicBezTo>
                <a:cubicBezTo>
                  <a:pt x="207" y="82"/>
                  <a:pt x="208" y="93"/>
                  <a:pt x="209" y="104"/>
                </a:cubicBezTo>
                <a:cubicBezTo>
                  <a:pt x="209" y="116"/>
                  <a:pt x="207" y="127"/>
                  <a:pt x="203" y="137"/>
                </a:cubicBezTo>
                <a:cubicBezTo>
                  <a:pt x="201" y="145"/>
                  <a:pt x="197" y="153"/>
                  <a:pt x="193" y="159"/>
                </a:cubicBezTo>
                <a:cubicBezTo>
                  <a:pt x="189" y="166"/>
                  <a:pt x="184" y="172"/>
                  <a:pt x="178" y="178"/>
                </a:cubicBezTo>
                <a:cubicBezTo>
                  <a:pt x="173" y="184"/>
                  <a:pt x="166" y="189"/>
                  <a:pt x="159" y="193"/>
                </a:cubicBezTo>
                <a:cubicBezTo>
                  <a:pt x="152" y="197"/>
                  <a:pt x="145" y="201"/>
                  <a:pt x="137" y="203"/>
                </a:cubicBezTo>
                <a:cubicBezTo>
                  <a:pt x="127" y="207"/>
                  <a:pt x="116" y="209"/>
                  <a:pt x="104" y="209"/>
                </a:cubicBezTo>
                <a:cubicBezTo>
                  <a:pt x="93" y="209"/>
                  <a:pt x="82" y="207"/>
                  <a:pt x="71" y="203"/>
                </a:cubicBezTo>
                <a:cubicBezTo>
                  <a:pt x="64" y="201"/>
                  <a:pt x="56" y="197"/>
                  <a:pt x="49" y="193"/>
                </a:cubicBezTo>
                <a:cubicBezTo>
                  <a:pt x="43" y="189"/>
                  <a:pt x="36" y="184"/>
                  <a:pt x="31" y="178"/>
                </a:cubicBezTo>
                <a:cubicBezTo>
                  <a:pt x="25" y="172"/>
                  <a:pt x="20" y="166"/>
                  <a:pt x="16" y="159"/>
                </a:cubicBezTo>
                <a:cubicBezTo>
                  <a:pt x="12" y="152"/>
                  <a:pt x="8" y="145"/>
                  <a:pt x="6" y="137"/>
                </a:cubicBezTo>
                <a:close/>
                <a:moveTo>
                  <a:pt x="28" y="72"/>
                </a:moveTo>
                <a:cubicBezTo>
                  <a:pt x="23" y="82"/>
                  <a:pt x="21" y="93"/>
                  <a:pt x="21" y="104"/>
                </a:cubicBezTo>
                <a:cubicBezTo>
                  <a:pt x="21" y="116"/>
                  <a:pt x="23" y="126"/>
                  <a:pt x="28" y="137"/>
                </a:cubicBezTo>
                <a:cubicBezTo>
                  <a:pt x="37" y="157"/>
                  <a:pt x="51" y="172"/>
                  <a:pt x="72" y="181"/>
                </a:cubicBezTo>
                <a:cubicBezTo>
                  <a:pt x="82" y="185"/>
                  <a:pt x="93" y="187"/>
                  <a:pt x="104" y="187"/>
                </a:cubicBezTo>
                <a:cubicBezTo>
                  <a:pt x="116" y="187"/>
                  <a:pt x="126" y="185"/>
                  <a:pt x="137" y="181"/>
                </a:cubicBezTo>
                <a:cubicBezTo>
                  <a:pt x="157" y="172"/>
                  <a:pt x="172" y="157"/>
                  <a:pt x="181" y="137"/>
                </a:cubicBezTo>
                <a:cubicBezTo>
                  <a:pt x="185" y="126"/>
                  <a:pt x="187" y="116"/>
                  <a:pt x="187" y="104"/>
                </a:cubicBezTo>
                <a:cubicBezTo>
                  <a:pt x="187" y="93"/>
                  <a:pt x="185" y="82"/>
                  <a:pt x="181" y="72"/>
                </a:cubicBezTo>
                <a:cubicBezTo>
                  <a:pt x="172" y="51"/>
                  <a:pt x="157" y="37"/>
                  <a:pt x="137" y="28"/>
                </a:cubicBezTo>
                <a:cubicBezTo>
                  <a:pt x="126" y="23"/>
                  <a:pt x="116" y="21"/>
                  <a:pt x="104" y="21"/>
                </a:cubicBezTo>
                <a:cubicBezTo>
                  <a:pt x="93" y="21"/>
                  <a:pt x="82" y="23"/>
                  <a:pt x="72" y="28"/>
                </a:cubicBezTo>
                <a:cubicBezTo>
                  <a:pt x="51" y="37"/>
                  <a:pt x="37" y="51"/>
                  <a:pt x="28" y="72"/>
                </a:cubicBezTo>
                <a:close/>
                <a:moveTo>
                  <a:pt x="32" y="107"/>
                </a:moveTo>
                <a:cubicBezTo>
                  <a:pt x="32" y="102"/>
                  <a:pt x="32" y="102"/>
                  <a:pt x="32" y="102"/>
                </a:cubicBezTo>
                <a:cubicBezTo>
                  <a:pt x="52" y="102"/>
                  <a:pt x="52" y="102"/>
                  <a:pt x="52" y="102"/>
                </a:cubicBezTo>
                <a:cubicBezTo>
                  <a:pt x="52" y="107"/>
                  <a:pt x="52" y="107"/>
                  <a:pt x="52" y="107"/>
                </a:cubicBezTo>
                <a:lnTo>
                  <a:pt x="32" y="107"/>
                </a:lnTo>
                <a:close/>
                <a:moveTo>
                  <a:pt x="90" y="108"/>
                </a:moveTo>
                <a:cubicBezTo>
                  <a:pt x="127" y="45"/>
                  <a:pt x="127" y="45"/>
                  <a:pt x="127" y="45"/>
                </a:cubicBezTo>
                <a:cubicBezTo>
                  <a:pt x="145" y="55"/>
                  <a:pt x="145" y="55"/>
                  <a:pt x="145" y="55"/>
                </a:cubicBezTo>
                <a:cubicBezTo>
                  <a:pt x="119" y="101"/>
                  <a:pt x="119" y="101"/>
                  <a:pt x="119" y="101"/>
                </a:cubicBezTo>
                <a:cubicBezTo>
                  <a:pt x="146" y="116"/>
                  <a:pt x="146" y="116"/>
                  <a:pt x="146" y="116"/>
                </a:cubicBezTo>
                <a:cubicBezTo>
                  <a:pt x="135" y="134"/>
                  <a:pt x="135" y="134"/>
                  <a:pt x="135" y="134"/>
                </a:cubicBezTo>
                <a:lnTo>
                  <a:pt x="90" y="108"/>
                </a:lnTo>
                <a:close/>
                <a:moveTo>
                  <a:pt x="102" y="52"/>
                </a:moveTo>
                <a:cubicBezTo>
                  <a:pt x="102" y="31"/>
                  <a:pt x="102" y="31"/>
                  <a:pt x="102" y="31"/>
                </a:cubicBezTo>
                <a:cubicBezTo>
                  <a:pt x="107" y="31"/>
                  <a:pt x="107" y="31"/>
                  <a:pt x="107" y="31"/>
                </a:cubicBezTo>
                <a:cubicBezTo>
                  <a:pt x="107" y="52"/>
                  <a:pt x="107" y="52"/>
                  <a:pt x="107" y="52"/>
                </a:cubicBezTo>
                <a:lnTo>
                  <a:pt x="102" y="52"/>
                </a:lnTo>
                <a:close/>
                <a:moveTo>
                  <a:pt x="102" y="156"/>
                </a:moveTo>
                <a:cubicBezTo>
                  <a:pt x="107" y="156"/>
                  <a:pt x="107" y="156"/>
                  <a:pt x="107" y="156"/>
                </a:cubicBezTo>
                <a:cubicBezTo>
                  <a:pt x="107" y="177"/>
                  <a:pt x="107" y="177"/>
                  <a:pt x="107" y="177"/>
                </a:cubicBezTo>
                <a:cubicBezTo>
                  <a:pt x="102" y="177"/>
                  <a:pt x="102" y="177"/>
                  <a:pt x="102" y="177"/>
                </a:cubicBezTo>
                <a:lnTo>
                  <a:pt x="102" y="156"/>
                </a:lnTo>
                <a:close/>
                <a:moveTo>
                  <a:pt x="162" y="107"/>
                </a:moveTo>
                <a:cubicBezTo>
                  <a:pt x="162" y="102"/>
                  <a:pt x="162" y="102"/>
                  <a:pt x="162" y="102"/>
                </a:cubicBezTo>
                <a:cubicBezTo>
                  <a:pt x="182" y="102"/>
                  <a:pt x="182" y="102"/>
                  <a:pt x="182" y="102"/>
                </a:cubicBezTo>
                <a:cubicBezTo>
                  <a:pt x="182" y="107"/>
                  <a:pt x="182" y="107"/>
                  <a:pt x="182" y="107"/>
                </a:cubicBezTo>
                <a:lnTo>
                  <a:pt x="162" y="107"/>
                </a:lnTo>
                <a:close/>
              </a:path>
            </a:pathLst>
          </a:custGeom>
          <a:solidFill>
            <a:srgbClr val="26337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cxnSp>
        <p:nvCxnSpPr>
          <p:cNvPr id="437" name="Google Shape;437;p88"/>
          <p:cNvCxnSpPr/>
          <p:nvPr/>
        </p:nvCxnSpPr>
        <p:spPr>
          <a:xfrm>
            <a:off x="2802113" y="2043450"/>
            <a:ext cx="0" cy="1838100"/>
          </a:xfrm>
          <a:prstGeom prst="straightConnector1">
            <a:avLst/>
          </a:prstGeom>
          <a:noFill/>
          <a:ln cap="flat" cmpd="sng" w="19050">
            <a:solidFill>
              <a:schemeClr val="accent4"/>
            </a:solidFill>
            <a:prstDash val="dot"/>
            <a:round/>
            <a:headEnd len="med" w="med" type="none"/>
            <a:tailEnd len="med" w="med" type="none"/>
          </a:ln>
        </p:spPr>
      </p:cxnSp>
      <p:cxnSp>
        <p:nvCxnSpPr>
          <p:cNvPr id="438" name="Google Shape;438;p88"/>
          <p:cNvCxnSpPr/>
          <p:nvPr/>
        </p:nvCxnSpPr>
        <p:spPr>
          <a:xfrm>
            <a:off x="5435138" y="2068050"/>
            <a:ext cx="0" cy="1838100"/>
          </a:xfrm>
          <a:prstGeom prst="straightConnector1">
            <a:avLst/>
          </a:prstGeom>
          <a:noFill/>
          <a:ln cap="flat" cmpd="sng" w="19050">
            <a:solidFill>
              <a:schemeClr val="accent4"/>
            </a:solidFill>
            <a:prstDash val="dot"/>
            <a:round/>
            <a:headEnd len="med" w="med" type="none"/>
            <a:tailEnd len="med" w="med" type="none"/>
          </a:ln>
        </p:spPr>
      </p:cxnSp>
      <p:grpSp>
        <p:nvGrpSpPr>
          <p:cNvPr id="439" name="Google Shape;439;p88"/>
          <p:cNvGrpSpPr/>
          <p:nvPr/>
        </p:nvGrpSpPr>
        <p:grpSpPr>
          <a:xfrm>
            <a:off x="0" y="4708491"/>
            <a:ext cx="9144000" cy="440794"/>
            <a:chOff x="0" y="6277988"/>
            <a:chExt cx="12192000" cy="587725"/>
          </a:xfrm>
        </p:grpSpPr>
        <p:sp>
          <p:nvSpPr>
            <p:cNvPr id="440" name="Google Shape;440;p88"/>
            <p:cNvSpPr/>
            <p:nvPr/>
          </p:nvSpPr>
          <p:spPr>
            <a:xfrm>
              <a:off x="0" y="6277988"/>
              <a:ext cx="12192000" cy="5877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1" name="Google Shape;441;p88"/>
            <p:cNvSpPr txBox="1"/>
            <p:nvPr/>
          </p:nvSpPr>
          <p:spPr>
            <a:xfrm>
              <a:off x="746700" y="6407288"/>
              <a:ext cx="42978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Robotics Education &amp; Competition Foundation </a:t>
              </a:r>
              <a:endParaRPr sz="900">
                <a:solidFill>
                  <a:schemeClr val="lt1"/>
                </a:solidFill>
                <a:latin typeface="Roboto"/>
                <a:ea typeface="Roboto"/>
                <a:cs typeface="Roboto"/>
                <a:sym typeface="Roboto"/>
              </a:endParaRPr>
            </a:p>
          </p:txBody>
        </p:sp>
        <p:sp>
          <p:nvSpPr>
            <p:cNvPr id="442" name="Google Shape;442;p88"/>
            <p:cNvSpPr txBox="1"/>
            <p:nvPr/>
          </p:nvSpPr>
          <p:spPr>
            <a:xfrm>
              <a:off x="8884475" y="6387188"/>
              <a:ext cx="2849400" cy="369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900">
                  <a:solidFill>
                    <a:schemeClr val="lt1"/>
                  </a:solidFill>
                  <a:latin typeface="Roboto"/>
                  <a:ea typeface="Roboto"/>
                  <a:cs typeface="Roboto"/>
                  <a:sym typeface="Roboto"/>
                </a:rPr>
                <a:t>Educator Training </a:t>
              </a:r>
              <a:endParaRPr sz="900">
                <a:solidFill>
                  <a:schemeClr val="lt1"/>
                </a:solidFill>
                <a:latin typeface="Roboto"/>
                <a:ea typeface="Roboto"/>
                <a:cs typeface="Roboto"/>
                <a:sym typeface="Roboto"/>
              </a:endParaRPr>
            </a:p>
          </p:txBody>
        </p:sp>
        <p:pic>
          <p:nvPicPr>
            <p:cNvPr id="443" name="Google Shape;443;p88"/>
            <p:cNvPicPr preferRelativeResize="0"/>
            <p:nvPr/>
          </p:nvPicPr>
          <p:blipFill>
            <a:blip r:embed="rId3">
              <a:alphaModFix/>
            </a:blip>
            <a:stretch>
              <a:fillRect/>
            </a:stretch>
          </p:blipFill>
          <p:spPr>
            <a:xfrm>
              <a:off x="132450" y="6278012"/>
              <a:ext cx="640890" cy="587700"/>
            </a:xfrm>
            <a:prstGeom prst="rect">
              <a:avLst/>
            </a:prstGeom>
            <a:noFill/>
            <a:ln>
              <a:noFill/>
            </a:ln>
          </p:spPr>
        </p:pic>
      </p:grpSp>
      <p:pic>
        <p:nvPicPr>
          <p:cNvPr id="444" name="Google Shape;444;p88"/>
          <p:cNvPicPr preferRelativeResize="0"/>
          <p:nvPr/>
        </p:nvPicPr>
        <p:blipFill>
          <a:blip r:embed="rId4">
            <a:alphaModFix/>
          </a:blip>
          <a:stretch>
            <a:fillRect/>
          </a:stretch>
        </p:blipFill>
        <p:spPr>
          <a:xfrm>
            <a:off x="7698575" y="150891"/>
            <a:ext cx="758450" cy="1006346"/>
          </a:xfrm>
          <a:prstGeom prst="rect">
            <a:avLst/>
          </a:prstGeom>
          <a:noFill/>
          <a:ln>
            <a:noFill/>
          </a:ln>
        </p:spPr>
      </p:pic>
      <p:sp>
        <p:nvSpPr>
          <p:cNvPr id="445" name="Google Shape;445;p88"/>
          <p:cNvSpPr/>
          <p:nvPr/>
        </p:nvSpPr>
        <p:spPr>
          <a:xfrm>
            <a:off x="75" y="511800"/>
            <a:ext cx="9144000" cy="96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lang="en" sz="2400">
                <a:solidFill>
                  <a:schemeClr val="accent1"/>
                </a:solidFill>
                <a:latin typeface="Roboto Condensed"/>
                <a:ea typeface="Roboto Condensed"/>
                <a:cs typeface="Roboto Condensed"/>
                <a:sym typeface="Roboto Condensed"/>
              </a:rPr>
              <a:t>Competitions </a:t>
            </a:r>
            <a:endParaRPr i="0" sz="2400" u="none" cap="none" strike="noStrike">
              <a:solidFill>
                <a:schemeClr val="accent1"/>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2700"/>
              <a:buFont typeface="Arial"/>
              <a:buNone/>
            </a:pPr>
            <a:r>
              <a:rPr lang="en" sz="2400">
                <a:solidFill>
                  <a:schemeClr val="accent2"/>
                </a:solidFill>
                <a:latin typeface="Roboto Condensed"/>
                <a:ea typeface="Roboto Condensed"/>
                <a:cs typeface="Roboto Condensed"/>
                <a:sym typeface="Roboto Condensed"/>
              </a:rPr>
              <a:t>Student-Centered</a:t>
            </a:r>
            <a:r>
              <a:rPr i="0" lang="en" sz="2400" u="none" cap="none" strike="noStrike">
                <a:solidFill>
                  <a:schemeClr val="accent2"/>
                </a:solidFill>
                <a:latin typeface="Roboto Condensed"/>
                <a:ea typeface="Roboto Condensed"/>
                <a:cs typeface="Roboto Condensed"/>
                <a:sym typeface="Roboto Condensed"/>
              </a:rPr>
              <a:t> </a:t>
            </a:r>
            <a:endParaRPr i="0" sz="2400" u="none" cap="none" strike="noStrike">
              <a:solidFill>
                <a:schemeClr val="accent2"/>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89"/>
          <p:cNvPicPr preferRelativeResize="0"/>
          <p:nvPr>
            <p:ph idx="2" type="pic"/>
          </p:nvPr>
        </p:nvPicPr>
        <p:blipFill rotWithShape="1">
          <a:blip r:embed="rId3">
            <a:alphaModFix/>
          </a:blip>
          <a:srcRect b="23753" l="0" r="0" t="23753"/>
          <a:stretch/>
        </p:blipFill>
        <p:spPr>
          <a:xfrm>
            <a:off x="0" y="-19050"/>
            <a:ext cx="9144000" cy="3200400"/>
          </a:xfrm>
          <a:prstGeom prst="rect">
            <a:avLst/>
          </a:prstGeom>
          <a:noFill/>
          <a:ln>
            <a:noFill/>
          </a:ln>
        </p:spPr>
      </p:pic>
      <p:sp>
        <p:nvSpPr>
          <p:cNvPr id="451" name="Google Shape;451;p89"/>
          <p:cNvSpPr/>
          <p:nvPr/>
        </p:nvSpPr>
        <p:spPr>
          <a:xfrm>
            <a:off x="532847" y="-19050"/>
            <a:ext cx="2817600" cy="3200400"/>
          </a:xfrm>
          <a:prstGeom prst="rect">
            <a:avLst/>
          </a:prstGeom>
          <a:solidFill>
            <a:schemeClr val="dk1">
              <a:alpha val="7765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452" name="Google Shape;452;p89"/>
          <p:cNvCxnSpPr/>
          <p:nvPr/>
        </p:nvCxnSpPr>
        <p:spPr>
          <a:xfrm>
            <a:off x="725116" y="2188792"/>
            <a:ext cx="682200" cy="0"/>
          </a:xfrm>
          <a:prstGeom prst="straightConnector1">
            <a:avLst/>
          </a:prstGeom>
          <a:noFill/>
          <a:ln cap="flat" cmpd="sng" w="38100">
            <a:solidFill>
              <a:schemeClr val="lt1"/>
            </a:solidFill>
            <a:prstDash val="solid"/>
            <a:miter lim="800000"/>
            <a:headEnd len="sm" w="sm" type="none"/>
            <a:tailEnd len="sm" w="sm" type="none"/>
          </a:ln>
        </p:spPr>
      </p:cxnSp>
      <p:sp>
        <p:nvSpPr>
          <p:cNvPr id="453" name="Google Shape;453;p89"/>
          <p:cNvSpPr txBox="1"/>
          <p:nvPr/>
        </p:nvSpPr>
        <p:spPr>
          <a:xfrm>
            <a:off x="585272" y="3374375"/>
            <a:ext cx="8111100" cy="1281000"/>
          </a:xfrm>
          <a:prstGeom prst="rect">
            <a:avLst/>
          </a:prstGeom>
          <a:noFill/>
          <a:ln>
            <a:noFill/>
          </a:ln>
        </p:spPr>
        <p:txBody>
          <a:bodyPr anchorCtr="0" anchor="t" bIns="34275" lIns="68575" spcFirstLastPara="1" rIns="68575" wrap="square" tIns="34275">
            <a:noAutofit/>
          </a:bodyPr>
          <a:lstStyle/>
          <a:p>
            <a:pPr indent="0" lvl="0" marL="0" marR="0" rtl="0" algn="l">
              <a:lnSpc>
                <a:spcPct val="150000"/>
              </a:lnSpc>
              <a:spcBef>
                <a:spcPts val="0"/>
              </a:spcBef>
              <a:spcAft>
                <a:spcPts val="0"/>
              </a:spcAft>
              <a:buClr>
                <a:srgbClr val="000000"/>
              </a:buClr>
              <a:buSzPts val="800"/>
              <a:buFont typeface="Arial"/>
              <a:buNone/>
            </a:pPr>
            <a:r>
              <a:rPr lang="en" sz="1400">
                <a:solidFill>
                  <a:srgbClr val="595959"/>
                </a:solidFill>
                <a:latin typeface="Roboto"/>
                <a:ea typeface="Roboto"/>
                <a:cs typeface="Roboto"/>
                <a:sym typeface="Roboto"/>
              </a:rPr>
              <a:t>An engineering notebook is a special book where engineers write down and keep track of their ideas, designs, and experiments. It's like a diary where they record all the important information about their projects. In the notebook, engineers draw pictures, write notes, and explain their thoughts and plans.</a:t>
            </a:r>
            <a:endParaRPr i="0" sz="1400" u="none" cap="none" strike="noStrike">
              <a:solidFill>
                <a:srgbClr val="595959"/>
              </a:solidFill>
              <a:latin typeface="Roboto"/>
              <a:ea typeface="Roboto"/>
              <a:cs typeface="Roboto"/>
              <a:sym typeface="Roboto"/>
            </a:endParaRPr>
          </a:p>
        </p:txBody>
      </p:sp>
      <p:sp>
        <p:nvSpPr>
          <p:cNvPr id="454" name="Google Shape;454;p89"/>
          <p:cNvSpPr txBox="1"/>
          <p:nvPr/>
        </p:nvSpPr>
        <p:spPr>
          <a:xfrm flipH="1">
            <a:off x="585275" y="980375"/>
            <a:ext cx="3518700" cy="9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000"/>
              <a:buFont typeface="Arial"/>
              <a:buNone/>
            </a:pPr>
            <a:r>
              <a:rPr lang="en" sz="2600">
                <a:solidFill>
                  <a:schemeClr val="lt1"/>
                </a:solidFill>
                <a:latin typeface="Poppins SemiBold"/>
                <a:ea typeface="Poppins SemiBold"/>
                <a:cs typeface="Poppins SemiBold"/>
                <a:sym typeface="Poppins SemiBold"/>
              </a:rPr>
              <a:t>Resources </a:t>
            </a:r>
            <a:br>
              <a:rPr lang="en" sz="2600">
                <a:solidFill>
                  <a:schemeClr val="lt1"/>
                </a:solidFill>
                <a:latin typeface="Poppins SemiBold"/>
                <a:ea typeface="Poppins SemiBold"/>
                <a:cs typeface="Poppins SemiBold"/>
                <a:sym typeface="Poppins SemiBold"/>
              </a:rPr>
            </a:br>
            <a:r>
              <a:rPr lang="en" sz="1800">
                <a:solidFill>
                  <a:schemeClr val="lt1"/>
                </a:solidFill>
                <a:latin typeface="Poppins"/>
                <a:ea typeface="Poppins"/>
                <a:cs typeface="Poppins"/>
                <a:sym typeface="Poppins"/>
              </a:rPr>
              <a:t>What is a engineering  notebook?</a:t>
            </a:r>
            <a:endParaRPr sz="2400">
              <a:solidFill>
                <a:schemeClr val="lt1"/>
              </a:solidFill>
              <a:latin typeface="Poppins SemiBold"/>
              <a:ea typeface="Poppins SemiBold"/>
              <a:cs typeface="Poppins SemiBold"/>
              <a:sym typeface="Poppins SemiBold"/>
            </a:endParaRPr>
          </a:p>
        </p:txBody>
      </p:sp>
      <p:grpSp>
        <p:nvGrpSpPr>
          <p:cNvPr id="455" name="Google Shape;455;p89"/>
          <p:cNvGrpSpPr/>
          <p:nvPr/>
        </p:nvGrpSpPr>
        <p:grpSpPr>
          <a:xfrm>
            <a:off x="0" y="4708491"/>
            <a:ext cx="9144000" cy="440794"/>
            <a:chOff x="0" y="6277988"/>
            <a:chExt cx="12192000" cy="587725"/>
          </a:xfrm>
        </p:grpSpPr>
        <p:sp>
          <p:nvSpPr>
            <p:cNvPr id="456" name="Google Shape;456;p89"/>
            <p:cNvSpPr/>
            <p:nvPr/>
          </p:nvSpPr>
          <p:spPr>
            <a:xfrm>
              <a:off x="0" y="6277988"/>
              <a:ext cx="12192000" cy="5877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7" name="Google Shape;457;p89"/>
            <p:cNvSpPr txBox="1"/>
            <p:nvPr/>
          </p:nvSpPr>
          <p:spPr>
            <a:xfrm>
              <a:off x="746700" y="6407288"/>
              <a:ext cx="42978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Robotics Education &amp; Competition Foundation </a:t>
              </a:r>
              <a:endParaRPr sz="900">
                <a:solidFill>
                  <a:schemeClr val="lt1"/>
                </a:solidFill>
                <a:latin typeface="Roboto"/>
                <a:ea typeface="Roboto"/>
                <a:cs typeface="Roboto"/>
                <a:sym typeface="Roboto"/>
              </a:endParaRPr>
            </a:p>
          </p:txBody>
        </p:sp>
        <p:sp>
          <p:nvSpPr>
            <p:cNvPr id="458" name="Google Shape;458;p89"/>
            <p:cNvSpPr txBox="1"/>
            <p:nvPr/>
          </p:nvSpPr>
          <p:spPr>
            <a:xfrm>
              <a:off x="8884475" y="6387188"/>
              <a:ext cx="2849400" cy="369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900">
                  <a:solidFill>
                    <a:schemeClr val="lt1"/>
                  </a:solidFill>
                  <a:latin typeface="Roboto"/>
                  <a:ea typeface="Roboto"/>
                  <a:cs typeface="Roboto"/>
                  <a:sym typeface="Roboto"/>
                </a:rPr>
                <a:t>Educator Training </a:t>
              </a:r>
              <a:endParaRPr sz="900">
                <a:solidFill>
                  <a:schemeClr val="lt1"/>
                </a:solidFill>
                <a:latin typeface="Roboto"/>
                <a:ea typeface="Roboto"/>
                <a:cs typeface="Roboto"/>
                <a:sym typeface="Roboto"/>
              </a:endParaRPr>
            </a:p>
          </p:txBody>
        </p:sp>
        <p:pic>
          <p:nvPicPr>
            <p:cNvPr id="459" name="Google Shape;459;p89"/>
            <p:cNvPicPr preferRelativeResize="0"/>
            <p:nvPr/>
          </p:nvPicPr>
          <p:blipFill>
            <a:blip r:embed="rId4">
              <a:alphaModFix/>
            </a:blip>
            <a:stretch>
              <a:fillRect/>
            </a:stretch>
          </p:blipFill>
          <p:spPr>
            <a:xfrm>
              <a:off x="132450" y="6278012"/>
              <a:ext cx="640890" cy="5877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3" name="Shape 463"/>
        <p:cNvGrpSpPr/>
        <p:nvPr/>
      </p:nvGrpSpPr>
      <p:grpSpPr>
        <a:xfrm>
          <a:off x="0" y="0"/>
          <a:ext cx="0" cy="0"/>
          <a:chOff x="0" y="0"/>
          <a:chExt cx="0" cy="0"/>
        </a:xfrm>
      </p:grpSpPr>
      <p:sp>
        <p:nvSpPr>
          <p:cNvPr id="464" name="Google Shape;464;p90"/>
          <p:cNvSpPr/>
          <p:nvPr>
            <p:ph idx="2" type="pic"/>
          </p:nvPr>
        </p:nvSpPr>
        <p:spPr>
          <a:xfrm>
            <a:off x="0" y="32850"/>
            <a:ext cx="9144000" cy="5143500"/>
          </a:xfrm>
          <a:prstGeom prst="rect">
            <a:avLst/>
          </a:prstGeom>
        </p:spPr>
      </p:sp>
      <p:sp>
        <p:nvSpPr>
          <p:cNvPr id="465" name="Google Shape;465;p90"/>
          <p:cNvSpPr txBox="1"/>
          <p:nvPr>
            <p:ph type="title"/>
          </p:nvPr>
        </p:nvSpPr>
        <p:spPr>
          <a:xfrm>
            <a:off x="628650" y="2338875"/>
            <a:ext cx="7886700" cy="4659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t/>
            </a:r>
            <a:endParaRPr/>
          </a:p>
        </p:txBody>
      </p:sp>
      <p:pic>
        <p:nvPicPr>
          <p:cNvPr id="466" name="Google Shape;466;p90"/>
          <p:cNvPicPr preferRelativeResize="0"/>
          <p:nvPr/>
        </p:nvPicPr>
        <p:blipFill rotWithShape="1">
          <a:blip r:embed="rId3">
            <a:alphaModFix/>
          </a:blip>
          <a:srcRect b="0" l="0" r="9982" t="0"/>
          <a:stretch/>
        </p:blipFill>
        <p:spPr>
          <a:xfrm>
            <a:off x="0" y="0"/>
            <a:ext cx="9173800" cy="5143499"/>
          </a:xfrm>
          <a:prstGeom prst="rect">
            <a:avLst/>
          </a:prstGeom>
          <a:noFill/>
          <a:ln>
            <a:noFill/>
          </a:ln>
        </p:spPr>
      </p:pic>
      <p:sp>
        <p:nvSpPr>
          <p:cNvPr id="467" name="Google Shape;467;p90"/>
          <p:cNvSpPr/>
          <p:nvPr/>
        </p:nvSpPr>
        <p:spPr>
          <a:xfrm>
            <a:off x="5852675" y="187725"/>
            <a:ext cx="3291300" cy="49110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90"/>
          <p:cNvSpPr/>
          <p:nvPr/>
        </p:nvSpPr>
        <p:spPr>
          <a:xfrm>
            <a:off x="108300" y="66225"/>
            <a:ext cx="1643100" cy="50325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91"/>
          <p:cNvPicPr preferRelativeResize="0"/>
          <p:nvPr/>
        </p:nvPicPr>
        <p:blipFill rotWithShape="1">
          <a:blip r:embed="rId3">
            <a:alphaModFix/>
          </a:blip>
          <a:srcRect b="0" l="0" r="0" t="15604"/>
          <a:stretch/>
        </p:blipFill>
        <p:spPr>
          <a:xfrm>
            <a:off x="0" y="1"/>
            <a:ext cx="9144003" cy="5143501"/>
          </a:xfrm>
          <a:prstGeom prst="rect">
            <a:avLst/>
          </a:prstGeom>
          <a:noFill/>
          <a:ln>
            <a:noFill/>
          </a:ln>
        </p:spPr>
      </p:pic>
      <p:pic>
        <p:nvPicPr>
          <p:cNvPr id="474" name="Google Shape;474;p91"/>
          <p:cNvPicPr preferRelativeResize="0"/>
          <p:nvPr/>
        </p:nvPicPr>
        <p:blipFill>
          <a:blip r:embed="rId4">
            <a:alphaModFix/>
          </a:blip>
          <a:stretch>
            <a:fillRect/>
          </a:stretch>
        </p:blipFill>
        <p:spPr>
          <a:xfrm>
            <a:off x="7622375" y="379491"/>
            <a:ext cx="758450" cy="10063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92"/>
          <p:cNvSpPr txBox="1"/>
          <p:nvPr>
            <p:ph idx="12" type="sldNum"/>
          </p:nvPr>
        </p:nvSpPr>
        <p:spPr>
          <a:xfrm>
            <a:off x="8766960" y="4683743"/>
            <a:ext cx="377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800"/>
              <a:buFont typeface="Arial"/>
              <a:buNone/>
            </a:pPr>
            <a:fld id="{00000000-1234-1234-1234-123412341234}" type="slidenum">
              <a:rPr lang="en"/>
              <a:t>‹#›</a:t>
            </a:fld>
            <a:endParaRPr/>
          </a:p>
        </p:txBody>
      </p:sp>
      <p:pic>
        <p:nvPicPr>
          <p:cNvPr id="480" name="Google Shape;480;p92" title="JROTC_Final.mp4">
            <a:hlinkClick r:id="rId3"/>
          </p:cNvPr>
          <p:cNvPicPr preferRelativeResize="0"/>
          <p:nvPr/>
        </p:nvPicPr>
        <p:blipFill>
          <a:blip r:embed="rId4">
            <a:alphaModFix/>
          </a:blip>
          <a:stretch>
            <a:fillRect/>
          </a:stretch>
        </p:blipFill>
        <p:spPr>
          <a:xfrm>
            <a:off x="-60025" y="0"/>
            <a:ext cx="9204077" cy="514350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93"/>
          <p:cNvPicPr preferRelativeResize="0"/>
          <p:nvPr/>
        </p:nvPicPr>
        <p:blipFill>
          <a:blip r:embed="rId3">
            <a:alphaModFix/>
          </a:blip>
          <a:stretch>
            <a:fillRect/>
          </a:stretch>
        </p:blipFill>
        <p:spPr>
          <a:xfrm>
            <a:off x="-12" y="1200175"/>
            <a:ext cx="1848937" cy="1848937"/>
          </a:xfrm>
          <a:prstGeom prst="rect">
            <a:avLst/>
          </a:prstGeom>
          <a:noFill/>
          <a:ln>
            <a:noFill/>
          </a:ln>
        </p:spPr>
      </p:pic>
      <p:pic>
        <p:nvPicPr>
          <p:cNvPr id="486" name="Google Shape;486;p93"/>
          <p:cNvPicPr preferRelativeResize="0"/>
          <p:nvPr/>
        </p:nvPicPr>
        <p:blipFill rotWithShape="1">
          <a:blip r:embed="rId4">
            <a:alphaModFix/>
          </a:blip>
          <a:srcRect b="0" l="0" r="0" t="5669"/>
          <a:stretch/>
        </p:blipFill>
        <p:spPr>
          <a:xfrm>
            <a:off x="530575" y="2981975"/>
            <a:ext cx="2440750" cy="2161530"/>
          </a:xfrm>
          <a:prstGeom prst="rect">
            <a:avLst/>
          </a:prstGeom>
          <a:noFill/>
          <a:ln>
            <a:noFill/>
          </a:ln>
        </p:spPr>
      </p:pic>
      <p:sp>
        <p:nvSpPr>
          <p:cNvPr id="487" name="Google Shape;487;p93"/>
          <p:cNvSpPr txBox="1"/>
          <p:nvPr/>
        </p:nvSpPr>
        <p:spPr>
          <a:xfrm>
            <a:off x="2971325" y="1203138"/>
            <a:ext cx="6078300" cy="2961000"/>
          </a:xfrm>
          <a:prstGeom prst="rect">
            <a:avLst/>
          </a:prstGeom>
          <a:noFill/>
          <a:ln>
            <a:noFill/>
          </a:ln>
        </p:spPr>
        <p:txBody>
          <a:bodyPr anchorCtr="0" anchor="t" bIns="68575" lIns="68575" spcFirstLastPara="1" rIns="68575" wrap="square" tIns="68575">
            <a:noAutofit/>
          </a:bodyPr>
          <a:lstStyle/>
          <a:p>
            <a:pPr indent="0" lvl="0" marL="0" rtl="0" algn="l">
              <a:lnSpc>
                <a:spcPct val="150000"/>
              </a:lnSpc>
              <a:spcBef>
                <a:spcPts val="1100"/>
              </a:spcBef>
              <a:spcAft>
                <a:spcPts val="0"/>
              </a:spcAft>
              <a:buNone/>
            </a:pPr>
            <a:r>
              <a:rPr lang="en" sz="1600">
                <a:solidFill>
                  <a:srgbClr val="434343"/>
                </a:solidFill>
                <a:latin typeface="Roboto"/>
                <a:ea typeface="Roboto"/>
                <a:cs typeface="Roboto"/>
                <a:sym typeface="Roboto"/>
              </a:rPr>
              <a:t>Standard Robot Builds are designs created by VEX engineers.</a:t>
            </a:r>
            <a:endParaRPr sz="1600">
              <a:solidFill>
                <a:srgbClr val="434343"/>
              </a:solidFill>
              <a:latin typeface="Roboto"/>
              <a:ea typeface="Roboto"/>
              <a:cs typeface="Roboto"/>
              <a:sym typeface="Roboto"/>
            </a:endParaRPr>
          </a:p>
          <a:p>
            <a:pPr indent="-266700" lvl="0" marL="342900" rtl="0" algn="l">
              <a:lnSpc>
                <a:spcPct val="150000"/>
              </a:lnSpc>
              <a:spcBef>
                <a:spcPts val="110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Available for download at </a:t>
            </a:r>
            <a:r>
              <a:rPr lang="en" sz="1600" u="sng">
                <a:solidFill>
                  <a:schemeClr val="hlink"/>
                </a:solidFill>
                <a:latin typeface="Roboto"/>
                <a:ea typeface="Roboto"/>
                <a:cs typeface="Roboto"/>
                <a:sym typeface="Roboto"/>
                <a:hlinkClick r:id="rId5"/>
              </a:rPr>
              <a:t>www.vexrobotics.com/v5/downloads/build-instructions</a:t>
            </a:r>
            <a:endParaRPr sz="1600">
              <a:solidFill>
                <a:srgbClr val="434343"/>
              </a:solidFill>
              <a:latin typeface="Roboto"/>
              <a:ea typeface="Roboto"/>
              <a:cs typeface="Roboto"/>
              <a:sym typeface="Roboto"/>
            </a:endParaRPr>
          </a:p>
          <a:p>
            <a:pPr indent="-266700" lvl="0" marL="342900" rtl="0" algn="l">
              <a:lnSpc>
                <a:spcPct val="150000"/>
              </a:lnSpc>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Quickly orient new teams to robot building and driving</a:t>
            </a:r>
            <a:endParaRPr sz="1600">
              <a:solidFill>
                <a:srgbClr val="434343"/>
              </a:solidFill>
              <a:latin typeface="Roboto"/>
              <a:ea typeface="Roboto"/>
              <a:cs typeface="Roboto"/>
              <a:sym typeface="Roboto"/>
            </a:endParaRPr>
          </a:p>
          <a:p>
            <a:pPr indent="-266700" lvl="0" marL="342900" rtl="0" algn="l">
              <a:lnSpc>
                <a:spcPct val="150000"/>
              </a:lnSpc>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Can be modified to improve the design for the challenge</a:t>
            </a:r>
            <a:endParaRPr sz="1600">
              <a:solidFill>
                <a:srgbClr val="434343"/>
              </a:solidFill>
              <a:latin typeface="Roboto"/>
              <a:ea typeface="Roboto"/>
              <a:cs typeface="Roboto"/>
              <a:sym typeface="Roboto"/>
            </a:endParaRPr>
          </a:p>
          <a:p>
            <a:pPr indent="-266700" lvl="0" marL="342900" rtl="0" algn="l">
              <a:lnSpc>
                <a:spcPct val="150000"/>
              </a:lnSpc>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Allows students to follow the </a:t>
            </a:r>
            <a:r>
              <a:rPr i="1" lang="en" sz="1600">
                <a:solidFill>
                  <a:srgbClr val="434343"/>
                </a:solidFill>
                <a:latin typeface="Roboto"/>
                <a:ea typeface="Roboto"/>
                <a:cs typeface="Roboto"/>
                <a:sym typeface="Roboto"/>
              </a:rPr>
              <a:t>Design Process</a:t>
            </a:r>
            <a:r>
              <a:rPr lang="en" sz="1600">
                <a:solidFill>
                  <a:srgbClr val="434343"/>
                </a:solidFill>
                <a:latin typeface="Roboto"/>
                <a:ea typeface="Roboto"/>
                <a:cs typeface="Roboto"/>
                <a:sym typeface="Roboto"/>
              </a:rPr>
              <a:t> while improving the design</a:t>
            </a:r>
            <a:endParaRPr sz="1600">
              <a:solidFill>
                <a:srgbClr val="434343"/>
              </a:solidFill>
              <a:latin typeface="Roboto"/>
              <a:ea typeface="Roboto"/>
              <a:cs typeface="Roboto"/>
              <a:sym typeface="Roboto"/>
            </a:endParaRPr>
          </a:p>
          <a:p>
            <a:pPr indent="-266700" lvl="0" marL="342900" rtl="0" algn="l">
              <a:lnSpc>
                <a:spcPct val="150000"/>
              </a:lnSpc>
              <a:spcBef>
                <a:spcPts val="0"/>
              </a:spcBef>
              <a:spcAft>
                <a:spcPts val="0"/>
              </a:spcAft>
              <a:buClr>
                <a:srgbClr val="434343"/>
              </a:buClr>
              <a:buSzPts val="1600"/>
              <a:buFont typeface="Roboto"/>
              <a:buChar char="●"/>
            </a:pPr>
            <a:r>
              <a:rPr lang="en" sz="1600">
                <a:solidFill>
                  <a:srgbClr val="434343"/>
                </a:solidFill>
                <a:latin typeface="Roboto"/>
                <a:ea typeface="Roboto"/>
                <a:cs typeface="Roboto"/>
                <a:sym typeface="Roboto"/>
              </a:rPr>
              <a:t>Robots for competition do not need to be a standard build!</a:t>
            </a:r>
            <a:endParaRPr sz="1600">
              <a:solidFill>
                <a:srgbClr val="434343"/>
              </a:solidFill>
              <a:latin typeface="Roboto"/>
              <a:ea typeface="Roboto"/>
              <a:cs typeface="Roboto"/>
              <a:sym typeface="Roboto"/>
            </a:endParaRPr>
          </a:p>
          <a:p>
            <a:pPr indent="0" lvl="0" marL="0" rtl="0" algn="l">
              <a:lnSpc>
                <a:spcPct val="115000"/>
              </a:lnSpc>
              <a:spcBef>
                <a:spcPts val="1100"/>
              </a:spcBef>
              <a:spcAft>
                <a:spcPts val="0"/>
              </a:spcAft>
              <a:buNone/>
            </a:pPr>
            <a:r>
              <a:t/>
            </a:r>
            <a:endParaRPr sz="1000">
              <a:solidFill>
                <a:srgbClr val="023144"/>
              </a:solidFill>
              <a:latin typeface="Lato"/>
              <a:ea typeface="Lato"/>
              <a:cs typeface="Lato"/>
              <a:sym typeface="Lato"/>
            </a:endParaRPr>
          </a:p>
          <a:p>
            <a:pPr indent="0" lvl="0" marL="0" rtl="0" algn="l">
              <a:lnSpc>
                <a:spcPct val="115000"/>
              </a:lnSpc>
              <a:spcBef>
                <a:spcPts val="1100"/>
              </a:spcBef>
              <a:spcAft>
                <a:spcPts val="0"/>
              </a:spcAft>
              <a:buNone/>
            </a:pPr>
            <a:r>
              <a:t/>
            </a:r>
            <a:endParaRPr sz="1000">
              <a:solidFill>
                <a:srgbClr val="023144"/>
              </a:solidFill>
              <a:latin typeface="Lato"/>
              <a:ea typeface="Lato"/>
              <a:cs typeface="Lato"/>
              <a:sym typeface="Lato"/>
            </a:endParaRPr>
          </a:p>
          <a:p>
            <a:pPr indent="0" lvl="0" marL="0" rtl="0" algn="l">
              <a:lnSpc>
                <a:spcPct val="115000"/>
              </a:lnSpc>
              <a:spcBef>
                <a:spcPts val="1100"/>
              </a:spcBef>
              <a:spcAft>
                <a:spcPts val="0"/>
              </a:spcAft>
              <a:buClr>
                <a:schemeClr val="dk1"/>
              </a:buClr>
              <a:buSzPts val="800"/>
              <a:buFont typeface="Arial"/>
              <a:buNone/>
            </a:pPr>
            <a:r>
              <a:t/>
            </a:r>
            <a:endParaRPr sz="1000">
              <a:solidFill>
                <a:srgbClr val="023144"/>
              </a:solidFill>
              <a:latin typeface="Lato"/>
              <a:ea typeface="Lato"/>
              <a:cs typeface="Lato"/>
              <a:sym typeface="Lato"/>
            </a:endParaRPr>
          </a:p>
          <a:p>
            <a:pPr indent="0" lvl="0" marL="342900" rtl="0" algn="l">
              <a:lnSpc>
                <a:spcPct val="115000"/>
              </a:lnSpc>
              <a:spcBef>
                <a:spcPts val="1100"/>
              </a:spcBef>
              <a:spcAft>
                <a:spcPts val="0"/>
              </a:spcAft>
              <a:buNone/>
            </a:pPr>
            <a:r>
              <a:t/>
            </a:r>
            <a:endParaRPr sz="1000">
              <a:solidFill>
                <a:srgbClr val="023144"/>
              </a:solidFill>
              <a:latin typeface="Lato"/>
              <a:ea typeface="Lato"/>
              <a:cs typeface="Lato"/>
              <a:sym typeface="Lato"/>
            </a:endParaRPr>
          </a:p>
          <a:p>
            <a:pPr indent="0" lvl="0" marL="0" rtl="0" algn="l">
              <a:spcBef>
                <a:spcPts val="1100"/>
              </a:spcBef>
              <a:spcAft>
                <a:spcPts val="0"/>
              </a:spcAft>
              <a:buNone/>
            </a:pPr>
            <a:r>
              <a:t/>
            </a:r>
            <a:endParaRPr sz="1000">
              <a:solidFill>
                <a:srgbClr val="023144"/>
              </a:solidFill>
              <a:latin typeface="Lato"/>
              <a:ea typeface="Lato"/>
              <a:cs typeface="Lato"/>
              <a:sym typeface="Lato"/>
            </a:endParaRPr>
          </a:p>
        </p:txBody>
      </p:sp>
      <p:pic>
        <p:nvPicPr>
          <p:cNvPr id="488" name="Google Shape;488;p93"/>
          <p:cNvPicPr preferRelativeResize="0"/>
          <p:nvPr/>
        </p:nvPicPr>
        <p:blipFill>
          <a:blip r:embed="rId6">
            <a:alphaModFix/>
          </a:blip>
          <a:stretch>
            <a:fillRect/>
          </a:stretch>
        </p:blipFill>
        <p:spPr>
          <a:xfrm>
            <a:off x="1074400" y="0"/>
            <a:ext cx="1862975" cy="1862975"/>
          </a:xfrm>
          <a:prstGeom prst="rect">
            <a:avLst/>
          </a:prstGeom>
          <a:noFill/>
          <a:ln>
            <a:noFill/>
          </a:ln>
        </p:spPr>
      </p:pic>
      <p:sp>
        <p:nvSpPr>
          <p:cNvPr id="489" name="Google Shape;489;p93"/>
          <p:cNvSpPr/>
          <p:nvPr/>
        </p:nvSpPr>
        <p:spPr>
          <a:xfrm>
            <a:off x="2970625" y="535775"/>
            <a:ext cx="6078300" cy="96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lang="en" sz="2400">
                <a:solidFill>
                  <a:schemeClr val="accent1"/>
                </a:solidFill>
                <a:latin typeface="Roboto Condensed"/>
                <a:ea typeface="Roboto Condensed"/>
                <a:cs typeface="Roboto Condensed"/>
                <a:sym typeface="Roboto Condensed"/>
              </a:rPr>
              <a:t>Standard </a:t>
            </a:r>
            <a:endParaRPr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rPr lang="en" sz="2400">
                <a:solidFill>
                  <a:schemeClr val="accent2"/>
                </a:solidFill>
                <a:latin typeface="Roboto Condensed"/>
                <a:ea typeface="Roboto Condensed"/>
                <a:cs typeface="Roboto Condensed"/>
                <a:sym typeface="Roboto Condensed"/>
              </a:rPr>
              <a:t>Robot Builds </a:t>
            </a:r>
            <a:endParaRPr i="0" sz="2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94"/>
          <p:cNvPicPr preferRelativeResize="0"/>
          <p:nvPr/>
        </p:nvPicPr>
        <p:blipFill rotWithShape="1">
          <a:blip r:embed="rId3">
            <a:alphaModFix/>
          </a:blip>
          <a:srcRect b="0" l="0" r="0" t="13442"/>
          <a:stretch/>
        </p:blipFill>
        <p:spPr>
          <a:xfrm>
            <a:off x="5975" y="0"/>
            <a:ext cx="9144000" cy="5143501"/>
          </a:xfrm>
          <a:prstGeom prst="rect">
            <a:avLst/>
          </a:prstGeom>
          <a:noFill/>
          <a:ln>
            <a:noFill/>
          </a:ln>
        </p:spPr>
      </p:pic>
      <p:sp>
        <p:nvSpPr>
          <p:cNvPr id="495" name="Google Shape;495;p94"/>
          <p:cNvSpPr/>
          <p:nvPr/>
        </p:nvSpPr>
        <p:spPr>
          <a:xfrm>
            <a:off x="19875" y="0"/>
            <a:ext cx="9075300" cy="5143500"/>
          </a:xfrm>
          <a:prstGeom prst="rect">
            <a:avLst/>
          </a:prstGeom>
          <a:solidFill>
            <a:srgbClr val="3F3F3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6" name="Google Shape;496;p94"/>
          <p:cNvSpPr/>
          <p:nvPr/>
        </p:nvSpPr>
        <p:spPr>
          <a:xfrm>
            <a:off x="1574350" y="2746100"/>
            <a:ext cx="6048000" cy="750600"/>
          </a:xfrm>
          <a:prstGeom prst="rect">
            <a:avLst/>
          </a:prstGeom>
          <a:solidFill>
            <a:srgbClr val="D92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7" name="Google Shape;497;p94"/>
          <p:cNvCxnSpPr/>
          <p:nvPr/>
        </p:nvCxnSpPr>
        <p:spPr>
          <a:xfrm>
            <a:off x="1584125" y="3635600"/>
            <a:ext cx="6013800" cy="0"/>
          </a:xfrm>
          <a:prstGeom prst="straightConnector1">
            <a:avLst/>
          </a:prstGeom>
          <a:noFill/>
          <a:ln cap="flat" cmpd="sng" w="28575">
            <a:solidFill>
              <a:srgbClr val="D9282F"/>
            </a:solidFill>
            <a:prstDash val="solid"/>
            <a:round/>
            <a:headEnd len="med" w="med" type="none"/>
            <a:tailEnd len="med" w="med" type="none"/>
          </a:ln>
        </p:spPr>
      </p:cxnSp>
      <p:sp>
        <p:nvSpPr>
          <p:cNvPr id="498" name="Google Shape;498;p94"/>
          <p:cNvSpPr txBox="1"/>
          <p:nvPr/>
        </p:nvSpPr>
        <p:spPr>
          <a:xfrm>
            <a:off x="19875" y="2781300"/>
            <a:ext cx="91440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3000">
                <a:solidFill>
                  <a:schemeClr val="lt1"/>
                </a:solidFill>
                <a:latin typeface="Roboto"/>
                <a:ea typeface="Roboto"/>
                <a:cs typeface="Roboto"/>
                <a:sym typeface="Roboto"/>
              </a:rPr>
              <a:t>THE GAME </a:t>
            </a:r>
            <a:endParaRPr b="1" sz="3000">
              <a:solidFill>
                <a:schemeClr val="lt1"/>
              </a:solidFill>
              <a:latin typeface="Roboto"/>
              <a:ea typeface="Roboto"/>
              <a:cs typeface="Roboto"/>
              <a:sym typeface="Roboto"/>
            </a:endParaRPr>
          </a:p>
          <a:p>
            <a:pPr indent="0" lvl="0" marL="0" rtl="0" algn="l">
              <a:spcBef>
                <a:spcPts val="0"/>
              </a:spcBef>
              <a:spcAft>
                <a:spcPts val="0"/>
              </a:spcAft>
              <a:buNone/>
            </a:pPr>
            <a:r>
              <a:t/>
            </a:r>
            <a:endParaRPr>
              <a:latin typeface="Work Sans"/>
              <a:ea typeface="Work Sans"/>
              <a:cs typeface="Work Sans"/>
              <a:sym typeface="Work Sans"/>
            </a:endParaRPr>
          </a:p>
        </p:txBody>
      </p:sp>
      <p:pic>
        <p:nvPicPr>
          <p:cNvPr id="499" name="Google Shape;499;p94"/>
          <p:cNvPicPr preferRelativeResize="0"/>
          <p:nvPr/>
        </p:nvPicPr>
        <p:blipFill>
          <a:blip r:embed="rId4">
            <a:alphaModFix/>
          </a:blip>
          <a:stretch>
            <a:fillRect/>
          </a:stretch>
        </p:blipFill>
        <p:spPr>
          <a:xfrm>
            <a:off x="3673400" y="1227688"/>
            <a:ext cx="1510520" cy="1385174"/>
          </a:xfrm>
          <a:prstGeom prst="rect">
            <a:avLst/>
          </a:prstGeom>
          <a:noFill/>
          <a:ln>
            <a:noFill/>
          </a:ln>
        </p:spPr>
      </p:pic>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95"/>
          <p:cNvSpPr/>
          <p:nvPr/>
        </p:nvSpPr>
        <p:spPr>
          <a:xfrm>
            <a:off x="-76850" y="-39750"/>
            <a:ext cx="9275700" cy="51834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95"/>
          <p:cNvSpPr/>
          <p:nvPr/>
        </p:nvSpPr>
        <p:spPr>
          <a:xfrm>
            <a:off x="5573750" y="2561975"/>
            <a:ext cx="3354000" cy="6648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95"/>
          <p:cNvPicPr preferRelativeResize="0"/>
          <p:nvPr/>
        </p:nvPicPr>
        <p:blipFill>
          <a:blip r:embed="rId3">
            <a:alphaModFix/>
          </a:blip>
          <a:stretch>
            <a:fillRect/>
          </a:stretch>
        </p:blipFill>
        <p:spPr>
          <a:xfrm>
            <a:off x="5526625" y="2268550"/>
            <a:ext cx="3251125" cy="3251125"/>
          </a:xfrm>
          <a:prstGeom prst="rect">
            <a:avLst/>
          </a:prstGeom>
          <a:noFill/>
          <a:ln>
            <a:noFill/>
          </a:ln>
        </p:spPr>
      </p:pic>
      <p:sp>
        <p:nvSpPr>
          <p:cNvPr id="507" name="Google Shape;507;p95"/>
          <p:cNvSpPr txBox="1"/>
          <p:nvPr>
            <p:ph type="title"/>
          </p:nvPr>
        </p:nvSpPr>
        <p:spPr>
          <a:xfrm>
            <a:off x="694300" y="1025800"/>
            <a:ext cx="2904300" cy="397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4500"/>
              <a:buNone/>
            </a:pPr>
            <a:r>
              <a:rPr lang="en" sz="2400">
                <a:solidFill>
                  <a:srgbClr val="D9282F"/>
                </a:solidFill>
                <a:latin typeface="Roboto"/>
                <a:ea typeface="Roboto"/>
                <a:cs typeface="Roboto"/>
                <a:sym typeface="Roboto"/>
              </a:rPr>
              <a:t>2022-2023 Game</a:t>
            </a:r>
            <a:endParaRPr sz="2400">
              <a:solidFill>
                <a:srgbClr val="D9282F"/>
              </a:solidFill>
              <a:latin typeface="Roboto"/>
              <a:ea typeface="Roboto"/>
              <a:cs typeface="Roboto"/>
              <a:sym typeface="Roboto"/>
            </a:endParaRPr>
          </a:p>
        </p:txBody>
      </p:sp>
      <p:pic>
        <p:nvPicPr>
          <p:cNvPr descr="iMac.png" id="508" name="Google Shape;508;p95"/>
          <p:cNvPicPr preferRelativeResize="0"/>
          <p:nvPr/>
        </p:nvPicPr>
        <p:blipFill rotWithShape="1">
          <a:blip r:embed="rId4">
            <a:alphaModFix/>
          </a:blip>
          <a:srcRect b="0" l="659" r="-660" t="0"/>
          <a:stretch/>
        </p:blipFill>
        <p:spPr>
          <a:xfrm>
            <a:off x="-152821" y="0"/>
            <a:ext cx="5913970" cy="5183400"/>
          </a:xfrm>
          <a:prstGeom prst="rect">
            <a:avLst/>
          </a:prstGeom>
          <a:noFill/>
          <a:ln>
            <a:noFill/>
          </a:ln>
        </p:spPr>
      </p:pic>
      <p:sp>
        <p:nvSpPr>
          <p:cNvPr id="509" name="Google Shape;509;p95"/>
          <p:cNvSpPr/>
          <p:nvPr/>
        </p:nvSpPr>
        <p:spPr>
          <a:xfrm>
            <a:off x="617706" y="766963"/>
            <a:ext cx="4192800" cy="2343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0" name="Google Shape;510;p95"/>
          <p:cNvPicPr preferRelativeResize="0"/>
          <p:nvPr/>
        </p:nvPicPr>
        <p:blipFill>
          <a:blip r:embed="rId5">
            <a:alphaModFix/>
          </a:blip>
          <a:stretch>
            <a:fillRect/>
          </a:stretch>
        </p:blipFill>
        <p:spPr>
          <a:xfrm>
            <a:off x="7622375" y="379491"/>
            <a:ext cx="758450" cy="1006346"/>
          </a:xfrm>
          <a:prstGeom prst="rect">
            <a:avLst/>
          </a:prstGeom>
          <a:noFill/>
          <a:ln>
            <a:noFill/>
          </a:ln>
        </p:spPr>
      </p:pic>
      <p:sp>
        <p:nvSpPr>
          <p:cNvPr id="511" name="Google Shape;511;p95"/>
          <p:cNvSpPr txBox="1"/>
          <p:nvPr/>
        </p:nvSpPr>
        <p:spPr>
          <a:xfrm>
            <a:off x="229723" y="135370"/>
            <a:ext cx="87774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en" sz="2400">
                <a:solidFill>
                  <a:schemeClr val="lt1"/>
                </a:solidFill>
                <a:latin typeface="Roboto Condensed"/>
                <a:ea typeface="Roboto Condensed"/>
                <a:cs typeface="Roboto Condensed"/>
                <a:sym typeface="Roboto Condensed"/>
              </a:rPr>
              <a:t>NEW GAME </a:t>
            </a:r>
            <a:endParaRPr b="0" i="0" sz="2400" u="none" cap="none" strike="noStrike">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2"/>
              </a:solidFill>
              <a:latin typeface="Roboto Condensed"/>
              <a:ea typeface="Roboto Condensed"/>
              <a:cs typeface="Roboto Condensed"/>
              <a:sym typeface="Roboto Condensed"/>
            </a:endParaRPr>
          </a:p>
        </p:txBody>
      </p:sp>
      <p:cxnSp>
        <p:nvCxnSpPr>
          <p:cNvPr id="512" name="Google Shape;512;p95"/>
          <p:cNvCxnSpPr/>
          <p:nvPr/>
        </p:nvCxnSpPr>
        <p:spPr>
          <a:xfrm>
            <a:off x="320100" y="95497"/>
            <a:ext cx="342900" cy="0"/>
          </a:xfrm>
          <a:prstGeom prst="straightConnector1">
            <a:avLst/>
          </a:prstGeom>
          <a:noFill/>
          <a:ln cap="rnd" cmpd="sng" w="19050">
            <a:solidFill>
              <a:schemeClr val="accent3"/>
            </a:solidFill>
            <a:prstDash val="solid"/>
            <a:miter lim="800000"/>
            <a:headEnd len="sm" w="sm" type="none"/>
            <a:tailEnd len="sm" w="sm" type="none"/>
          </a:ln>
        </p:spPr>
      </p:cxnSp>
      <p:sp>
        <p:nvSpPr>
          <p:cNvPr id="513" name="Google Shape;513;p95"/>
          <p:cNvSpPr/>
          <p:nvPr/>
        </p:nvSpPr>
        <p:spPr>
          <a:xfrm>
            <a:off x="245681" y="511763"/>
            <a:ext cx="7539600" cy="27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lang="en">
                <a:solidFill>
                  <a:schemeClr val="accent2"/>
                </a:solidFill>
                <a:latin typeface="Roboto Condensed"/>
                <a:ea typeface="Roboto Condensed"/>
                <a:cs typeface="Roboto Condensed"/>
                <a:sym typeface="Roboto Condensed"/>
              </a:rPr>
              <a:t>Over Under</a:t>
            </a:r>
            <a:endParaRPr b="0" i="0" sz="1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Roboto Condensed"/>
              <a:ea typeface="Roboto Condensed"/>
              <a:cs typeface="Roboto Condensed"/>
              <a:sym typeface="Roboto Condensed"/>
            </a:endParaRPr>
          </a:p>
        </p:txBody>
      </p:sp>
      <p:pic>
        <p:nvPicPr>
          <p:cNvPr id="514" name="Google Shape;514;p95"/>
          <p:cNvPicPr preferRelativeResize="0"/>
          <p:nvPr/>
        </p:nvPicPr>
        <p:blipFill>
          <a:blip r:embed="rId6">
            <a:alphaModFix/>
          </a:blip>
          <a:stretch>
            <a:fillRect/>
          </a:stretch>
        </p:blipFill>
        <p:spPr>
          <a:xfrm>
            <a:off x="6369820" y="1669188"/>
            <a:ext cx="1564766" cy="892775"/>
          </a:xfrm>
          <a:prstGeom prst="rect">
            <a:avLst/>
          </a:prstGeom>
          <a:noFill/>
          <a:ln>
            <a:noFill/>
          </a:ln>
        </p:spPr>
      </p:pic>
      <p:sp>
        <p:nvSpPr>
          <p:cNvPr id="515" name="Google Shape;515;p95"/>
          <p:cNvSpPr txBox="1"/>
          <p:nvPr/>
        </p:nvSpPr>
        <p:spPr>
          <a:xfrm>
            <a:off x="5628775" y="2561975"/>
            <a:ext cx="3396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Roboto"/>
                <a:ea typeface="Roboto"/>
                <a:cs typeface="Roboto"/>
                <a:sym typeface="Roboto"/>
              </a:rPr>
              <a:t>Don’t forget you have to register your teams and display license plates</a:t>
            </a:r>
            <a:endParaRPr/>
          </a:p>
        </p:txBody>
      </p:sp>
      <p:pic>
        <p:nvPicPr>
          <p:cNvPr descr="VEX Robotics: getstarted.vex.com&#10;SUBSCRIBE: https://bit.ly/3r2xtvE&#10;-------------------------------------------------------&#10;&#10;VEX Robotics Competition: Over Under official game overview&#10;&#10;-------------------------------------------------------&#10;Follow us on social media!&#10;https://www.facebook.com/vexrobotics/&#10;https://twitter.com/VEXRobotics&#10;https://www.instagram.com/vexrobotics" id="516" name="Google Shape;516;p95" title="VEX Robotics Competition: Over Under | 2023 - 2024 Game">
            <a:hlinkClick r:id="rId7"/>
          </p:cNvPr>
          <p:cNvPicPr preferRelativeResize="0"/>
          <p:nvPr/>
        </p:nvPicPr>
        <p:blipFill>
          <a:blip r:embed="rId8">
            <a:alphaModFix/>
          </a:blip>
          <a:stretch>
            <a:fillRect/>
          </a:stretch>
        </p:blipFill>
        <p:spPr>
          <a:xfrm>
            <a:off x="663000" y="766975"/>
            <a:ext cx="4165321" cy="234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96"/>
          <p:cNvSpPr txBox="1"/>
          <p:nvPr/>
        </p:nvSpPr>
        <p:spPr>
          <a:xfrm>
            <a:off x="305923" y="516370"/>
            <a:ext cx="87774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accent1"/>
                </a:solidFill>
                <a:latin typeface="Roboto Condensed"/>
                <a:ea typeface="Roboto Condensed"/>
                <a:cs typeface="Roboto Condensed"/>
                <a:sym typeface="Roboto Condensed"/>
              </a:rPr>
              <a:t>Educator Certifications</a:t>
            </a:r>
            <a:endParaRPr b="0"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2"/>
              </a:solidFill>
              <a:latin typeface="Roboto Condensed"/>
              <a:ea typeface="Roboto Condensed"/>
              <a:cs typeface="Roboto Condensed"/>
              <a:sym typeface="Roboto Condensed"/>
            </a:endParaRPr>
          </a:p>
        </p:txBody>
      </p:sp>
      <p:cxnSp>
        <p:nvCxnSpPr>
          <p:cNvPr id="522" name="Google Shape;522;p96"/>
          <p:cNvCxnSpPr/>
          <p:nvPr/>
        </p:nvCxnSpPr>
        <p:spPr>
          <a:xfrm>
            <a:off x="396300" y="476497"/>
            <a:ext cx="342900" cy="0"/>
          </a:xfrm>
          <a:prstGeom prst="straightConnector1">
            <a:avLst/>
          </a:prstGeom>
          <a:noFill/>
          <a:ln cap="rnd" cmpd="sng" w="19050">
            <a:solidFill>
              <a:schemeClr val="accent3"/>
            </a:solidFill>
            <a:prstDash val="solid"/>
            <a:miter lim="800000"/>
            <a:headEnd len="sm" w="sm" type="none"/>
            <a:tailEnd len="sm" w="sm" type="none"/>
          </a:ln>
        </p:spPr>
      </p:cxnSp>
      <p:sp>
        <p:nvSpPr>
          <p:cNvPr id="523" name="Google Shape;523;p96"/>
          <p:cNvSpPr/>
          <p:nvPr/>
        </p:nvSpPr>
        <p:spPr>
          <a:xfrm>
            <a:off x="321881" y="892763"/>
            <a:ext cx="7539600" cy="27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chemeClr val="accent2"/>
                </a:solidFill>
                <a:latin typeface="Roboto Condensed"/>
                <a:ea typeface="Roboto Condensed"/>
                <a:cs typeface="Roboto Condensed"/>
                <a:sym typeface="Roboto Condensed"/>
              </a:rPr>
              <a:t>Educator Resources </a:t>
            </a:r>
            <a:endParaRPr b="0" i="0" sz="1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Roboto Condensed"/>
              <a:ea typeface="Roboto Condensed"/>
              <a:cs typeface="Roboto Condensed"/>
              <a:sym typeface="Roboto Condensed"/>
            </a:endParaRPr>
          </a:p>
        </p:txBody>
      </p:sp>
      <p:sp>
        <p:nvSpPr>
          <p:cNvPr id="524" name="Google Shape;524;p96"/>
          <p:cNvSpPr txBox="1"/>
          <p:nvPr/>
        </p:nvSpPr>
        <p:spPr>
          <a:xfrm>
            <a:off x="320025" y="1583544"/>
            <a:ext cx="3677400" cy="3132300"/>
          </a:xfrm>
          <a:prstGeom prst="rect">
            <a:avLst/>
          </a:prstGeom>
          <a:noFill/>
          <a:ln>
            <a:noFill/>
          </a:ln>
        </p:spPr>
        <p:txBody>
          <a:bodyPr anchorCtr="0" anchor="t" bIns="68575" lIns="68575" spcFirstLastPara="1" rIns="68575" wrap="square" tIns="68575">
            <a:noAutofit/>
          </a:bodyPr>
          <a:lstStyle/>
          <a:p>
            <a:pPr indent="-247650" lvl="0" marL="254000" marR="0" rtl="0" algn="l">
              <a:lnSpc>
                <a:spcPct val="100000"/>
              </a:lnSpc>
              <a:spcBef>
                <a:spcPts val="0"/>
              </a:spcBef>
              <a:spcAft>
                <a:spcPts val="0"/>
              </a:spcAft>
              <a:buClr>
                <a:srgbClr val="3F3F3F"/>
              </a:buClr>
              <a:buSzPts val="1500"/>
              <a:buFont typeface="Arial"/>
              <a:buChar char="•"/>
            </a:pPr>
            <a:r>
              <a:rPr b="0" i="0" lang="en" sz="1500" u="none" cap="none" strike="noStrike">
                <a:solidFill>
                  <a:srgbClr val="3F3F3F"/>
                </a:solidFill>
                <a:latin typeface="Lato"/>
                <a:ea typeface="Lato"/>
                <a:cs typeface="Lato"/>
                <a:sym typeface="Lato"/>
              </a:rPr>
              <a:t>Free Online Training to Help Educators and Coaches at Any Ability Level</a:t>
            </a:r>
            <a:endParaRPr sz="1100">
              <a:solidFill>
                <a:srgbClr val="3F3F3F"/>
              </a:solidFill>
            </a:endParaRPr>
          </a:p>
          <a:p>
            <a:pPr indent="-152400" lvl="0" marL="2540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F3F3F"/>
              </a:solidFill>
              <a:latin typeface="Lato"/>
              <a:ea typeface="Lato"/>
              <a:cs typeface="Lato"/>
              <a:sym typeface="Lato"/>
            </a:endParaRPr>
          </a:p>
          <a:p>
            <a:pPr indent="-247650" lvl="0" marL="254000" marR="0" rtl="0" algn="l">
              <a:lnSpc>
                <a:spcPct val="100000"/>
              </a:lnSpc>
              <a:spcBef>
                <a:spcPts val="0"/>
              </a:spcBef>
              <a:spcAft>
                <a:spcPts val="0"/>
              </a:spcAft>
              <a:buClr>
                <a:srgbClr val="3F3F3F"/>
              </a:buClr>
              <a:buSzPts val="1500"/>
              <a:buFont typeface="Arial"/>
              <a:buChar char="•"/>
            </a:pPr>
            <a:r>
              <a:rPr b="0" i="0" lang="en" sz="1500" u="none" cap="none" strike="noStrike">
                <a:solidFill>
                  <a:srgbClr val="3F3F3F"/>
                </a:solidFill>
                <a:latin typeface="Lato"/>
                <a:ea typeface="Lato"/>
                <a:cs typeface="Lato"/>
                <a:sym typeface="Lato"/>
              </a:rPr>
              <a:t> Fun and Engaging Lessons</a:t>
            </a:r>
            <a:endParaRPr sz="1100">
              <a:solidFill>
                <a:srgbClr val="3F3F3F"/>
              </a:solidFill>
            </a:endParaRPr>
          </a:p>
          <a:p>
            <a:pPr indent="-152400" lvl="0" marL="2540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3F3F3F"/>
              </a:solidFill>
              <a:latin typeface="Lato"/>
              <a:ea typeface="Lato"/>
              <a:cs typeface="Lato"/>
              <a:sym typeface="Lato"/>
            </a:endParaRPr>
          </a:p>
          <a:p>
            <a:pPr indent="-247650" lvl="0" marL="254000" marR="0" rtl="0" algn="l">
              <a:lnSpc>
                <a:spcPct val="100000"/>
              </a:lnSpc>
              <a:spcBef>
                <a:spcPts val="0"/>
              </a:spcBef>
              <a:spcAft>
                <a:spcPts val="0"/>
              </a:spcAft>
              <a:buClr>
                <a:srgbClr val="3F3F3F"/>
              </a:buClr>
              <a:buSzPts val="1500"/>
              <a:buFont typeface="Arial"/>
              <a:buChar char="•"/>
            </a:pPr>
            <a:r>
              <a:rPr b="0" i="0" lang="en" sz="1500" u="none" cap="none" strike="noStrike">
                <a:solidFill>
                  <a:srgbClr val="3F3F3F"/>
                </a:solidFill>
                <a:latin typeface="Lato"/>
                <a:ea typeface="Lato"/>
                <a:cs typeface="Lato"/>
                <a:sym typeface="Lato"/>
              </a:rPr>
              <a:t>Build Confidence to Support Students</a:t>
            </a:r>
            <a:endParaRPr b="0" i="0" sz="1500" u="none" cap="none" strike="noStrike">
              <a:solidFill>
                <a:srgbClr val="3F3F3F"/>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3434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3434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3434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34343"/>
              </a:solidFill>
              <a:latin typeface="Lato"/>
              <a:ea typeface="Lato"/>
              <a:cs typeface="Lato"/>
              <a:sym typeface="Lato"/>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34343"/>
              </a:solidFill>
              <a:latin typeface="Lato"/>
              <a:ea typeface="Lato"/>
              <a:cs typeface="Lato"/>
              <a:sym typeface="Lato"/>
            </a:endParaRPr>
          </a:p>
        </p:txBody>
      </p:sp>
      <p:pic>
        <p:nvPicPr>
          <p:cNvPr id="525" name="Google Shape;525;p96"/>
          <p:cNvPicPr preferRelativeResize="0"/>
          <p:nvPr/>
        </p:nvPicPr>
        <p:blipFill rotWithShape="1">
          <a:blip r:embed="rId3">
            <a:alphaModFix/>
          </a:blip>
          <a:srcRect b="0" l="8354" r="8354" t="0"/>
          <a:stretch/>
        </p:blipFill>
        <p:spPr>
          <a:xfrm>
            <a:off x="4990221" y="139181"/>
            <a:ext cx="3724730" cy="4363793"/>
          </a:xfrm>
          <a:custGeom>
            <a:rect b="b" l="l" r="r" t="t"/>
            <a:pathLst>
              <a:path extrusionOk="0" h="5558972" w="4744879">
                <a:moveTo>
                  <a:pt x="1976406" y="22"/>
                </a:moveTo>
                <a:cubicBezTo>
                  <a:pt x="2687043" y="2837"/>
                  <a:pt x="3396607" y="276496"/>
                  <a:pt x="3937007" y="820332"/>
                </a:cubicBezTo>
                <a:cubicBezTo>
                  <a:pt x="5017805" y="1908004"/>
                  <a:pt x="5013628" y="3665471"/>
                  <a:pt x="3927670" y="4747992"/>
                </a:cubicBezTo>
                <a:cubicBezTo>
                  <a:pt x="2841712" y="5830513"/>
                  <a:pt x="1084241" y="5829121"/>
                  <a:pt x="0" y="4744880"/>
                </a:cubicBezTo>
                <a:cubicBezTo>
                  <a:pt x="3122" y="3431510"/>
                  <a:pt x="6245" y="2118141"/>
                  <a:pt x="9367" y="804771"/>
                </a:cubicBezTo>
                <a:cubicBezTo>
                  <a:pt x="554059" y="265234"/>
                  <a:pt x="1265769" y="-2794"/>
                  <a:pt x="1976406" y="22"/>
                </a:cubicBezTo>
                <a:close/>
              </a:path>
            </a:pathLst>
          </a:custGeom>
          <a:noFill/>
          <a:ln>
            <a:noFill/>
          </a:ln>
        </p:spPr>
      </p:pic>
      <p:sp>
        <p:nvSpPr>
          <p:cNvPr id="526" name="Google Shape;526;p96"/>
          <p:cNvSpPr/>
          <p:nvPr/>
        </p:nvSpPr>
        <p:spPr>
          <a:xfrm>
            <a:off x="4138762" y="1239443"/>
            <a:ext cx="2154600" cy="21546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27" name="Google Shape;527;p96"/>
          <p:cNvSpPr/>
          <p:nvPr/>
        </p:nvSpPr>
        <p:spPr>
          <a:xfrm>
            <a:off x="4238550" y="1339230"/>
            <a:ext cx="1955100" cy="1955100"/>
          </a:xfrm>
          <a:prstGeom prst="ellipse">
            <a:avLst/>
          </a:prstGeom>
          <a:solidFill>
            <a:srgbClr val="C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28" name="Google Shape;528;p96"/>
          <p:cNvSpPr txBox="1"/>
          <p:nvPr/>
        </p:nvSpPr>
        <p:spPr>
          <a:xfrm>
            <a:off x="660825" y="3344925"/>
            <a:ext cx="3453000" cy="4386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1300"/>
              <a:buFont typeface="Arial"/>
              <a:buNone/>
            </a:pPr>
            <a:r>
              <a:rPr b="0" i="0" lang="en" sz="1300" u="sng" cap="none" strike="noStrike">
                <a:solidFill>
                  <a:schemeClr val="hlink"/>
                </a:solidFill>
                <a:latin typeface="Roboto Condensed"/>
                <a:ea typeface="Roboto Condensed"/>
                <a:cs typeface="Roboto Condensed"/>
                <a:sym typeface="Roboto Condensed"/>
                <a:hlinkClick r:id="rId4"/>
              </a:rPr>
              <a:t>https://certifications.vex.com/educator</a:t>
            </a:r>
            <a:endParaRPr b="0" i="0" sz="1300" u="none" cap="none" strike="noStrike">
              <a:solidFill>
                <a:srgbClr val="000000"/>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1300"/>
              <a:buFont typeface="Arial"/>
              <a:buNone/>
            </a:pPr>
            <a:r>
              <a:rPr b="0" i="0" lang="en" sz="1300" u="sng" cap="none" strike="noStrike">
                <a:solidFill>
                  <a:schemeClr val="hlink"/>
                </a:solidFill>
                <a:latin typeface="Roboto Condensed"/>
                <a:ea typeface="Roboto Condensed"/>
                <a:cs typeface="Roboto Condensed"/>
                <a:sym typeface="Roboto Condensed"/>
                <a:hlinkClick r:id="rId5"/>
              </a:rPr>
              <a:t>https://certifications.vex.com/competition</a:t>
            </a:r>
            <a:endParaRPr b="0" i="0" sz="13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Work Sans"/>
              <a:ea typeface="Work Sans"/>
              <a:cs typeface="Work Sans"/>
              <a:sym typeface="Work Sans"/>
            </a:endParaRPr>
          </a:p>
        </p:txBody>
      </p:sp>
      <p:pic>
        <p:nvPicPr>
          <p:cNvPr id="529" name="Google Shape;529;p96"/>
          <p:cNvPicPr preferRelativeResize="0"/>
          <p:nvPr/>
        </p:nvPicPr>
        <p:blipFill rotWithShape="1">
          <a:blip r:embed="rId6">
            <a:alphaModFix/>
          </a:blip>
          <a:srcRect b="0" l="0" r="0" t="0"/>
          <a:stretch/>
        </p:blipFill>
        <p:spPr>
          <a:xfrm>
            <a:off x="4557393" y="1488277"/>
            <a:ext cx="1317337" cy="1620018"/>
          </a:xfrm>
          <a:prstGeom prst="rect">
            <a:avLst/>
          </a:prstGeom>
          <a:noFill/>
          <a:ln>
            <a:noFill/>
          </a:ln>
        </p:spPr>
      </p:pic>
      <p:grpSp>
        <p:nvGrpSpPr>
          <p:cNvPr id="530" name="Google Shape;530;p96"/>
          <p:cNvGrpSpPr/>
          <p:nvPr/>
        </p:nvGrpSpPr>
        <p:grpSpPr>
          <a:xfrm>
            <a:off x="0" y="4717900"/>
            <a:ext cx="9153300" cy="606600"/>
            <a:chOff x="0" y="4717900"/>
            <a:chExt cx="9153300" cy="606600"/>
          </a:xfrm>
        </p:grpSpPr>
        <p:sp>
          <p:nvSpPr>
            <p:cNvPr id="531" name="Google Shape;531;p96"/>
            <p:cNvSpPr/>
            <p:nvPr/>
          </p:nvSpPr>
          <p:spPr>
            <a:xfrm>
              <a:off x="0" y="4723450"/>
              <a:ext cx="9153300" cy="4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2" name="Google Shape;532;p96"/>
            <p:cNvPicPr preferRelativeResize="0"/>
            <p:nvPr/>
          </p:nvPicPr>
          <p:blipFill>
            <a:blip r:embed="rId7">
              <a:alphaModFix/>
            </a:blip>
            <a:stretch>
              <a:fillRect/>
            </a:stretch>
          </p:blipFill>
          <p:spPr>
            <a:xfrm>
              <a:off x="143775" y="4739500"/>
              <a:ext cx="424540" cy="387900"/>
            </a:xfrm>
            <a:prstGeom prst="rect">
              <a:avLst/>
            </a:prstGeom>
            <a:noFill/>
            <a:ln>
              <a:noFill/>
            </a:ln>
          </p:spPr>
        </p:pic>
        <p:sp>
          <p:nvSpPr>
            <p:cNvPr id="533" name="Google Shape;533;p96"/>
            <p:cNvSpPr txBox="1"/>
            <p:nvPr/>
          </p:nvSpPr>
          <p:spPr>
            <a:xfrm>
              <a:off x="568325" y="4717900"/>
              <a:ext cx="312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Roboto"/>
                  <a:ea typeface="Roboto"/>
                  <a:cs typeface="Roboto"/>
                  <a:sym typeface="Roboto"/>
                </a:rPr>
                <a:t>Robotics Education &amp; Competition Foundation </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 sz="800">
                  <a:solidFill>
                    <a:schemeClr val="lt1"/>
                  </a:solidFill>
                  <a:latin typeface="Roboto"/>
                  <a:ea typeface="Roboto"/>
                  <a:cs typeface="Roboto"/>
                  <a:sym typeface="Roboto"/>
                </a:rPr>
                <a:t>Inspiring students, one robot at a time.</a:t>
              </a:r>
              <a:endParaRPr sz="800">
                <a:solidFill>
                  <a:schemeClr val="lt1"/>
                </a:solidFill>
                <a:latin typeface="Roboto"/>
                <a:ea typeface="Roboto"/>
                <a:cs typeface="Roboto"/>
                <a:sym typeface="Roboto"/>
              </a:endParaRPr>
            </a:p>
          </p:txBody>
        </p:sp>
        <p:sp>
          <p:nvSpPr>
            <p:cNvPr id="534" name="Google Shape;534;p96"/>
            <p:cNvSpPr txBox="1"/>
            <p:nvPr/>
          </p:nvSpPr>
          <p:spPr>
            <a:xfrm>
              <a:off x="4572000" y="4739500"/>
              <a:ext cx="43761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Roboto Condensed"/>
                  <a:ea typeface="Roboto Condensed"/>
                  <a:cs typeface="Roboto Condensed"/>
                  <a:sym typeface="Roboto Condensed"/>
                </a:rPr>
                <a:t>JROTC Robotics Program Overview </a:t>
              </a:r>
              <a:endParaRPr sz="12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Work Sans"/>
                <a:ea typeface="Work Sans"/>
                <a:cs typeface="Work Sans"/>
                <a:sym typeface="Work San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79"/>
          <p:cNvPicPr preferRelativeResize="0"/>
          <p:nvPr>
            <p:ph idx="2" type="pic"/>
          </p:nvPr>
        </p:nvPicPr>
        <p:blipFill rotWithShape="1">
          <a:blip r:embed="rId3">
            <a:alphaModFix/>
          </a:blip>
          <a:srcRect b="7791" l="0" r="0" t="7791"/>
          <a:stretch/>
        </p:blipFill>
        <p:spPr>
          <a:xfrm>
            <a:off x="0" y="0"/>
            <a:ext cx="9144003" cy="5143501"/>
          </a:xfrm>
          <a:prstGeom prst="rect">
            <a:avLst/>
          </a:prstGeom>
          <a:solidFill>
            <a:srgbClr val="D8E2F3"/>
          </a:solidFill>
          <a:ln>
            <a:noFill/>
          </a:ln>
        </p:spPr>
      </p:pic>
      <p:pic>
        <p:nvPicPr>
          <p:cNvPr id="265" name="Google Shape;265;p79"/>
          <p:cNvPicPr preferRelativeResize="0"/>
          <p:nvPr/>
        </p:nvPicPr>
        <p:blipFill rotWithShape="1">
          <a:blip r:embed="rId4">
            <a:alphaModFix/>
          </a:blip>
          <a:srcRect b="5006" l="0" r="0" t="0"/>
          <a:stretch/>
        </p:blipFill>
        <p:spPr>
          <a:xfrm>
            <a:off x="0" y="0"/>
            <a:ext cx="9144003" cy="5143499"/>
          </a:xfrm>
          <a:prstGeom prst="rect">
            <a:avLst/>
          </a:prstGeom>
          <a:noFill/>
          <a:ln>
            <a:noFill/>
          </a:ln>
        </p:spPr>
      </p:pic>
      <p:pic>
        <p:nvPicPr>
          <p:cNvPr id="266" name="Google Shape;266;p79"/>
          <p:cNvPicPr preferRelativeResize="0"/>
          <p:nvPr/>
        </p:nvPicPr>
        <p:blipFill>
          <a:blip r:embed="rId5">
            <a:alphaModFix/>
          </a:blip>
          <a:stretch>
            <a:fillRect/>
          </a:stretch>
        </p:blipFill>
        <p:spPr>
          <a:xfrm>
            <a:off x="2095679" y="0"/>
            <a:ext cx="7046487" cy="5219493"/>
          </a:xfrm>
          <a:prstGeom prst="rect">
            <a:avLst/>
          </a:prstGeom>
          <a:noFill/>
          <a:ln>
            <a:noFill/>
          </a:ln>
          <a:effectLst>
            <a:outerShdw blurRad="57150" rotWithShape="0" algn="bl" dir="5400000" dist="19050">
              <a:srgbClr val="000000">
                <a:alpha val="0"/>
              </a:srgbClr>
            </a:outerShdw>
          </a:effectLst>
        </p:spPr>
      </p:pic>
      <p:sp>
        <p:nvSpPr>
          <p:cNvPr id="267" name="Google Shape;267;p79"/>
          <p:cNvSpPr/>
          <p:nvPr/>
        </p:nvSpPr>
        <p:spPr>
          <a:xfrm>
            <a:off x="2228465" y="1598259"/>
            <a:ext cx="4815600" cy="2276400"/>
          </a:xfrm>
          <a:prstGeom prst="rect">
            <a:avLst/>
          </a:prstGeom>
          <a:solidFill>
            <a:schemeClr val="dk1"/>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sp>
        <p:nvSpPr>
          <p:cNvPr id="268" name="Google Shape;268;p79"/>
          <p:cNvSpPr txBox="1"/>
          <p:nvPr/>
        </p:nvSpPr>
        <p:spPr>
          <a:xfrm>
            <a:off x="3174298" y="1892572"/>
            <a:ext cx="1996800" cy="419400"/>
          </a:xfrm>
          <a:prstGeom prst="rect">
            <a:avLst/>
          </a:prstGeom>
          <a:noFill/>
          <a:ln>
            <a:noFill/>
          </a:ln>
        </p:spPr>
        <p:txBody>
          <a:bodyPr anchorCtr="0" anchor="t" bIns="17150" lIns="34300" spcFirstLastPara="1" rIns="34300" wrap="square" tIns="17150">
            <a:spAutoFit/>
          </a:bodyPr>
          <a:lstStyle/>
          <a:p>
            <a:pPr indent="0" lvl="0" marL="0" marR="0" rtl="0" algn="l">
              <a:spcBef>
                <a:spcPts val="0"/>
              </a:spcBef>
              <a:spcAft>
                <a:spcPts val="0"/>
              </a:spcAft>
              <a:buNone/>
            </a:pPr>
            <a:r>
              <a:rPr lang="en" sz="2500">
                <a:solidFill>
                  <a:schemeClr val="lt1"/>
                </a:solidFill>
                <a:latin typeface="Montserrat"/>
                <a:ea typeface="Montserrat"/>
                <a:cs typeface="Montserrat"/>
                <a:sym typeface="Montserrat"/>
              </a:rPr>
              <a:t>Mission </a:t>
            </a:r>
            <a:endParaRPr sz="3600">
              <a:solidFill>
                <a:schemeClr val="lt1"/>
              </a:solidFill>
              <a:latin typeface="Montserrat"/>
              <a:ea typeface="Montserrat"/>
              <a:cs typeface="Montserrat"/>
              <a:sym typeface="Montserrat"/>
            </a:endParaRPr>
          </a:p>
        </p:txBody>
      </p:sp>
      <p:sp>
        <p:nvSpPr>
          <p:cNvPr id="269" name="Google Shape;269;p79"/>
          <p:cNvSpPr txBox="1"/>
          <p:nvPr/>
        </p:nvSpPr>
        <p:spPr>
          <a:xfrm>
            <a:off x="2633589" y="2444006"/>
            <a:ext cx="4061400" cy="896700"/>
          </a:xfrm>
          <a:prstGeom prst="rect">
            <a:avLst/>
          </a:prstGeom>
          <a:noFill/>
          <a:ln>
            <a:noFill/>
          </a:ln>
        </p:spPr>
        <p:txBody>
          <a:bodyPr anchorCtr="0" anchor="t" bIns="17150" lIns="34300" spcFirstLastPara="1" rIns="34300" wrap="square" tIns="17150">
            <a:spAutoFit/>
          </a:bodyPr>
          <a:lstStyle/>
          <a:p>
            <a:pPr indent="0" lvl="0" marL="0" rtl="0" algn="l">
              <a:lnSpc>
                <a:spcPct val="115000"/>
              </a:lnSpc>
              <a:spcBef>
                <a:spcPts val="0"/>
              </a:spcBef>
              <a:spcAft>
                <a:spcPts val="0"/>
              </a:spcAft>
              <a:buClr>
                <a:schemeClr val="dk1"/>
              </a:buClr>
              <a:buSzPts val="400"/>
              <a:buFont typeface="Arial"/>
              <a:buNone/>
            </a:pPr>
            <a:r>
              <a:rPr lang="en" sz="1000">
                <a:solidFill>
                  <a:schemeClr val="lt1"/>
                </a:solidFill>
                <a:latin typeface="Montserrat Medium"/>
                <a:ea typeface="Montserrat Medium"/>
                <a:cs typeface="Montserrat Medium"/>
                <a:sym typeface="Montserrat Medium"/>
              </a:rPr>
              <a:t>The Robotics Education &amp; Competition (REC) Foundation’s global mission is to provide every educator with competition, education, and workforce readiness programs to increase student engagement in science, technology, engineering, math, and computer science.</a:t>
            </a:r>
            <a:endParaRPr sz="1100">
              <a:solidFill>
                <a:schemeClr val="lt1"/>
              </a:solidFill>
              <a:latin typeface="Montserrat Medium"/>
              <a:ea typeface="Montserrat Medium"/>
              <a:cs typeface="Montserrat Medium"/>
              <a:sym typeface="Montserrat Medium"/>
            </a:endParaRPr>
          </a:p>
        </p:txBody>
      </p:sp>
      <p:sp>
        <p:nvSpPr>
          <p:cNvPr id="270" name="Google Shape;270;p79"/>
          <p:cNvSpPr/>
          <p:nvPr/>
        </p:nvSpPr>
        <p:spPr>
          <a:xfrm>
            <a:off x="2672346" y="1929861"/>
            <a:ext cx="341064" cy="341010"/>
          </a:xfrm>
          <a:custGeom>
            <a:rect b="b" l="l" r="r" t="t"/>
            <a:pathLst>
              <a:path extrusionOk="0" h="21600" w="2160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lt1"/>
          </a:solidFill>
          <a:ln>
            <a:noFill/>
          </a:ln>
        </p:spPr>
        <p:txBody>
          <a:bodyPr anchorCtr="0" anchor="ctr" bIns="14275" lIns="14275" spcFirstLastPara="1" rIns="14275" wrap="square" tIns="14275">
            <a:noAutofit/>
          </a:bodyPr>
          <a:lstStyle/>
          <a:p>
            <a:pPr indent="0" lvl="0" marL="0" marR="0" rtl="0" algn="l">
              <a:spcBef>
                <a:spcPts val="0"/>
              </a:spcBef>
              <a:spcAft>
                <a:spcPts val="0"/>
              </a:spcAft>
              <a:buNone/>
            </a:pPr>
            <a:r>
              <a:t/>
            </a:r>
            <a:endParaRPr sz="11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97"/>
          <p:cNvPicPr preferRelativeResize="0"/>
          <p:nvPr/>
        </p:nvPicPr>
        <p:blipFill>
          <a:blip r:embed="rId3">
            <a:alphaModFix/>
          </a:blip>
          <a:stretch>
            <a:fillRect/>
          </a:stretch>
        </p:blipFill>
        <p:spPr>
          <a:xfrm>
            <a:off x="834050" y="2604125"/>
            <a:ext cx="1003661" cy="1003650"/>
          </a:xfrm>
          <a:prstGeom prst="rect">
            <a:avLst/>
          </a:prstGeom>
          <a:noFill/>
          <a:ln>
            <a:noFill/>
          </a:ln>
        </p:spPr>
      </p:pic>
      <p:sp>
        <p:nvSpPr>
          <p:cNvPr id="540" name="Google Shape;540;p97"/>
          <p:cNvSpPr txBox="1"/>
          <p:nvPr/>
        </p:nvSpPr>
        <p:spPr>
          <a:xfrm>
            <a:off x="764375" y="4185375"/>
            <a:ext cx="3803700" cy="13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Work Sans"/>
                <a:ea typeface="Work Sans"/>
                <a:cs typeface="Work Sans"/>
                <a:sym typeface="Work Sans"/>
                <a:hlinkClick r:id="rId4"/>
              </a:rPr>
              <a:t>V5- Programming Knowledge Base</a:t>
            </a:r>
            <a:endParaRPr>
              <a:latin typeface="Work Sans"/>
              <a:ea typeface="Work Sans"/>
              <a:cs typeface="Work Sans"/>
              <a:sym typeface="Work Sans"/>
            </a:endParaRPr>
          </a:p>
        </p:txBody>
      </p:sp>
      <p:sp>
        <p:nvSpPr>
          <p:cNvPr id="541" name="Google Shape;541;p97"/>
          <p:cNvSpPr txBox="1"/>
          <p:nvPr/>
        </p:nvSpPr>
        <p:spPr>
          <a:xfrm>
            <a:off x="357700" y="1162150"/>
            <a:ext cx="3947700" cy="11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F3F3F"/>
                </a:solidFill>
                <a:highlight>
                  <a:srgbClr val="FFFFFF"/>
                </a:highlight>
                <a:latin typeface="Lato"/>
                <a:ea typeface="Lato"/>
                <a:cs typeface="Lato"/>
                <a:sym typeface="Lato"/>
              </a:rPr>
              <a:t>VEXcode V5 is the coding environment for programming the VEX V5 Robot. VEXcode V5 is available for several different types of devices. The application needs to be downloaded onto your device.</a:t>
            </a:r>
            <a:endParaRPr sz="1700">
              <a:solidFill>
                <a:srgbClr val="3F3F3F"/>
              </a:solidFill>
              <a:latin typeface="Work Sans"/>
              <a:ea typeface="Work Sans"/>
              <a:cs typeface="Work Sans"/>
              <a:sym typeface="Work Sans"/>
            </a:endParaRPr>
          </a:p>
        </p:txBody>
      </p:sp>
      <p:pic>
        <p:nvPicPr>
          <p:cNvPr id="542" name="Google Shape;542;p97"/>
          <p:cNvPicPr preferRelativeResize="0"/>
          <p:nvPr/>
        </p:nvPicPr>
        <p:blipFill>
          <a:blip r:embed="rId5">
            <a:alphaModFix/>
          </a:blip>
          <a:stretch>
            <a:fillRect/>
          </a:stretch>
        </p:blipFill>
        <p:spPr>
          <a:xfrm>
            <a:off x="2043165" y="2604125"/>
            <a:ext cx="1003661" cy="1003650"/>
          </a:xfrm>
          <a:prstGeom prst="rect">
            <a:avLst/>
          </a:prstGeom>
          <a:noFill/>
          <a:ln>
            <a:noFill/>
          </a:ln>
        </p:spPr>
      </p:pic>
      <p:sp>
        <p:nvSpPr>
          <p:cNvPr id="543" name="Google Shape;543;p97"/>
          <p:cNvSpPr txBox="1"/>
          <p:nvPr/>
        </p:nvSpPr>
        <p:spPr>
          <a:xfrm>
            <a:off x="764375" y="3607765"/>
            <a:ext cx="2889600" cy="6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C2D30"/>
                </a:solidFill>
                <a:highlight>
                  <a:srgbClr val="FFFFFF"/>
                </a:highlight>
                <a:latin typeface="Lato"/>
                <a:ea typeface="Lato"/>
                <a:cs typeface="Lato"/>
                <a:sym typeface="Lato"/>
              </a:rPr>
              <a:t>VExcode V5 Blocks         VEXcode V5 Text</a:t>
            </a:r>
            <a:endParaRPr sz="1700">
              <a:latin typeface="Work Sans"/>
              <a:ea typeface="Work Sans"/>
              <a:cs typeface="Work Sans"/>
              <a:sym typeface="Work Sans"/>
            </a:endParaRPr>
          </a:p>
        </p:txBody>
      </p:sp>
      <p:pic>
        <p:nvPicPr>
          <p:cNvPr id="544" name="Google Shape;544;p97"/>
          <p:cNvPicPr preferRelativeResize="0"/>
          <p:nvPr/>
        </p:nvPicPr>
        <p:blipFill>
          <a:blip r:embed="rId6">
            <a:alphaModFix/>
          </a:blip>
          <a:stretch>
            <a:fillRect/>
          </a:stretch>
        </p:blipFill>
        <p:spPr>
          <a:xfrm>
            <a:off x="4775450" y="287600"/>
            <a:ext cx="4086851" cy="4067351"/>
          </a:xfrm>
          <a:prstGeom prst="rect">
            <a:avLst/>
          </a:prstGeom>
          <a:noFill/>
          <a:ln>
            <a:noFill/>
          </a:ln>
        </p:spPr>
      </p:pic>
      <p:grpSp>
        <p:nvGrpSpPr>
          <p:cNvPr id="545" name="Google Shape;545;p97"/>
          <p:cNvGrpSpPr/>
          <p:nvPr/>
        </p:nvGrpSpPr>
        <p:grpSpPr>
          <a:xfrm>
            <a:off x="0" y="4717900"/>
            <a:ext cx="9153300" cy="606600"/>
            <a:chOff x="0" y="4717900"/>
            <a:chExt cx="9153300" cy="606600"/>
          </a:xfrm>
        </p:grpSpPr>
        <p:sp>
          <p:nvSpPr>
            <p:cNvPr id="546" name="Google Shape;546;p97"/>
            <p:cNvSpPr/>
            <p:nvPr/>
          </p:nvSpPr>
          <p:spPr>
            <a:xfrm>
              <a:off x="0" y="4723450"/>
              <a:ext cx="9153300" cy="4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7" name="Google Shape;547;p97"/>
            <p:cNvPicPr preferRelativeResize="0"/>
            <p:nvPr/>
          </p:nvPicPr>
          <p:blipFill>
            <a:blip r:embed="rId7">
              <a:alphaModFix/>
            </a:blip>
            <a:stretch>
              <a:fillRect/>
            </a:stretch>
          </p:blipFill>
          <p:spPr>
            <a:xfrm>
              <a:off x="143775" y="4739500"/>
              <a:ext cx="424540" cy="387900"/>
            </a:xfrm>
            <a:prstGeom prst="rect">
              <a:avLst/>
            </a:prstGeom>
            <a:noFill/>
            <a:ln>
              <a:noFill/>
            </a:ln>
          </p:spPr>
        </p:pic>
        <p:sp>
          <p:nvSpPr>
            <p:cNvPr id="548" name="Google Shape;548;p97"/>
            <p:cNvSpPr txBox="1"/>
            <p:nvPr/>
          </p:nvSpPr>
          <p:spPr>
            <a:xfrm>
              <a:off x="568325" y="4717900"/>
              <a:ext cx="312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Roboto"/>
                  <a:ea typeface="Roboto"/>
                  <a:cs typeface="Roboto"/>
                  <a:sym typeface="Roboto"/>
                </a:rPr>
                <a:t>Robotics Education &amp; Competition Foundation </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 sz="800">
                  <a:solidFill>
                    <a:schemeClr val="lt1"/>
                  </a:solidFill>
                  <a:latin typeface="Roboto"/>
                  <a:ea typeface="Roboto"/>
                  <a:cs typeface="Roboto"/>
                  <a:sym typeface="Roboto"/>
                </a:rPr>
                <a:t>Inspiring students, one robot at a time.</a:t>
              </a:r>
              <a:endParaRPr sz="800">
                <a:solidFill>
                  <a:schemeClr val="lt1"/>
                </a:solidFill>
                <a:latin typeface="Roboto"/>
                <a:ea typeface="Roboto"/>
                <a:cs typeface="Roboto"/>
                <a:sym typeface="Roboto"/>
              </a:endParaRPr>
            </a:p>
          </p:txBody>
        </p:sp>
        <p:sp>
          <p:nvSpPr>
            <p:cNvPr id="549" name="Google Shape;549;p97"/>
            <p:cNvSpPr txBox="1"/>
            <p:nvPr/>
          </p:nvSpPr>
          <p:spPr>
            <a:xfrm>
              <a:off x="4572000" y="4739500"/>
              <a:ext cx="43761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Roboto Condensed"/>
                  <a:ea typeface="Roboto Condensed"/>
                  <a:cs typeface="Roboto Condensed"/>
                  <a:sym typeface="Roboto Condensed"/>
                </a:rPr>
                <a:t>JROTC Robotics Program Overview </a:t>
              </a:r>
              <a:endParaRPr sz="12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Work Sans"/>
                <a:ea typeface="Work Sans"/>
                <a:cs typeface="Work Sans"/>
                <a:sym typeface="Work Sans"/>
              </a:endParaRPr>
            </a:p>
          </p:txBody>
        </p:sp>
      </p:grpSp>
      <p:sp>
        <p:nvSpPr>
          <p:cNvPr id="550" name="Google Shape;550;p97"/>
          <p:cNvSpPr txBox="1"/>
          <p:nvPr/>
        </p:nvSpPr>
        <p:spPr>
          <a:xfrm>
            <a:off x="357698" y="511245"/>
            <a:ext cx="87774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en" sz="2400">
                <a:solidFill>
                  <a:schemeClr val="accent1"/>
                </a:solidFill>
                <a:latin typeface="Roboto Condensed"/>
                <a:ea typeface="Roboto Condensed"/>
                <a:cs typeface="Roboto Condensed"/>
                <a:sym typeface="Roboto Condensed"/>
              </a:rPr>
              <a:t>Programming Software</a:t>
            </a:r>
            <a:endParaRPr b="0"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2"/>
              </a:solidFill>
              <a:latin typeface="Roboto Condensed"/>
              <a:ea typeface="Roboto Condensed"/>
              <a:cs typeface="Roboto Condensed"/>
              <a:sym typeface="Roboto Condensed"/>
            </a:endParaRPr>
          </a:p>
        </p:txBody>
      </p:sp>
      <p:cxnSp>
        <p:nvCxnSpPr>
          <p:cNvPr id="551" name="Google Shape;551;p97"/>
          <p:cNvCxnSpPr/>
          <p:nvPr/>
        </p:nvCxnSpPr>
        <p:spPr>
          <a:xfrm>
            <a:off x="448075" y="471372"/>
            <a:ext cx="342900" cy="0"/>
          </a:xfrm>
          <a:prstGeom prst="straightConnector1">
            <a:avLst/>
          </a:prstGeom>
          <a:noFill/>
          <a:ln cap="rnd" cmpd="sng" w="19050">
            <a:solidFill>
              <a:schemeClr val="accent3"/>
            </a:solidFill>
            <a:prstDash val="solid"/>
            <a:miter lim="800000"/>
            <a:headEnd len="sm" w="sm" type="none"/>
            <a:tailEnd len="sm" w="sm" type="none"/>
          </a:ln>
        </p:spPr>
      </p:cxnSp>
      <p:sp>
        <p:nvSpPr>
          <p:cNvPr id="552" name="Google Shape;552;p97"/>
          <p:cNvSpPr/>
          <p:nvPr/>
        </p:nvSpPr>
        <p:spPr>
          <a:xfrm>
            <a:off x="373656" y="887638"/>
            <a:ext cx="7539600" cy="27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lang="en">
                <a:solidFill>
                  <a:schemeClr val="accent2"/>
                </a:solidFill>
                <a:latin typeface="Roboto Condensed"/>
                <a:ea typeface="Roboto Condensed"/>
                <a:cs typeface="Roboto Condensed"/>
                <a:sym typeface="Roboto Condensed"/>
              </a:rPr>
              <a:t>VEXcode V5</a:t>
            </a:r>
            <a:endParaRPr b="0" i="0" sz="1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Roboto Condensed"/>
              <a:ea typeface="Roboto Condensed"/>
              <a:cs typeface="Roboto Condensed"/>
              <a:sym typeface="Roboto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98"/>
          <p:cNvPicPr preferRelativeResize="0"/>
          <p:nvPr/>
        </p:nvPicPr>
        <p:blipFill rotWithShape="1">
          <a:blip r:embed="rId3">
            <a:alphaModFix/>
          </a:blip>
          <a:srcRect b="7580" l="0" r="1029" t="7059"/>
          <a:stretch/>
        </p:blipFill>
        <p:spPr>
          <a:xfrm>
            <a:off x="0" y="0"/>
            <a:ext cx="9144003" cy="5143501"/>
          </a:xfrm>
          <a:prstGeom prst="rect">
            <a:avLst/>
          </a:prstGeom>
          <a:noFill/>
          <a:ln>
            <a:noFill/>
          </a:ln>
        </p:spPr>
      </p:pic>
      <p:pic>
        <p:nvPicPr>
          <p:cNvPr id="558" name="Google Shape;558;p98"/>
          <p:cNvPicPr preferRelativeResize="0"/>
          <p:nvPr/>
        </p:nvPicPr>
        <p:blipFill>
          <a:blip r:embed="rId4">
            <a:alphaModFix/>
          </a:blip>
          <a:stretch>
            <a:fillRect/>
          </a:stretch>
        </p:blipFill>
        <p:spPr>
          <a:xfrm>
            <a:off x="0" y="0"/>
            <a:ext cx="9144003" cy="5143501"/>
          </a:xfrm>
          <a:prstGeom prst="rect">
            <a:avLst/>
          </a:prstGeom>
          <a:noFill/>
          <a:ln>
            <a:noFill/>
          </a:ln>
        </p:spPr>
      </p:pic>
      <p:pic>
        <p:nvPicPr>
          <p:cNvPr id="559" name="Google Shape;559;p98"/>
          <p:cNvPicPr preferRelativeResize="0"/>
          <p:nvPr/>
        </p:nvPicPr>
        <p:blipFill>
          <a:blip r:embed="rId5">
            <a:alphaModFix/>
          </a:blip>
          <a:stretch>
            <a:fillRect/>
          </a:stretch>
        </p:blipFill>
        <p:spPr>
          <a:xfrm>
            <a:off x="3673400" y="1761088"/>
            <a:ext cx="1510520" cy="1385174"/>
          </a:xfrm>
          <a:prstGeom prst="rect">
            <a:avLst/>
          </a:prstGeom>
          <a:noFill/>
          <a:ln>
            <a:noFill/>
          </a:ln>
        </p:spPr>
      </p:pic>
      <p:sp>
        <p:nvSpPr>
          <p:cNvPr id="560" name="Google Shape;560;p98"/>
          <p:cNvSpPr/>
          <p:nvPr/>
        </p:nvSpPr>
        <p:spPr>
          <a:xfrm>
            <a:off x="1574350" y="3050900"/>
            <a:ext cx="6048000" cy="750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98"/>
          <p:cNvSpPr txBox="1"/>
          <p:nvPr/>
        </p:nvSpPr>
        <p:spPr>
          <a:xfrm>
            <a:off x="1574250" y="3102950"/>
            <a:ext cx="6048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oboto"/>
                <a:ea typeface="Roboto"/>
                <a:cs typeface="Roboto"/>
                <a:sym typeface="Roboto"/>
              </a:rPr>
              <a:t>PROGRAM REVIEW </a:t>
            </a:r>
            <a:endParaRPr b="1" sz="3000">
              <a:solidFill>
                <a:schemeClr val="lt1"/>
              </a:solidFill>
              <a:latin typeface="Roboto"/>
              <a:ea typeface="Roboto"/>
              <a:cs typeface="Roboto"/>
              <a:sym typeface="Roboto"/>
            </a:endParaRPr>
          </a:p>
        </p:txBody>
      </p:sp>
      <p:cxnSp>
        <p:nvCxnSpPr>
          <p:cNvPr id="562" name="Google Shape;562;p98"/>
          <p:cNvCxnSpPr/>
          <p:nvPr/>
        </p:nvCxnSpPr>
        <p:spPr>
          <a:xfrm>
            <a:off x="1584125" y="3940400"/>
            <a:ext cx="6013800" cy="0"/>
          </a:xfrm>
          <a:prstGeom prst="straightConnector1">
            <a:avLst/>
          </a:prstGeom>
          <a:noFill/>
          <a:ln cap="flat" cmpd="sng" w="28575">
            <a:solidFill>
              <a:schemeClr val="dk1"/>
            </a:solidFill>
            <a:prstDash val="solid"/>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99"/>
          <p:cNvSpPr/>
          <p:nvPr/>
        </p:nvSpPr>
        <p:spPr>
          <a:xfrm>
            <a:off x="1409775" y="700275"/>
            <a:ext cx="6324600" cy="3957300"/>
          </a:xfrm>
          <a:prstGeom prst="roundRect">
            <a:avLst>
              <a:gd fmla="val 16667" name="adj"/>
            </a:avLst>
          </a:prstGeom>
          <a:solidFill>
            <a:srgbClr val="FEFCFF"/>
          </a:solidFill>
          <a:ln cap="flat" cmpd="sng" w="9525">
            <a:solidFill>
              <a:srgbClr val="FEF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8" name="Google Shape;568;p99" title="Chart"/>
          <p:cNvPicPr preferRelativeResize="0"/>
          <p:nvPr/>
        </p:nvPicPr>
        <p:blipFill>
          <a:blip r:embed="rId3">
            <a:alphaModFix/>
          </a:blip>
          <a:stretch>
            <a:fillRect/>
          </a:stretch>
        </p:blipFill>
        <p:spPr>
          <a:xfrm>
            <a:off x="764375" y="591975"/>
            <a:ext cx="7311924" cy="4375199"/>
          </a:xfrm>
          <a:prstGeom prst="rect">
            <a:avLst/>
          </a:prstGeom>
          <a:noFill/>
          <a:ln>
            <a:noFill/>
          </a:ln>
        </p:spPr>
      </p:pic>
      <p:pic>
        <p:nvPicPr>
          <p:cNvPr id="569" name="Google Shape;569;p99"/>
          <p:cNvPicPr preferRelativeResize="0"/>
          <p:nvPr/>
        </p:nvPicPr>
        <p:blipFill>
          <a:blip r:embed="rId4">
            <a:alphaModFix/>
          </a:blip>
          <a:stretch>
            <a:fillRect/>
          </a:stretch>
        </p:blipFill>
        <p:spPr>
          <a:xfrm>
            <a:off x="7905976" y="4002302"/>
            <a:ext cx="1230099" cy="1128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pSp>
        <p:nvGrpSpPr>
          <p:cNvPr id="574" name="Google Shape;574;p100"/>
          <p:cNvGrpSpPr/>
          <p:nvPr/>
        </p:nvGrpSpPr>
        <p:grpSpPr>
          <a:xfrm>
            <a:off x="482837" y="254386"/>
            <a:ext cx="7690714" cy="4812077"/>
            <a:chOff x="1409775" y="700275"/>
            <a:chExt cx="6324600" cy="3957300"/>
          </a:xfrm>
        </p:grpSpPr>
        <p:sp>
          <p:nvSpPr>
            <p:cNvPr id="575" name="Google Shape;575;p100"/>
            <p:cNvSpPr/>
            <p:nvPr/>
          </p:nvSpPr>
          <p:spPr>
            <a:xfrm>
              <a:off x="1409775" y="700275"/>
              <a:ext cx="6324600" cy="3957300"/>
            </a:xfrm>
            <a:prstGeom prst="roundRect">
              <a:avLst>
                <a:gd fmla="val 16667" name="adj"/>
              </a:avLst>
            </a:prstGeom>
            <a:solidFill>
              <a:srgbClr val="FEFCFF"/>
            </a:solidFill>
            <a:ln cap="flat" cmpd="sng" w="9525">
              <a:solidFill>
                <a:srgbClr val="FEF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00"/>
            <p:cNvSpPr/>
            <p:nvPr/>
          </p:nvSpPr>
          <p:spPr>
            <a:xfrm>
              <a:off x="1522825" y="700275"/>
              <a:ext cx="6211500" cy="3848100"/>
            </a:xfrm>
            <a:prstGeom prst="roundRect">
              <a:avLst>
                <a:gd fmla="val 16667" name="adj"/>
              </a:avLst>
            </a:prstGeom>
            <a:solidFill>
              <a:srgbClr val="FEFCFF"/>
            </a:solidFill>
            <a:ln cap="flat" cmpd="sng" w="9525">
              <a:solidFill>
                <a:srgbClr val="FEF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7" name="Google Shape;577;p100" title="Chart"/>
            <p:cNvPicPr preferRelativeResize="0"/>
            <p:nvPr/>
          </p:nvPicPr>
          <p:blipFill>
            <a:blip r:embed="rId3">
              <a:alphaModFix/>
            </a:blip>
            <a:stretch>
              <a:fillRect/>
            </a:stretch>
          </p:blipFill>
          <p:spPr>
            <a:xfrm>
              <a:off x="1728087" y="866175"/>
              <a:ext cx="5687826" cy="3516961"/>
            </a:xfrm>
            <a:prstGeom prst="rect">
              <a:avLst/>
            </a:prstGeom>
            <a:noFill/>
            <a:ln>
              <a:noFill/>
            </a:ln>
          </p:spPr>
        </p:pic>
        <p:sp>
          <p:nvSpPr>
            <p:cNvPr id="578" name="Google Shape;578;p100"/>
            <p:cNvSpPr txBox="1"/>
            <p:nvPr/>
          </p:nvSpPr>
          <p:spPr>
            <a:xfrm>
              <a:off x="2990400" y="2819075"/>
              <a:ext cx="543900" cy="4002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300">
                  <a:solidFill>
                    <a:srgbClr val="595959"/>
                  </a:solidFill>
                  <a:latin typeface="Roboto"/>
                  <a:ea typeface="Roboto"/>
                  <a:cs typeface="Roboto"/>
                  <a:sym typeface="Roboto"/>
                </a:rPr>
                <a:t>2.01</a:t>
              </a:r>
              <a:endParaRPr b="1" i="0" sz="1000" u="none" cap="none" strike="noStrike">
                <a:solidFill>
                  <a:srgbClr val="595959"/>
                </a:solidFill>
                <a:latin typeface="Roboto"/>
                <a:ea typeface="Roboto"/>
                <a:cs typeface="Roboto"/>
                <a:sym typeface="Roboto"/>
              </a:endParaRPr>
            </a:p>
          </p:txBody>
        </p:sp>
        <p:sp>
          <p:nvSpPr>
            <p:cNvPr id="579" name="Google Shape;579;p100"/>
            <p:cNvSpPr txBox="1"/>
            <p:nvPr/>
          </p:nvSpPr>
          <p:spPr>
            <a:xfrm>
              <a:off x="4087950" y="2774200"/>
              <a:ext cx="543900" cy="3042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300">
                  <a:solidFill>
                    <a:srgbClr val="595959"/>
                  </a:solidFill>
                  <a:latin typeface="Roboto"/>
                  <a:ea typeface="Roboto"/>
                  <a:cs typeface="Roboto"/>
                  <a:sym typeface="Roboto"/>
                </a:rPr>
                <a:t>1.25</a:t>
              </a:r>
              <a:endParaRPr b="1" i="0" sz="1000" u="none" cap="none" strike="noStrike">
                <a:solidFill>
                  <a:srgbClr val="595959"/>
                </a:solidFill>
                <a:latin typeface="Roboto"/>
                <a:ea typeface="Roboto"/>
                <a:cs typeface="Roboto"/>
                <a:sym typeface="Roboto"/>
              </a:endParaRPr>
            </a:p>
          </p:txBody>
        </p:sp>
        <p:sp>
          <p:nvSpPr>
            <p:cNvPr id="580" name="Google Shape;580;p100"/>
            <p:cNvSpPr txBox="1"/>
            <p:nvPr/>
          </p:nvSpPr>
          <p:spPr>
            <a:xfrm>
              <a:off x="5198150" y="2199100"/>
              <a:ext cx="506100" cy="4002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300">
                  <a:solidFill>
                    <a:srgbClr val="595959"/>
                  </a:solidFill>
                  <a:latin typeface="Roboto"/>
                  <a:ea typeface="Roboto"/>
                  <a:cs typeface="Roboto"/>
                  <a:sym typeface="Roboto"/>
                </a:rPr>
                <a:t>2.40</a:t>
              </a:r>
              <a:endParaRPr b="1" i="0" sz="1300" u="none" cap="none" strike="noStrike">
                <a:solidFill>
                  <a:srgbClr val="595959"/>
                </a:solidFill>
                <a:latin typeface="Roboto"/>
                <a:ea typeface="Roboto"/>
                <a:cs typeface="Roboto"/>
                <a:sym typeface="Roboto"/>
              </a:endParaRPr>
            </a:p>
          </p:txBody>
        </p:sp>
        <p:sp>
          <p:nvSpPr>
            <p:cNvPr id="581" name="Google Shape;581;p100"/>
            <p:cNvSpPr txBox="1"/>
            <p:nvPr/>
          </p:nvSpPr>
          <p:spPr>
            <a:xfrm>
              <a:off x="6272700" y="1133775"/>
              <a:ext cx="585300" cy="4002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None/>
              </a:pPr>
              <a:r>
                <a:rPr b="1" lang="en" sz="1300">
                  <a:solidFill>
                    <a:srgbClr val="595959"/>
                  </a:solidFill>
                  <a:latin typeface="Roboto"/>
                  <a:ea typeface="Roboto"/>
                  <a:cs typeface="Roboto"/>
                  <a:sym typeface="Roboto"/>
                </a:rPr>
                <a:t>2.91</a:t>
              </a:r>
              <a:endParaRPr b="1" i="0" sz="1300" u="none" cap="none" strike="noStrike">
                <a:solidFill>
                  <a:srgbClr val="595959"/>
                </a:solidFill>
                <a:latin typeface="Roboto"/>
                <a:ea typeface="Roboto"/>
                <a:cs typeface="Roboto"/>
                <a:sym typeface="Roboto"/>
              </a:endParaRPr>
            </a:p>
          </p:txBody>
        </p:sp>
      </p:grpSp>
      <p:pic>
        <p:nvPicPr>
          <p:cNvPr id="582" name="Google Shape;582;p100"/>
          <p:cNvPicPr preferRelativeResize="0"/>
          <p:nvPr/>
        </p:nvPicPr>
        <p:blipFill>
          <a:blip r:embed="rId4">
            <a:alphaModFix/>
          </a:blip>
          <a:stretch>
            <a:fillRect/>
          </a:stretch>
        </p:blipFill>
        <p:spPr>
          <a:xfrm>
            <a:off x="7905976" y="4002302"/>
            <a:ext cx="1230099" cy="1128025"/>
          </a:xfrm>
          <a:prstGeom prst="rect">
            <a:avLst/>
          </a:prstGeom>
          <a:noFill/>
          <a:ln>
            <a:noFill/>
          </a:ln>
        </p:spPr>
      </p:pic>
      <p:sp>
        <p:nvSpPr>
          <p:cNvPr id="583" name="Google Shape;583;p100"/>
          <p:cNvSpPr/>
          <p:nvPr/>
        </p:nvSpPr>
        <p:spPr>
          <a:xfrm>
            <a:off x="6949725" y="815275"/>
            <a:ext cx="701700" cy="2718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00"/>
          <p:cNvSpPr txBox="1"/>
          <p:nvPr/>
        </p:nvSpPr>
        <p:spPr>
          <a:xfrm>
            <a:off x="7719325" y="652100"/>
            <a:ext cx="1416900" cy="7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Work Sans"/>
                <a:ea typeface="Work Sans"/>
                <a:cs typeface="Work Sans"/>
                <a:sym typeface="Work Sans"/>
              </a:rPr>
              <a:t>Competitions per team</a:t>
            </a:r>
            <a:endParaRPr>
              <a:latin typeface="Work Sans"/>
              <a:ea typeface="Work Sans"/>
              <a:cs typeface="Work Sans"/>
              <a:sym typeface="Work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grpSp>
        <p:nvGrpSpPr>
          <p:cNvPr id="589" name="Google Shape;589;p101"/>
          <p:cNvGrpSpPr/>
          <p:nvPr/>
        </p:nvGrpSpPr>
        <p:grpSpPr>
          <a:xfrm>
            <a:off x="0" y="4717900"/>
            <a:ext cx="9153300" cy="606600"/>
            <a:chOff x="0" y="4717900"/>
            <a:chExt cx="9153300" cy="606600"/>
          </a:xfrm>
        </p:grpSpPr>
        <p:sp>
          <p:nvSpPr>
            <p:cNvPr id="590" name="Google Shape;590;p101"/>
            <p:cNvSpPr/>
            <p:nvPr/>
          </p:nvSpPr>
          <p:spPr>
            <a:xfrm>
              <a:off x="0" y="4723450"/>
              <a:ext cx="9153300" cy="4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1" name="Google Shape;591;p101"/>
            <p:cNvPicPr preferRelativeResize="0"/>
            <p:nvPr/>
          </p:nvPicPr>
          <p:blipFill>
            <a:blip r:embed="rId3">
              <a:alphaModFix/>
            </a:blip>
            <a:stretch>
              <a:fillRect/>
            </a:stretch>
          </p:blipFill>
          <p:spPr>
            <a:xfrm>
              <a:off x="143775" y="4739500"/>
              <a:ext cx="424540" cy="387900"/>
            </a:xfrm>
            <a:prstGeom prst="rect">
              <a:avLst/>
            </a:prstGeom>
            <a:noFill/>
            <a:ln>
              <a:noFill/>
            </a:ln>
          </p:spPr>
        </p:pic>
        <p:sp>
          <p:nvSpPr>
            <p:cNvPr id="592" name="Google Shape;592;p101"/>
            <p:cNvSpPr txBox="1"/>
            <p:nvPr/>
          </p:nvSpPr>
          <p:spPr>
            <a:xfrm>
              <a:off x="568325" y="4717900"/>
              <a:ext cx="312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Roboto"/>
                  <a:ea typeface="Roboto"/>
                  <a:cs typeface="Roboto"/>
                  <a:sym typeface="Roboto"/>
                </a:rPr>
                <a:t>Robotics Education &amp; Competition Foundation </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 sz="800">
                  <a:solidFill>
                    <a:schemeClr val="lt1"/>
                  </a:solidFill>
                  <a:latin typeface="Roboto"/>
                  <a:ea typeface="Roboto"/>
                  <a:cs typeface="Roboto"/>
                  <a:sym typeface="Roboto"/>
                </a:rPr>
                <a:t>Inspiring students, one robot at a time.</a:t>
              </a:r>
              <a:endParaRPr sz="800">
                <a:solidFill>
                  <a:schemeClr val="lt1"/>
                </a:solidFill>
                <a:latin typeface="Roboto"/>
                <a:ea typeface="Roboto"/>
                <a:cs typeface="Roboto"/>
                <a:sym typeface="Roboto"/>
              </a:endParaRPr>
            </a:p>
          </p:txBody>
        </p:sp>
        <p:sp>
          <p:nvSpPr>
            <p:cNvPr id="593" name="Google Shape;593;p101"/>
            <p:cNvSpPr txBox="1"/>
            <p:nvPr/>
          </p:nvSpPr>
          <p:spPr>
            <a:xfrm>
              <a:off x="4572000" y="4739500"/>
              <a:ext cx="43761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Roboto Condensed"/>
                  <a:ea typeface="Roboto Condensed"/>
                  <a:cs typeface="Roboto Condensed"/>
                  <a:sym typeface="Roboto Condensed"/>
                </a:rPr>
                <a:t>JROTC Robotics Program Overview </a:t>
              </a:r>
              <a:endParaRPr sz="12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Work Sans"/>
                <a:ea typeface="Work Sans"/>
                <a:cs typeface="Work Sans"/>
                <a:sym typeface="Work Sans"/>
              </a:endParaRPr>
            </a:p>
          </p:txBody>
        </p:sp>
      </p:grpSp>
      <p:pic>
        <p:nvPicPr>
          <p:cNvPr id="594" name="Google Shape;594;p101"/>
          <p:cNvPicPr preferRelativeResize="0"/>
          <p:nvPr/>
        </p:nvPicPr>
        <p:blipFill>
          <a:blip r:embed="rId4">
            <a:alphaModFix/>
          </a:blip>
          <a:stretch>
            <a:fillRect/>
          </a:stretch>
        </p:blipFill>
        <p:spPr>
          <a:xfrm>
            <a:off x="552000" y="2953975"/>
            <a:ext cx="1474725" cy="1061075"/>
          </a:xfrm>
          <a:prstGeom prst="rect">
            <a:avLst/>
          </a:prstGeom>
          <a:noFill/>
          <a:ln>
            <a:noFill/>
          </a:ln>
        </p:spPr>
      </p:pic>
      <p:sp>
        <p:nvSpPr>
          <p:cNvPr id="595" name="Google Shape;595;p101"/>
          <p:cNvSpPr txBox="1"/>
          <p:nvPr/>
        </p:nvSpPr>
        <p:spPr>
          <a:xfrm>
            <a:off x="163124" y="110988"/>
            <a:ext cx="29646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Roboto Condensed"/>
                <a:ea typeface="Roboto Condensed"/>
                <a:cs typeface="Roboto Condensed"/>
                <a:sym typeface="Roboto Condensed"/>
              </a:rPr>
              <a:t>2022/2023 Teams</a:t>
            </a:r>
            <a:endParaRPr sz="2400">
              <a:solidFill>
                <a:schemeClr val="accent1"/>
              </a:solidFill>
              <a:latin typeface="Roboto Condensed"/>
              <a:ea typeface="Roboto Condensed"/>
              <a:cs typeface="Roboto Condensed"/>
              <a:sym typeface="Roboto Condensed"/>
            </a:endParaRPr>
          </a:p>
          <a:p>
            <a:pPr indent="0" lvl="0" marL="0" marR="0" rtl="0" algn="l">
              <a:spcBef>
                <a:spcPts val="0"/>
              </a:spcBef>
              <a:spcAft>
                <a:spcPts val="0"/>
              </a:spcAft>
              <a:buNone/>
            </a:pPr>
            <a:r>
              <a:t/>
            </a:r>
            <a:endParaRPr sz="2400">
              <a:solidFill>
                <a:schemeClr val="accent1"/>
              </a:solidFill>
              <a:latin typeface="Roboto Condensed"/>
              <a:ea typeface="Roboto Condensed"/>
              <a:cs typeface="Roboto Condensed"/>
              <a:sym typeface="Roboto Condensed"/>
            </a:endParaRPr>
          </a:p>
        </p:txBody>
      </p:sp>
      <p:sp>
        <p:nvSpPr>
          <p:cNvPr id="596" name="Google Shape;596;p101"/>
          <p:cNvSpPr/>
          <p:nvPr/>
        </p:nvSpPr>
        <p:spPr>
          <a:xfrm>
            <a:off x="962000" y="674700"/>
            <a:ext cx="6499500" cy="37941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01"/>
          <p:cNvSpPr/>
          <p:nvPr/>
        </p:nvSpPr>
        <p:spPr>
          <a:xfrm>
            <a:off x="551475" y="2953975"/>
            <a:ext cx="1474800" cy="1061100"/>
          </a:xfrm>
          <a:prstGeom prst="rect">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8" name="Google Shape;598;p101"/>
          <p:cNvPicPr preferRelativeResize="0"/>
          <p:nvPr/>
        </p:nvPicPr>
        <p:blipFill>
          <a:blip r:embed="rId5">
            <a:alphaModFix/>
          </a:blip>
          <a:stretch>
            <a:fillRect/>
          </a:stretch>
        </p:blipFill>
        <p:spPr>
          <a:xfrm>
            <a:off x="0" y="0"/>
            <a:ext cx="9143999" cy="47178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602" name="Shape 602"/>
        <p:cNvGrpSpPr/>
        <p:nvPr/>
      </p:nvGrpSpPr>
      <p:grpSpPr>
        <a:xfrm>
          <a:off x="0" y="0"/>
          <a:ext cx="0" cy="0"/>
          <a:chOff x="0" y="0"/>
          <a:chExt cx="0" cy="0"/>
        </a:xfrm>
      </p:grpSpPr>
      <p:pic>
        <p:nvPicPr>
          <p:cNvPr id="603" name="Google Shape;603;p102"/>
          <p:cNvPicPr preferRelativeResize="0"/>
          <p:nvPr/>
        </p:nvPicPr>
        <p:blipFill>
          <a:blip r:embed="rId3">
            <a:alphaModFix/>
          </a:blip>
          <a:stretch>
            <a:fillRect/>
          </a:stretch>
        </p:blipFill>
        <p:spPr>
          <a:xfrm>
            <a:off x="-47375" y="-619525"/>
            <a:ext cx="9191373" cy="5763027"/>
          </a:xfrm>
          <a:prstGeom prst="rect">
            <a:avLst/>
          </a:prstGeom>
          <a:noFill/>
          <a:ln>
            <a:noFill/>
          </a:ln>
        </p:spPr>
      </p:pic>
      <p:sp>
        <p:nvSpPr>
          <p:cNvPr id="604" name="Google Shape;604;p102"/>
          <p:cNvSpPr/>
          <p:nvPr/>
        </p:nvSpPr>
        <p:spPr>
          <a:xfrm>
            <a:off x="0" y="3667200"/>
            <a:ext cx="9144000" cy="14763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02"/>
          <p:cNvSpPr txBox="1"/>
          <p:nvPr/>
        </p:nvSpPr>
        <p:spPr>
          <a:xfrm>
            <a:off x="728025" y="1366450"/>
            <a:ext cx="4804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50000"/>
              </a:lnSpc>
              <a:spcBef>
                <a:spcPts val="0"/>
              </a:spcBef>
              <a:spcAft>
                <a:spcPts val="0"/>
              </a:spcAft>
              <a:buClr>
                <a:srgbClr val="000000"/>
              </a:buClr>
              <a:buSzPts val="1200"/>
              <a:buFont typeface="Arial"/>
              <a:buNone/>
            </a:pPr>
            <a:r>
              <a:t/>
            </a:r>
            <a:endParaRPr b="0" i="0" sz="1200" u="none" cap="none" strike="noStrike">
              <a:solidFill>
                <a:srgbClr val="4E5765"/>
              </a:solidFill>
              <a:latin typeface="Arial"/>
              <a:ea typeface="Arial"/>
              <a:cs typeface="Arial"/>
              <a:sym typeface="Arial"/>
            </a:endParaRPr>
          </a:p>
        </p:txBody>
      </p:sp>
      <p:grpSp>
        <p:nvGrpSpPr>
          <p:cNvPr id="606" name="Google Shape;606;p102"/>
          <p:cNvGrpSpPr/>
          <p:nvPr/>
        </p:nvGrpSpPr>
        <p:grpSpPr>
          <a:xfrm>
            <a:off x="4056003" y="4110837"/>
            <a:ext cx="4804627" cy="674750"/>
            <a:chOff x="4255000" y="4129700"/>
            <a:chExt cx="4217175" cy="592250"/>
          </a:xfrm>
        </p:grpSpPr>
        <p:sp>
          <p:nvSpPr>
            <p:cNvPr id="607" name="Google Shape;607;p102"/>
            <p:cNvSpPr txBox="1"/>
            <p:nvPr/>
          </p:nvSpPr>
          <p:spPr>
            <a:xfrm>
              <a:off x="4255000" y="4129700"/>
              <a:ext cx="1068300" cy="43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lang="en" sz="3200">
                  <a:solidFill>
                    <a:srgbClr val="D9282F"/>
                  </a:solidFill>
                  <a:latin typeface="Roboto Black"/>
                  <a:ea typeface="Roboto Black"/>
                  <a:cs typeface="Roboto Black"/>
                  <a:sym typeface="Roboto Black"/>
                </a:rPr>
                <a:t>30</a:t>
              </a:r>
              <a:r>
                <a:rPr b="0" i="0" lang="en" sz="3200" u="none" cap="none" strike="noStrike">
                  <a:solidFill>
                    <a:srgbClr val="D9282F"/>
                  </a:solidFill>
                  <a:latin typeface="Roboto Black"/>
                  <a:ea typeface="Roboto Black"/>
                  <a:cs typeface="Roboto Black"/>
                  <a:sym typeface="Roboto Black"/>
                </a:rPr>
                <a:t>K</a:t>
              </a:r>
              <a:endParaRPr b="0" i="0" sz="1400" u="none" cap="none" strike="noStrike">
                <a:solidFill>
                  <a:srgbClr val="D9282F"/>
                </a:solidFill>
                <a:latin typeface="Roboto Black"/>
                <a:ea typeface="Roboto Black"/>
                <a:cs typeface="Roboto Black"/>
                <a:sym typeface="Roboto Black"/>
              </a:endParaRPr>
            </a:p>
          </p:txBody>
        </p:sp>
        <p:sp>
          <p:nvSpPr>
            <p:cNvPr id="608" name="Google Shape;608;p102"/>
            <p:cNvSpPr txBox="1"/>
            <p:nvPr/>
          </p:nvSpPr>
          <p:spPr>
            <a:xfrm>
              <a:off x="4278700" y="4559950"/>
              <a:ext cx="628200" cy="16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Lato"/>
                  <a:ea typeface="Lato"/>
                  <a:cs typeface="Lato"/>
                  <a:sym typeface="Lato"/>
                </a:rPr>
                <a:t>Students </a:t>
              </a:r>
              <a:endParaRPr b="1" i="0" sz="1400" u="none" cap="none" strike="noStrike">
                <a:solidFill>
                  <a:schemeClr val="lt1"/>
                </a:solidFill>
                <a:latin typeface="Lato"/>
                <a:ea typeface="Lato"/>
                <a:cs typeface="Lato"/>
                <a:sym typeface="Lato"/>
              </a:endParaRPr>
            </a:p>
          </p:txBody>
        </p:sp>
        <p:sp>
          <p:nvSpPr>
            <p:cNvPr id="609" name="Google Shape;609;p102"/>
            <p:cNvSpPr txBox="1"/>
            <p:nvPr/>
          </p:nvSpPr>
          <p:spPr>
            <a:xfrm>
              <a:off x="7525075" y="4133588"/>
              <a:ext cx="878400" cy="43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lang="en" sz="3200">
                  <a:solidFill>
                    <a:srgbClr val="D9282F"/>
                  </a:solidFill>
                  <a:latin typeface="Roboto Black"/>
                  <a:ea typeface="Roboto Black"/>
                  <a:cs typeface="Roboto Black"/>
                  <a:sym typeface="Roboto Black"/>
                </a:rPr>
                <a:t>160</a:t>
              </a:r>
              <a:endParaRPr b="0" i="0" sz="1400" u="none" cap="none" strike="noStrike">
                <a:solidFill>
                  <a:srgbClr val="D9282F"/>
                </a:solidFill>
                <a:latin typeface="Roboto Black"/>
                <a:ea typeface="Roboto Black"/>
                <a:cs typeface="Roboto Black"/>
                <a:sym typeface="Roboto Black"/>
              </a:endParaRPr>
            </a:p>
          </p:txBody>
        </p:sp>
        <p:sp>
          <p:nvSpPr>
            <p:cNvPr id="610" name="Google Shape;610;p102"/>
            <p:cNvSpPr txBox="1"/>
            <p:nvPr/>
          </p:nvSpPr>
          <p:spPr>
            <a:xfrm>
              <a:off x="7525075" y="4556063"/>
              <a:ext cx="947100" cy="16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lang="en" sz="1200">
                  <a:solidFill>
                    <a:schemeClr val="lt1"/>
                  </a:solidFill>
                  <a:latin typeface="Lato"/>
                  <a:ea typeface="Lato"/>
                  <a:cs typeface="Lato"/>
                  <a:sym typeface="Lato"/>
                </a:rPr>
                <a:t>JROTC </a:t>
              </a:r>
              <a:r>
                <a:rPr b="1" i="0" lang="en" sz="1200" u="none" cap="none" strike="noStrike">
                  <a:solidFill>
                    <a:schemeClr val="lt1"/>
                  </a:solidFill>
                  <a:latin typeface="Lato"/>
                  <a:ea typeface="Lato"/>
                  <a:cs typeface="Lato"/>
                  <a:sym typeface="Lato"/>
                </a:rPr>
                <a:t>Teams</a:t>
              </a:r>
              <a:endParaRPr b="1" i="0" sz="1400" u="none" cap="none" strike="noStrike">
                <a:solidFill>
                  <a:schemeClr val="lt1"/>
                </a:solidFill>
                <a:latin typeface="Lato"/>
                <a:ea typeface="Lato"/>
                <a:cs typeface="Lato"/>
                <a:sym typeface="Lato"/>
              </a:endParaRPr>
            </a:p>
          </p:txBody>
        </p:sp>
        <p:sp>
          <p:nvSpPr>
            <p:cNvPr id="611" name="Google Shape;611;p102"/>
            <p:cNvSpPr txBox="1"/>
            <p:nvPr/>
          </p:nvSpPr>
          <p:spPr>
            <a:xfrm>
              <a:off x="6130975" y="4136863"/>
              <a:ext cx="1068300" cy="43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D9282F"/>
                  </a:solidFill>
                  <a:latin typeface="Roboto Black"/>
                  <a:ea typeface="Roboto Black"/>
                  <a:cs typeface="Roboto Black"/>
                  <a:sym typeface="Roboto Black"/>
                </a:rPr>
                <a:t>1</a:t>
              </a:r>
              <a:r>
                <a:rPr lang="en" sz="3200">
                  <a:solidFill>
                    <a:srgbClr val="D9282F"/>
                  </a:solidFill>
                  <a:latin typeface="Roboto Black"/>
                  <a:ea typeface="Roboto Black"/>
                  <a:cs typeface="Roboto Black"/>
                  <a:sym typeface="Roboto Black"/>
                </a:rPr>
                <a:t>5</a:t>
              </a:r>
              <a:r>
                <a:rPr b="0" i="0" lang="en" sz="3200" u="none" cap="none" strike="noStrike">
                  <a:solidFill>
                    <a:srgbClr val="D9282F"/>
                  </a:solidFill>
                  <a:latin typeface="Roboto Black"/>
                  <a:ea typeface="Roboto Black"/>
                  <a:cs typeface="Roboto Black"/>
                  <a:sym typeface="Roboto Black"/>
                </a:rPr>
                <a:t>0K</a:t>
              </a:r>
              <a:endParaRPr b="0" i="0" sz="1400" u="none" cap="none" strike="noStrike">
                <a:solidFill>
                  <a:srgbClr val="D9282F"/>
                </a:solidFill>
                <a:latin typeface="Roboto Black"/>
                <a:ea typeface="Roboto Black"/>
                <a:cs typeface="Roboto Black"/>
                <a:sym typeface="Roboto Black"/>
              </a:endParaRPr>
            </a:p>
          </p:txBody>
        </p:sp>
        <p:sp>
          <p:nvSpPr>
            <p:cNvPr id="612" name="Google Shape;612;p102"/>
            <p:cNvSpPr txBox="1"/>
            <p:nvPr/>
          </p:nvSpPr>
          <p:spPr>
            <a:xfrm>
              <a:off x="6054775" y="4552788"/>
              <a:ext cx="1015800" cy="16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Lato"/>
                  <a:ea typeface="Lato"/>
                  <a:cs typeface="Lato"/>
                  <a:sym typeface="Lato"/>
                </a:rPr>
                <a:t>Attendees </a:t>
              </a:r>
              <a:endParaRPr b="1" i="0" sz="1400" u="none" cap="none" strike="noStrike">
                <a:solidFill>
                  <a:schemeClr val="lt1"/>
                </a:solidFill>
                <a:latin typeface="Lato"/>
                <a:ea typeface="Lato"/>
                <a:cs typeface="Lato"/>
                <a:sym typeface="Lato"/>
              </a:endParaRPr>
            </a:p>
          </p:txBody>
        </p:sp>
        <p:sp>
          <p:nvSpPr>
            <p:cNvPr id="613" name="Google Shape;613;p102"/>
            <p:cNvSpPr txBox="1"/>
            <p:nvPr/>
          </p:nvSpPr>
          <p:spPr>
            <a:xfrm>
              <a:off x="5324538" y="4133588"/>
              <a:ext cx="878400" cy="43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rgbClr val="D9282F"/>
                  </a:solidFill>
                  <a:latin typeface="Roboto Black"/>
                  <a:ea typeface="Roboto Black"/>
                  <a:cs typeface="Roboto Black"/>
                  <a:sym typeface="Roboto Black"/>
                </a:rPr>
                <a:t>3.5K</a:t>
              </a:r>
              <a:endParaRPr b="0" i="0" sz="1400" u="none" cap="none" strike="noStrike">
                <a:solidFill>
                  <a:srgbClr val="D9282F"/>
                </a:solidFill>
                <a:latin typeface="Roboto Black"/>
                <a:ea typeface="Roboto Black"/>
                <a:cs typeface="Roboto Black"/>
                <a:sym typeface="Roboto Black"/>
              </a:endParaRPr>
            </a:p>
          </p:txBody>
        </p:sp>
        <p:sp>
          <p:nvSpPr>
            <p:cNvPr id="614" name="Google Shape;614;p102"/>
            <p:cNvSpPr txBox="1"/>
            <p:nvPr/>
          </p:nvSpPr>
          <p:spPr>
            <a:xfrm>
              <a:off x="5324538" y="4556063"/>
              <a:ext cx="947100" cy="162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lt1"/>
                  </a:solidFill>
                  <a:latin typeface="Lato"/>
                  <a:ea typeface="Lato"/>
                  <a:cs typeface="Lato"/>
                  <a:sym typeface="Lato"/>
                </a:rPr>
                <a:t>Teams</a:t>
              </a:r>
              <a:endParaRPr b="1" i="0" sz="1400" u="none" cap="none" strike="noStrike">
                <a:solidFill>
                  <a:schemeClr val="lt1"/>
                </a:solidFill>
                <a:latin typeface="Lato"/>
                <a:ea typeface="Lato"/>
                <a:cs typeface="Lato"/>
                <a:sym typeface="Lato"/>
              </a:endParaRPr>
            </a:p>
          </p:txBody>
        </p:sp>
      </p:grpSp>
      <p:pic>
        <p:nvPicPr>
          <p:cNvPr id="615" name="Google Shape;615;p102"/>
          <p:cNvPicPr preferRelativeResize="0"/>
          <p:nvPr/>
        </p:nvPicPr>
        <p:blipFill>
          <a:blip r:embed="rId4">
            <a:alphaModFix/>
          </a:blip>
          <a:stretch>
            <a:fillRect/>
          </a:stretch>
        </p:blipFill>
        <p:spPr>
          <a:xfrm>
            <a:off x="228600" y="4006875"/>
            <a:ext cx="3268900" cy="882650"/>
          </a:xfrm>
          <a:prstGeom prst="rect">
            <a:avLst/>
          </a:prstGeom>
          <a:noFill/>
          <a:ln>
            <a:noFill/>
          </a:ln>
        </p:spPr>
      </p:pic>
      <p:sp>
        <p:nvSpPr>
          <p:cNvPr id="616" name="Google Shape;616;p102"/>
          <p:cNvSpPr/>
          <p:nvPr/>
        </p:nvSpPr>
        <p:spPr>
          <a:xfrm>
            <a:off x="3096000" y="3082575"/>
            <a:ext cx="6048000" cy="750600"/>
          </a:xfrm>
          <a:prstGeom prst="rect">
            <a:avLst/>
          </a:prstGeom>
          <a:solidFill>
            <a:srgbClr val="D92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02"/>
          <p:cNvSpPr txBox="1"/>
          <p:nvPr/>
        </p:nvSpPr>
        <p:spPr>
          <a:xfrm>
            <a:off x="3120475" y="3203925"/>
            <a:ext cx="5713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1"/>
                </a:solidFill>
                <a:latin typeface="Roboto"/>
                <a:ea typeface="Roboto"/>
                <a:cs typeface="Roboto"/>
                <a:sym typeface="Roboto"/>
              </a:rPr>
              <a:t>Dallas Texas   |   2</a:t>
            </a:r>
            <a:r>
              <a:rPr b="1" lang="en" sz="2100">
                <a:solidFill>
                  <a:schemeClr val="lt1"/>
                </a:solidFill>
                <a:latin typeface="Roboto"/>
                <a:ea typeface="Roboto"/>
                <a:cs typeface="Roboto"/>
                <a:sym typeface="Roboto"/>
              </a:rPr>
              <a:t>7</a:t>
            </a:r>
            <a:r>
              <a:rPr b="1" lang="en" sz="2100">
                <a:solidFill>
                  <a:schemeClr val="lt1"/>
                </a:solidFill>
                <a:latin typeface="Roboto"/>
                <a:ea typeface="Roboto"/>
                <a:cs typeface="Roboto"/>
                <a:sym typeface="Roboto"/>
              </a:rPr>
              <a:t>-Apr-202</a:t>
            </a:r>
            <a:r>
              <a:rPr b="1" lang="en" sz="2100">
                <a:solidFill>
                  <a:schemeClr val="lt1"/>
                </a:solidFill>
                <a:latin typeface="Roboto"/>
                <a:ea typeface="Roboto"/>
                <a:cs typeface="Roboto"/>
                <a:sym typeface="Roboto"/>
              </a:rPr>
              <a:t>3</a:t>
            </a:r>
            <a:r>
              <a:rPr b="1" lang="en" sz="2100">
                <a:solidFill>
                  <a:schemeClr val="lt1"/>
                </a:solidFill>
                <a:latin typeface="Roboto"/>
                <a:ea typeface="Roboto"/>
                <a:cs typeface="Roboto"/>
                <a:sym typeface="Roboto"/>
              </a:rPr>
              <a:t> - </a:t>
            </a:r>
            <a:r>
              <a:rPr b="1" lang="en" sz="2100">
                <a:solidFill>
                  <a:schemeClr val="lt1"/>
                </a:solidFill>
                <a:latin typeface="Roboto"/>
                <a:ea typeface="Roboto"/>
                <a:cs typeface="Roboto"/>
                <a:sym typeface="Roboto"/>
              </a:rPr>
              <a:t>29</a:t>
            </a:r>
            <a:r>
              <a:rPr b="1" lang="en" sz="2100">
                <a:solidFill>
                  <a:schemeClr val="lt1"/>
                </a:solidFill>
                <a:latin typeface="Roboto"/>
                <a:ea typeface="Roboto"/>
                <a:cs typeface="Roboto"/>
                <a:sym typeface="Roboto"/>
              </a:rPr>
              <a:t>-Apr-202</a:t>
            </a:r>
            <a:r>
              <a:rPr b="1" lang="en" sz="2100">
                <a:solidFill>
                  <a:schemeClr val="lt1"/>
                </a:solidFill>
                <a:latin typeface="Roboto"/>
                <a:ea typeface="Roboto"/>
                <a:cs typeface="Roboto"/>
                <a:sym typeface="Roboto"/>
              </a:rPr>
              <a:t>3</a:t>
            </a:r>
            <a:r>
              <a:rPr b="1" lang="en" sz="2100">
                <a:solidFill>
                  <a:schemeClr val="lt1"/>
                </a:solidFill>
                <a:latin typeface="Roboto"/>
                <a:ea typeface="Roboto"/>
                <a:cs typeface="Roboto"/>
                <a:sym typeface="Roboto"/>
              </a:rPr>
              <a:t> </a:t>
            </a:r>
            <a:endParaRPr b="1" sz="2100">
              <a:solidFill>
                <a:schemeClr val="lt1"/>
              </a:solidFill>
              <a:latin typeface="Roboto"/>
              <a:ea typeface="Roboto"/>
              <a:cs typeface="Roboto"/>
              <a:sym typeface="Roboto"/>
            </a:endParaRPr>
          </a:p>
        </p:txBody>
      </p:sp>
      <p:sp>
        <p:nvSpPr>
          <p:cNvPr id="618" name="Google Shape;618;p102"/>
          <p:cNvSpPr/>
          <p:nvPr/>
        </p:nvSpPr>
        <p:spPr>
          <a:xfrm>
            <a:off x="22825" y="21575"/>
            <a:ext cx="2761500" cy="619200"/>
          </a:xfrm>
          <a:prstGeom prst="rect">
            <a:avLst/>
          </a:prstGeom>
          <a:solidFill>
            <a:srgbClr val="D92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02"/>
          <p:cNvSpPr txBox="1"/>
          <p:nvPr/>
        </p:nvSpPr>
        <p:spPr>
          <a:xfrm>
            <a:off x="-68075" y="92675"/>
            <a:ext cx="28524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lt1"/>
                </a:solidFill>
                <a:latin typeface="Roboto"/>
                <a:ea typeface="Roboto"/>
                <a:cs typeface="Roboto"/>
                <a:sym typeface="Roboto"/>
              </a:rPr>
              <a:t>National Championship</a:t>
            </a:r>
            <a:endParaRPr b="1" sz="1900">
              <a:solidFill>
                <a:schemeClr val="lt1"/>
              </a:solidFill>
              <a:latin typeface="Roboto"/>
              <a:ea typeface="Roboto"/>
              <a:cs typeface="Roboto"/>
              <a:sym typeface="Roboto"/>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103"/>
          <p:cNvSpPr/>
          <p:nvPr/>
        </p:nvSpPr>
        <p:spPr>
          <a:xfrm>
            <a:off x="1409775" y="700275"/>
            <a:ext cx="6324600" cy="3957300"/>
          </a:xfrm>
          <a:prstGeom prst="roundRect">
            <a:avLst>
              <a:gd fmla="val 16667" name="adj"/>
            </a:avLst>
          </a:prstGeom>
          <a:solidFill>
            <a:srgbClr val="FEFCFF"/>
          </a:solidFill>
          <a:ln cap="flat" cmpd="sng" w="9525">
            <a:solidFill>
              <a:srgbClr val="FEFC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03"/>
          <p:cNvSpPr txBox="1"/>
          <p:nvPr/>
        </p:nvSpPr>
        <p:spPr>
          <a:xfrm>
            <a:off x="119624" y="261675"/>
            <a:ext cx="19065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500">
                <a:solidFill>
                  <a:schemeClr val="lt1"/>
                </a:solidFill>
                <a:latin typeface="Roboto Condensed"/>
                <a:ea typeface="Roboto Condensed"/>
                <a:cs typeface="Roboto Condensed"/>
                <a:sym typeface="Roboto Condensed"/>
              </a:rPr>
              <a:t>Overview </a:t>
            </a:r>
            <a:r>
              <a:rPr lang="en" sz="2400">
                <a:solidFill>
                  <a:schemeClr val="accent1"/>
                </a:solidFill>
                <a:latin typeface="Roboto Condensed"/>
                <a:ea typeface="Roboto Condensed"/>
                <a:cs typeface="Roboto Condensed"/>
                <a:sym typeface="Roboto Condensed"/>
              </a:rPr>
              <a:t> </a:t>
            </a:r>
            <a:endParaRPr sz="2400">
              <a:solidFill>
                <a:schemeClr val="accent1"/>
              </a:solidFill>
              <a:latin typeface="Roboto Condensed"/>
              <a:ea typeface="Roboto Condensed"/>
              <a:cs typeface="Roboto Condensed"/>
              <a:sym typeface="Roboto Condensed"/>
            </a:endParaRPr>
          </a:p>
        </p:txBody>
      </p:sp>
      <p:sp>
        <p:nvSpPr>
          <p:cNvPr id="626" name="Google Shape;626;p103"/>
          <p:cNvSpPr txBox="1"/>
          <p:nvPr/>
        </p:nvSpPr>
        <p:spPr>
          <a:xfrm>
            <a:off x="0" y="1468825"/>
            <a:ext cx="2990400" cy="1420800"/>
          </a:xfrm>
          <a:prstGeom prst="rect">
            <a:avLst/>
          </a:prstGeom>
          <a:noFill/>
          <a:ln>
            <a:noFill/>
          </a:ln>
        </p:spPr>
        <p:txBody>
          <a:bodyPr anchorCtr="0" anchor="t" bIns="68575" lIns="68575" spcFirstLastPara="1" rIns="68575" wrap="square" tIns="68575">
            <a:noAutofit/>
          </a:bodyPr>
          <a:lstStyle/>
          <a:p>
            <a:pPr indent="0" lvl="0" marL="0" marR="0" rtl="0" algn="l">
              <a:lnSpc>
                <a:spcPct val="115000"/>
              </a:lnSpc>
              <a:spcBef>
                <a:spcPts val="0"/>
              </a:spcBef>
              <a:spcAft>
                <a:spcPts val="0"/>
              </a:spcAft>
              <a:buClr>
                <a:srgbClr val="000000"/>
              </a:buClr>
              <a:buSzPts val="1500"/>
              <a:buFont typeface="Arial"/>
              <a:buNone/>
            </a:pPr>
            <a:r>
              <a:t/>
            </a:r>
            <a:endParaRPr b="1" i="0" sz="1500" u="none" cap="none" strike="noStrike">
              <a:solidFill>
                <a:srgbClr val="FFFFFF"/>
              </a:solidFill>
              <a:latin typeface="Roboto"/>
              <a:ea typeface="Roboto"/>
              <a:cs typeface="Roboto"/>
              <a:sym typeface="Roboto"/>
            </a:endParaRPr>
          </a:p>
        </p:txBody>
      </p:sp>
      <p:sp>
        <p:nvSpPr>
          <p:cNvPr id="627" name="Google Shape;627;p103"/>
          <p:cNvSpPr txBox="1"/>
          <p:nvPr/>
        </p:nvSpPr>
        <p:spPr>
          <a:xfrm>
            <a:off x="119624" y="261675"/>
            <a:ext cx="19065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500">
                <a:solidFill>
                  <a:schemeClr val="lt1"/>
                </a:solidFill>
                <a:latin typeface="Roboto Condensed"/>
                <a:ea typeface="Roboto Condensed"/>
                <a:cs typeface="Roboto Condensed"/>
                <a:sym typeface="Roboto Condensed"/>
              </a:rPr>
              <a:t>Overview </a:t>
            </a:r>
            <a:r>
              <a:rPr lang="en" sz="2400">
                <a:solidFill>
                  <a:schemeClr val="accent1"/>
                </a:solidFill>
                <a:latin typeface="Roboto Condensed"/>
                <a:ea typeface="Roboto Condensed"/>
                <a:cs typeface="Roboto Condensed"/>
                <a:sym typeface="Roboto Condensed"/>
              </a:rPr>
              <a:t> </a:t>
            </a:r>
            <a:endParaRPr sz="2400">
              <a:solidFill>
                <a:schemeClr val="accent1"/>
              </a:solidFill>
              <a:latin typeface="Roboto Condensed"/>
              <a:ea typeface="Roboto Condensed"/>
              <a:cs typeface="Roboto Condensed"/>
              <a:sym typeface="Roboto Condensed"/>
            </a:endParaRPr>
          </a:p>
        </p:txBody>
      </p:sp>
      <p:pic>
        <p:nvPicPr>
          <p:cNvPr id="628" name="Google Shape;628;p103"/>
          <p:cNvPicPr preferRelativeResize="0"/>
          <p:nvPr/>
        </p:nvPicPr>
        <p:blipFill rotWithShape="1">
          <a:blip r:embed="rId3">
            <a:alphaModFix/>
          </a:blip>
          <a:srcRect b="3772" l="0" r="0" t="0"/>
          <a:stretch/>
        </p:blipFill>
        <p:spPr>
          <a:xfrm>
            <a:off x="75" y="107175"/>
            <a:ext cx="9144003" cy="5143501"/>
          </a:xfrm>
          <a:prstGeom prst="rect">
            <a:avLst/>
          </a:prstGeom>
          <a:noFill/>
          <a:ln cap="flat" cmpd="sng" w="9525">
            <a:solidFill>
              <a:srgbClr val="FEFCFF"/>
            </a:solidFill>
            <a:prstDash val="solid"/>
            <a:round/>
            <a:headEnd len="sm" w="sm" type="none"/>
            <a:tailEnd len="sm" w="sm" type="none"/>
          </a:ln>
        </p:spPr>
      </p:pic>
      <p:sp>
        <p:nvSpPr>
          <p:cNvPr id="629" name="Google Shape;629;p103"/>
          <p:cNvSpPr/>
          <p:nvPr/>
        </p:nvSpPr>
        <p:spPr>
          <a:xfrm>
            <a:off x="0" y="0"/>
            <a:ext cx="9144000" cy="18096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630" name="Google Shape;630;p103"/>
          <p:cNvPicPr preferRelativeResize="0"/>
          <p:nvPr/>
        </p:nvPicPr>
        <p:blipFill>
          <a:blip r:embed="rId4">
            <a:alphaModFix/>
          </a:blip>
          <a:stretch>
            <a:fillRect/>
          </a:stretch>
        </p:blipFill>
        <p:spPr>
          <a:xfrm>
            <a:off x="8036663" y="573674"/>
            <a:ext cx="794388" cy="1054029"/>
          </a:xfrm>
          <a:prstGeom prst="rect">
            <a:avLst/>
          </a:prstGeom>
          <a:noFill/>
          <a:ln>
            <a:noFill/>
          </a:ln>
        </p:spPr>
      </p:pic>
      <p:pic>
        <p:nvPicPr>
          <p:cNvPr id="631" name="Google Shape;631;p103"/>
          <p:cNvPicPr preferRelativeResize="0"/>
          <p:nvPr/>
        </p:nvPicPr>
        <p:blipFill>
          <a:blip r:embed="rId5">
            <a:alphaModFix/>
          </a:blip>
          <a:stretch>
            <a:fillRect/>
          </a:stretch>
        </p:blipFill>
        <p:spPr>
          <a:xfrm>
            <a:off x="75" y="9025"/>
            <a:ext cx="9144001" cy="18095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04"/>
          <p:cNvSpPr txBox="1"/>
          <p:nvPr>
            <p:ph idx="12" type="sldNum"/>
          </p:nvPr>
        </p:nvSpPr>
        <p:spPr>
          <a:xfrm>
            <a:off x="8766960" y="4683743"/>
            <a:ext cx="377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fld id="{00000000-1234-1234-1234-123412341234}" type="slidenum">
              <a:rPr lang="en"/>
              <a:t>‹#›</a:t>
            </a:fld>
            <a:endParaRPr/>
          </a:p>
        </p:txBody>
      </p:sp>
      <p:pic>
        <p:nvPicPr>
          <p:cNvPr id="637" name="Google Shape;637;p104" title="2023 VEX Robotics JROTC National Championship">
            <a:hlinkClick r:id="rId3"/>
          </p:cNvPr>
          <p:cNvPicPr preferRelativeResize="0"/>
          <p:nvPr/>
        </p:nvPicPr>
        <p:blipFill>
          <a:blip r:embed="rId4">
            <a:alphaModFix/>
          </a:blip>
          <a:stretch>
            <a:fillRect/>
          </a:stretch>
        </p:blipFill>
        <p:spPr>
          <a:xfrm>
            <a:off x="-1175" y="0"/>
            <a:ext cx="9144000" cy="514350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105"/>
          <p:cNvPicPr preferRelativeResize="0"/>
          <p:nvPr/>
        </p:nvPicPr>
        <p:blipFill>
          <a:blip r:embed="rId3">
            <a:alphaModFix/>
          </a:blip>
          <a:stretch>
            <a:fillRect/>
          </a:stretch>
        </p:blipFill>
        <p:spPr>
          <a:xfrm>
            <a:off x="-77052" y="0"/>
            <a:ext cx="9221100" cy="5143501"/>
          </a:xfrm>
          <a:prstGeom prst="rect">
            <a:avLst/>
          </a:prstGeom>
          <a:noFill/>
          <a:ln>
            <a:noFill/>
          </a:ln>
        </p:spPr>
      </p:pic>
      <p:sp>
        <p:nvSpPr>
          <p:cNvPr id="643" name="Google Shape;643;p105"/>
          <p:cNvSpPr/>
          <p:nvPr/>
        </p:nvSpPr>
        <p:spPr>
          <a:xfrm>
            <a:off x="-77050" y="0"/>
            <a:ext cx="9221100" cy="5143500"/>
          </a:xfrm>
          <a:prstGeom prst="rect">
            <a:avLst/>
          </a:prstGeom>
          <a:solidFill>
            <a:srgbClr val="3F3F3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44" name="Google Shape;644;p105"/>
          <p:cNvSpPr/>
          <p:nvPr/>
        </p:nvSpPr>
        <p:spPr>
          <a:xfrm>
            <a:off x="1574350" y="2365100"/>
            <a:ext cx="6048000" cy="750600"/>
          </a:xfrm>
          <a:prstGeom prst="rect">
            <a:avLst/>
          </a:prstGeom>
          <a:solidFill>
            <a:srgbClr val="D92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5" name="Google Shape;645;p105"/>
          <p:cNvCxnSpPr/>
          <p:nvPr/>
        </p:nvCxnSpPr>
        <p:spPr>
          <a:xfrm>
            <a:off x="1584125" y="3254600"/>
            <a:ext cx="6013800" cy="0"/>
          </a:xfrm>
          <a:prstGeom prst="straightConnector1">
            <a:avLst/>
          </a:prstGeom>
          <a:noFill/>
          <a:ln cap="flat" cmpd="sng" w="28575">
            <a:solidFill>
              <a:srgbClr val="D9282F"/>
            </a:solidFill>
            <a:prstDash val="solid"/>
            <a:round/>
            <a:headEnd len="med" w="med" type="none"/>
            <a:tailEnd len="med" w="med" type="none"/>
          </a:ln>
        </p:spPr>
      </p:cxnSp>
      <p:sp>
        <p:nvSpPr>
          <p:cNvPr id="646" name="Google Shape;646;p105"/>
          <p:cNvSpPr txBox="1"/>
          <p:nvPr>
            <p:ph idx="12" type="sldNum"/>
          </p:nvPr>
        </p:nvSpPr>
        <p:spPr>
          <a:xfrm>
            <a:off x="8766960" y="4683743"/>
            <a:ext cx="3771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800"/>
              <a:buNone/>
            </a:pPr>
            <a:fld id="{00000000-1234-1234-1234-123412341234}" type="slidenum">
              <a:rPr lang="en"/>
              <a:t>‹#›</a:t>
            </a:fld>
            <a:endParaRPr/>
          </a:p>
        </p:txBody>
      </p:sp>
      <p:sp>
        <p:nvSpPr>
          <p:cNvPr id="647" name="Google Shape;647;p105"/>
          <p:cNvSpPr txBox="1"/>
          <p:nvPr/>
        </p:nvSpPr>
        <p:spPr>
          <a:xfrm>
            <a:off x="-38500" y="2440925"/>
            <a:ext cx="9144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oboto"/>
                <a:ea typeface="Roboto"/>
                <a:cs typeface="Roboto"/>
                <a:sym typeface="Roboto"/>
              </a:rPr>
              <a:t>SEASON RESOURCES </a:t>
            </a:r>
            <a:endParaRPr b="1" sz="3000">
              <a:solidFill>
                <a:schemeClr val="lt1"/>
              </a:solidFill>
              <a:latin typeface="Roboto"/>
              <a:ea typeface="Roboto"/>
              <a:cs typeface="Roboto"/>
              <a:sym typeface="Roboto"/>
            </a:endParaRPr>
          </a:p>
        </p:txBody>
      </p:sp>
    </p:spTree>
  </p:cSld>
  <p:clrMapOvr>
    <a:masterClrMapping/>
  </p:clrMapOvr>
  <p:transition spd="med">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id="652" name="Google Shape;652;p106"/>
          <p:cNvPicPr preferRelativeResize="0"/>
          <p:nvPr/>
        </p:nvPicPr>
        <p:blipFill rotWithShape="1">
          <a:blip r:embed="rId3">
            <a:alphaModFix/>
          </a:blip>
          <a:srcRect b="-836" l="0" r="0" t="0"/>
          <a:stretch/>
        </p:blipFill>
        <p:spPr>
          <a:xfrm>
            <a:off x="2375" y="0"/>
            <a:ext cx="9144003" cy="5143501"/>
          </a:xfrm>
          <a:prstGeom prst="rect">
            <a:avLst/>
          </a:prstGeom>
          <a:noFill/>
          <a:ln>
            <a:noFill/>
          </a:ln>
        </p:spPr>
      </p:pic>
      <p:sp>
        <p:nvSpPr>
          <p:cNvPr id="653" name="Google Shape;653;p106"/>
          <p:cNvSpPr txBox="1"/>
          <p:nvPr/>
        </p:nvSpPr>
        <p:spPr>
          <a:xfrm>
            <a:off x="1270925" y="501700"/>
            <a:ext cx="615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Work Sans"/>
                <a:ea typeface="Work Sans"/>
                <a:cs typeface="Work Sans"/>
                <a:sym typeface="Work Sans"/>
              </a:rPr>
              <a:t>Schedule </a:t>
            </a:r>
            <a:endParaRPr b="0" i="0" sz="1400" u="none" cap="none" strike="noStrike">
              <a:solidFill>
                <a:srgbClr val="000000"/>
              </a:solidFill>
              <a:latin typeface="Work Sans"/>
              <a:ea typeface="Work Sans"/>
              <a:cs typeface="Work Sans"/>
              <a:sym typeface="Work Sans"/>
            </a:endParaRPr>
          </a:p>
        </p:txBody>
      </p:sp>
      <p:sp>
        <p:nvSpPr>
          <p:cNvPr id="654" name="Google Shape;654;p106"/>
          <p:cNvSpPr/>
          <p:nvPr/>
        </p:nvSpPr>
        <p:spPr>
          <a:xfrm>
            <a:off x="-6175" y="0"/>
            <a:ext cx="9141900" cy="5143500"/>
          </a:xfrm>
          <a:prstGeom prst="rect">
            <a:avLst/>
          </a:prstGeom>
          <a:solidFill>
            <a:srgbClr val="3F3F3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655" name="Google Shape;655;p106"/>
          <p:cNvSpPr/>
          <p:nvPr/>
        </p:nvSpPr>
        <p:spPr>
          <a:xfrm>
            <a:off x="2564191" y="1351450"/>
            <a:ext cx="1806000" cy="3195600"/>
          </a:xfrm>
          <a:prstGeom prst="roundRect">
            <a:avLst>
              <a:gd fmla="val 9732" name="adj"/>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100"/>
              <a:buFont typeface="Helvetica Neue"/>
              <a:buNone/>
            </a:pPr>
            <a:r>
              <a:t/>
            </a:r>
            <a:endParaRPr b="0" i="0" sz="1400" u="none" cap="none" strike="noStrike">
              <a:solidFill>
                <a:srgbClr val="000000"/>
              </a:solidFill>
              <a:latin typeface="Arial"/>
              <a:ea typeface="Arial"/>
              <a:cs typeface="Arial"/>
              <a:sym typeface="Arial"/>
            </a:endParaRPr>
          </a:p>
        </p:txBody>
      </p:sp>
      <p:sp>
        <p:nvSpPr>
          <p:cNvPr id="656" name="Google Shape;656;p106"/>
          <p:cNvSpPr/>
          <p:nvPr/>
        </p:nvSpPr>
        <p:spPr>
          <a:xfrm>
            <a:off x="433400" y="1351450"/>
            <a:ext cx="1806000" cy="3195600"/>
          </a:xfrm>
          <a:prstGeom prst="roundRect">
            <a:avLst>
              <a:gd fmla="val 9732" name="adj"/>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100"/>
              <a:buFont typeface="Helvetica Neue"/>
              <a:buNone/>
            </a:pPr>
            <a:r>
              <a:t/>
            </a:r>
            <a:endParaRPr b="0" i="0" sz="1400" u="none" cap="none" strike="noStrike">
              <a:solidFill>
                <a:srgbClr val="000000"/>
              </a:solidFill>
              <a:latin typeface="Arial"/>
              <a:ea typeface="Arial"/>
              <a:cs typeface="Arial"/>
              <a:sym typeface="Arial"/>
            </a:endParaRPr>
          </a:p>
        </p:txBody>
      </p:sp>
      <p:sp>
        <p:nvSpPr>
          <p:cNvPr id="657" name="Google Shape;657;p106"/>
          <p:cNvSpPr/>
          <p:nvPr/>
        </p:nvSpPr>
        <p:spPr>
          <a:xfrm>
            <a:off x="510001" y="1429850"/>
            <a:ext cx="1535100" cy="293700"/>
          </a:xfrm>
          <a:prstGeom prst="roundRect">
            <a:avLst>
              <a:gd fmla="val 30272" name="adj"/>
            </a:avLst>
          </a:prstGeom>
          <a:gradFill>
            <a:gsLst>
              <a:gs pos="0">
                <a:srgbClr val="4D4D4D"/>
              </a:gs>
              <a:gs pos="100000">
                <a:srgbClr val="000000"/>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58" name="Google Shape;658;p106"/>
          <p:cNvSpPr txBox="1"/>
          <p:nvPr/>
        </p:nvSpPr>
        <p:spPr>
          <a:xfrm>
            <a:off x="618478" y="1492100"/>
            <a:ext cx="1214100" cy="165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EFCFF"/>
              </a:buClr>
              <a:buSzPts val="800"/>
              <a:buFont typeface="Poppins Medium"/>
              <a:buNone/>
            </a:pPr>
            <a:r>
              <a:rPr lang="en" sz="800">
                <a:solidFill>
                  <a:srgbClr val="FEFCFF"/>
                </a:solidFill>
                <a:latin typeface="Poppins Medium"/>
                <a:ea typeface="Poppins Medium"/>
                <a:cs typeface="Poppins Medium"/>
                <a:sym typeface="Poppins Medium"/>
              </a:rPr>
              <a:t>Roboticseducation.org</a:t>
            </a:r>
            <a:endParaRPr b="0" i="0" sz="500" u="none" cap="none" strike="noStrike">
              <a:solidFill>
                <a:srgbClr val="000000"/>
              </a:solidFill>
              <a:latin typeface="Arial"/>
              <a:ea typeface="Arial"/>
              <a:cs typeface="Arial"/>
              <a:sym typeface="Arial"/>
            </a:endParaRPr>
          </a:p>
        </p:txBody>
      </p:sp>
      <p:sp>
        <p:nvSpPr>
          <p:cNvPr id="659" name="Google Shape;659;p106"/>
          <p:cNvSpPr txBox="1"/>
          <p:nvPr/>
        </p:nvSpPr>
        <p:spPr>
          <a:xfrm>
            <a:off x="564201" y="1831525"/>
            <a:ext cx="1480800" cy="4992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221903"/>
              </a:buClr>
              <a:buSzPts val="800"/>
              <a:buFont typeface="Poppins Medium"/>
              <a:buNone/>
            </a:pPr>
            <a:r>
              <a:t/>
            </a:r>
            <a:endParaRPr sz="800">
              <a:solidFill>
                <a:srgbClr val="221903"/>
              </a:solidFill>
              <a:latin typeface="Lato"/>
              <a:ea typeface="Lato"/>
              <a:cs typeface="Lato"/>
              <a:sym typeface="Lato"/>
            </a:endParaRPr>
          </a:p>
          <a:p>
            <a:pPr indent="0" lvl="0" marL="0" marR="0" rtl="0" algn="ctr">
              <a:lnSpc>
                <a:spcPct val="100000"/>
              </a:lnSpc>
              <a:spcBef>
                <a:spcPts val="0"/>
              </a:spcBef>
              <a:spcAft>
                <a:spcPts val="0"/>
              </a:spcAft>
              <a:buClr>
                <a:srgbClr val="221903"/>
              </a:buClr>
              <a:buSzPts val="800"/>
              <a:buFont typeface="Poppins Medium"/>
              <a:buNone/>
            </a:pPr>
            <a:r>
              <a:t/>
            </a:r>
            <a:endParaRPr sz="800">
              <a:solidFill>
                <a:srgbClr val="221903"/>
              </a:solidFill>
              <a:latin typeface="Lato"/>
              <a:ea typeface="Lato"/>
              <a:cs typeface="Lato"/>
              <a:sym typeface="Lato"/>
            </a:endParaRPr>
          </a:p>
          <a:p>
            <a:pPr indent="0" lvl="0" marL="0" marR="0" rtl="0" algn="l">
              <a:lnSpc>
                <a:spcPct val="100000"/>
              </a:lnSpc>
              <a:spcBef>
                <a:spcPts val="0"/>
              </a:spcBef>
              <a:spcAft>
                <a:spcPts val="0"/>
              </a:spcAft>
              <a:buClr>
                <a:srgbClr val="221903"/>
              </a:buClr>
              <a:buSzPts val="800"/>
              <a:buFont typeface="Poppins Medium"/>
              <a:buNone/>
            </a:pPr>
            <a:r>
              <a:t/>
            </a:r>
            <a:endParaRPr b="0" i="0" sz="800" u="none" cap="none" strike="noStrike">
              <a:solidFill>
                <a:srgbClr val="221903"/>
              </a:solidFill>
              <a:latin typeface="Lato"/>
              <a:ea typeface="Lato"/>
              <a:cs typeface="Lato"/>
              <a:sym typeface="Lato"/>
            </a:endParaRPr>
          </a:p>
        </p:txBody>
      </p:sp>
      <p:sp>
        <p:nvSpPr>
          <p:cNvPr id="660" name="Google Shape;660;p106"/>
          <p:cNvSpPr/>
          <p:nvPr/>
        </p:nvSpPr>
        <p:spPr>
          <a:xfrm rot="-8100000">
            <a:off x="1892088" y="1546972"/>
            <a:ext cx="55519" cy="55519"/>
          </a:xfrm>
          <a:custGeom>
            <a:rect b="b" l="l" r="r" t="t"/>
            <a:pathLst>
              <a:path extrusionOk="0" h="21600" w="21600">
                <a:moveTo>
                  <a:pt x="0" y="0"/>
                </a:moveTo>
                <a:lnTo>
                  <a:pt x="0" y="21600"/>
                </a:lnTo>
                <a:lnTo>
                  <a:pt x="21600" y="21600"/>
                </a:lnTo>
                <a:close/>
              </a:path>
            </a:pathLst>
          </a:cu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cxnSp>
        <p:nvCxnSpPr>
          <p:cNvPr id="661" name="Google Shape;661;p106"/>
          <p:cNvCxnSpPr/>
          <p:nvPr/>
        </p:nvCxnSpPr>
        <p:spPr>
          <a:xfrm>
            <a:off x="497225" y="2460150"/>
            <a:ext cx="1671900" cy="19200"/>
          </a:xfrm>
          <a:prstGeom prst="straightConnector1">
            <a:avLst/>
          </a:prstGeom>
          <a:noFill/>
          <a:ln cap="rnd" cmpd="sng" w="9525">
            <a:solidFill>
              <a:srgbClr val="ADACB4"/>
            </a:solidFill>
            <a:prstDash val="dot"/>
            <a:round/>
            <a:headEnd len="sm" w="sm" type="none"/>
            <a:tailEnd len="sm" w="sm" type="none"/>
          </a:ln>
        </p:spPr>
      </p:cxnSp>
      <p:sp>
        <p:nvSpPr>
          <p:cNvPr id="662" name="Google Shape;662;p106"/>
          <p:cNvSpPr txBox="1"/>
          <p:nvPr/>
        </p:nvSpPr>
        <p:spPr>
          <a:xfrm>
            <a:off x="478850" y="2603675"/>
            <a:ext cx="1760700" cy="159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221903"/>
                </a:solidFill>
                <a:latin typeface="Roboto"/>
                <a:ea typeface="Roboto"/>
                <a:cs typeface="Roboto"/>
                <a:sym typeface="Roboto"/>
              </a:rPr>
              <a:t>          New Team information</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rPr lang="en" sz="1000">
                <a:solidFill>
                  <a:srgbClr val="221903"/>
                </a:solidFill>
                <a:latin typeface="Roboto"/>
                <a:ea typeface="Roboto"/>
                <a:cs typeface="Roboto"/>
                <a:sym typeface="Roboto"/>
              </a:rPr>
              <a:t>          Judging information</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rPr lang="en" sz="1000">
                <a:solidFill>
                  <a:srgbClr val="D9282F"/>
                </a:solidFill>
                <a:latin typeface="Roboto"/>
                <a:ea typeface="Roboto"/>
                <a:cs typeface="Roboto"/>
                <a:sym typeface="Roboto"/>
              </a:rPr>
              <a:t>          </a:t>
            </a:r>
            <a:r>
              <a:rPr lang="en" sz="1000" u="sng">
                <a:solidFill>
                  <a:schemeClr val="hlink"/>
                </a:solidFill>
                <a:latin typeface="Roboto"/>
                <a:ea typeface="Roboto"/>
                <a:cs typeface="Roboto"/>
                <a:sym typeface="Roboto"/>
                <a:hlinkClick r:id="rId4"/>
              </a:rPr>
              <a:t>NEW Game information!</a:t>
            </a:r>
            <a:endParaRPr sz="1000">
              <a:solidFill>
                <a:srgbClr val="D9282F"/>
              </a:solidFill>
              <a:latin typeface="Roboto"/>
              <a:ea typeface="Roboto"/>
              <a:cs typeface="Roboto"/>
              <a:sym typeface="Roboto"/>
            </a:endParaRPr>
          </a:p>
          <a:p>
            <a:pPr indent="0" lvl="0" marL="0" rtl="0" algn="l">
              <a:spcBef>
                <a:spcPts val="0"/>
              </a:spcBef>
              <a:spcAft>
                <a:spcPts val="0"/>
              </a:spcAft>
              <a:buNone/>
            </a:pPr>
            <a:r>
              <a:t/>
            </a:r>
            <a:endParaRPr sz="1000">
              <a:solidFill>
                <a:srgbClr val="D9282F"/>
              </a:solidFill>
              <a:latin typeface="Roboto"/>
              <a:ea typeface="Roboto"/>
              <a:cs typeface="Roboto"/>
              <a:sym typeface="Roboto"/>
            </a:endParaRPr>
          </a:p>
          <a:p>
            <a:pPr indent="0" lvl="0" marL="0" rtl="0" algn="l">
              <a:spcBef>
                <a:spcPts val="0"/>
              </a:spcBef>
              <a:spcAft>
                <a:spcPts val="0"/>
              </a:spcAft>
              <a:buNone/>
            </a:pPr>
            <a:r>
              <a:rPr lang="en" sz="1000">
                <a:solidFill>
                  <a:srgbClr val="D9282F"/>
                </a:solidFill>
                <a:latin typeface="Roboto"/>
                <a:ea typeface="Roboto"/>
                <a:cs typeface="Roboto"/>
                <a:sym typeface="Roboto"/>
              </a:rPr>
              <a:t>          </a:t>
            </a:r>
            <a:r>
              <a:rPr lang="en" sz="1000">
                <a:solidFill>
                  <a:srgbClr val="221903"/>
                </a:solidFill>
                <a:latin typeface="Roboto"/>
                <a:ea typeface="Roboto"/>
                <a:cs typeface="Roboto"/>
                <a:sym typeface="Roboto"/>
              </a:rPr>
              <a:t>Team Guide Download</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rPr lang="en" sz="1000">
                <a:solidFill>
                  <a:srgbClr val="221903"/>
                </a:solidFill>
                <a:latin typeface="Roboto"/>
                <a:ea typeface="Roboto"/>
                <a:cs typeface="Roboto"/>
                <a:sym typeface="Roboto"/>
              </a:rPr>
              <a:t>          JROTC Webpage</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p:txBody>
      </p:sp>
      <p:grpSp>
        <p:nvGrpSpPr>
          <p:cNvPr id="663" name="Google Shape;663;p106"/>
          <p:cNvGrpSpPr/>
          <p:nvPr/>
        </p:nvGrpSpPr>
        <p:grpSpPr>
          <a:xfrm>
            <a:off x="509994" y="2920861"/>
            <a:ext cx="156900" cy="156900"/>
            <a:chOff x="2395619" y="2579886"/>
            <a:chExt cx="156900" cy="156900"/>
          </a:xfrm>
        </p:grpSpPr>
        <p:sp>
          <p:nvSpPr>
            <p:cNvPr id="664" name="Google Shape;664;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65" name="Google Shape;665;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666" name="Google Shape;666;p106"/>
          <p:cNvGrpSpPr/>
          <p:nvPr/>
        </p:nvGrpSpPr>
        <p:grpSpPr>
          <a:xfrm>
            <a:off x="510007" y="2603686"/>
            <a:ext cx="156900" cy="156900"/>
            <a:chOff x="2395619" y="2579886"/>
            <a:chExt cx="156900" cy="156900"/>
          </a:xfrm>
        </p:grpSpPr>
        <p:sp>
          <p:nvSpPr>
            <p:cNvPr id="667" name="Google Shape;667;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68" name="Google Shape;668;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sp>
        <p:nvSpPr>
          <p:cNvPr id="669" name="Google Shape;669;p106"/>
          <p:cNvSpPr txBox="1"/>
          <p:nvPr/>
        </p:nvSpPr>
        <p:spPr>
          <a:xfrm>
            <a:off x="686571" y="968810"/>
            <a:ext cx="26949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p:txBody>
      </p:sp>
      <p:grpSp>
        <p:nvGrpSpPr>
          <p:cNvPr id="670" name="Google Shape;670;p106"/>
          <p:cNvGrpSpPr/>
          <p:nvPr/>
        </p:nvGrpSpPr>
        <p:grpSpPr>
          <a:xfrm>
            <a:off x="1139833" y="1852236"/>
            <a:ext cx="329524" cy="479227"/>
            <a:chOff x="4838700" y="2774950"/>
            <a:chExt cx="279400" cy="406400"/>
          </a:xfrm>
        </p:grpSpPr>
        <p:sp>
          <p:nvSpPr>
            <p:cNvPr id="671" name="Google Shape;671;p106"/>
            <p:cNvSpPr/>
            <p:nvPr/>
          </p:nvSpPr>
          <p:spPr>
            <a:xfrm>
              <a:off x="4838700" y="2774950"/>
              <a:ext cx="279400" cy="406400"/>
            </a:xfrm>
            <a:custGeom>
              <a:rect b="b" l="l" r="r" t="t"/>
              <a:pathLst>
                <a:path extrusionOk="0" h="256" w="176">
                  <a:moveTo>
                    <a:pt x="88" y="0"/>
                  </a:moveTo>
                  <a:lnTo>
                    <a:pt x="88" y="0"/>
                  </a:lnTo>
                  <a:lnTo>
                    <a:pt x="70" y="2"/>
                  </a:lnTo>
                  <a:lnTo>
                    <a:pt x="54" y="6"/>
                  </a:lnTo>
                  <a:lnTo>
                    <a:pt x="38" y="16"/>
                  </a:lnTo>
                  <a:lnTo>
                    <a:pt x="26" y="26"/>
                  </a:lnTo>
                  <a:lnTo>
                    <a:pt x="16" y="38"/>
                  </a:lnTo>
                  <a:lnTo>
                    <a:pt x="6" y="54"/>
                  </a:lnTo>
                  <a:lnTo>
                    <a:pt x="2" y="70"/>
                  </a:lnTo>
                  <a:lnTo>
                    <a:pt x="0" y="88"/>
                  </a:lnTo>
                  <a:lnTo>
                    <a:pt x="0" y="88"/>
                  </a:lnTo>
                  <a:lnTo>
                    <a:pt x="2" y="100"/>
                  </a:lnTo>
                  <a:lnTo>
                    <a:pt x="4" y="112"/>
                  </a:lnTo>
                  <a:lnTo>
                    <a:pt x="16" y="138"/>
                  </a:lnTo>
                  <a:lnTo>
                    <a:pt x="30" y="162"/>
                  </a:lnTo>
                  <a:lnTo>
                    <a:pt x="40" y="184"/>
                  </a:lnTo>
                  <a:lnTo>
                    <a:pt x="40" y="184"/>
                  </a:lnTo>
                  <a:lnTo>
                    <a:pt x="50" y="214"/>
                  </a:lnTo>
                  <a:lnTo>
                    <a:pt x="58" y="238"/>
                  </a:lnTo>
                  <a:lnTo>
                    <a:pt x="62" y="246"/>
                  </a:lnTo>
                  <a:lnTo>
                    <a:pt x="68" y="252"/>
                  </a:lnTo>
                  <a:lnTo>
                    <a:pt x="76" y="254"/>
                  </a:lnTo>
                  <a:lnTo>
                    <a:pt x="88" y="256"/>
                  </a:lnTo>
                  <a:lnTo>
                    <a:pt x="88" y="256"/>
                  </a:lnTo>
                  <a:lnTo>
                    <a:pt x="100" y="254"/>
                  </a:lnTo>
                  <a:lnTo>
                    <a:pt x="108" y="252"/>
                  </a:lnTo>
                  <a:lnTo>
                    <a:pt x="114" y="246"/>
                  </a:lnTo>
                  <a:lnTo>
                    <a:pt x="118" y="238"/>
                  </a:lnTo>
                  <a:lnTo>
                    <a:pt x="126" y="214"/>
                  </a:lnTo>
                  <a:lnTo>
                    <a:pt x="136" y="184"/>
                  </a:lnTo>
                  <a:lnTo>
                    <a:pt x="136" y="184"/>
                  </a:lnTo>
                  <a:lnTo>
                    <a:pt x="146" y="162"/>
                  </a:lnTo>
                  <a:lnTo>
                    <a:pt x="160" y="138"/>
                  </a:lnTo>
                  <a:lnTo>
                    <a:pt x="172" y="112"/>
                  </a:lnTo>
                  <a:lnTo>
                    <a:pt x="174" y="100"/>
                  </a:lnTo>
                  <a:lnTo>
                    <a:pt x="176" y="88"/>
                  </a:lnTo>
                  <a:lnTo>
                    <a:pt x="176" y="88"/>
                  </a:lnTo>
                  <a:lnTo>
                    <a:pt x="174" y="70"/>
                  </a:lnTo>
                  <a:lnTo>
                    <a:pt x="170" y="54"/>
                  </a:lnTo>
                  <a:lnTo>
                    <a:pt x="160" y="38"/>
                  </a:lnTo>
                  <a:lnTo>
                    <a:pt x="150" y="26"/>
                  </a:lnTo>
                  <a:lnTo>
                    <a:pt x="138" y="16"/>
                  </a:lnTo>
                  <a:lnTo>
                    <a:pt x="122" y="6"/>
                  </a:lnTo>
                  <a:lnTo>
                    <a:pt x="106" y="2"/>
                  </a:lnTo>
                  <a:lnTo>
                    <a:pt x="88" y="0"/>
                  </a:lnTo>
                  <a:close/>
                  <a:moveTo>
                    <a:pt x="108" y="218"/>
                  </a:moveTo>
                  <a:lnTo>
                    <a:pt x="70" y="222"/>
                  </a:lnTo>
                  <a:lnTo>
                    <a:pt x="70" y="222"/>
                  </a:lnTo>
                  <a:lnTo>
                    <a:pt x="64" y="208"/>
                  </a:lnTo>
                  <a:lnTo>
                    <a:pt x="64" y="208"/>
                  </a:lnTo>
                  <a:lnTo>
                    <a:pt x="64" y="206"/>
                  </a:lnTo>
                  <a:lnTo>
                    <a:pt x="114" y="200"/>
                  </a:lnTo>
                  <a:lnTo>
                    <a:pt x="114" y="200"/>
                  </a:lnTo>
                  <a:lnTo>
                    <a:pt x="112" y="208"/>
                  </a:lnTo>
                  <a:lnTo>
                    <a:pt x="112" y="208"/>
                  </a:lnTo>
                  <a:lnTo>
                    <a:pt x="108" y="218"/>
                  </a:lnTo>
                  <a:close/>
                  <a:moveTo>
                    <a:pt x="62" y="200"/>
                  </a:moveTo>
                  <a:lnTo>
                    <a:pt x="62" y="200"/>
                  </a:lnTo>
                  <a:lnTo>
                    <a:pt x="56" y="184"/>
                  </a:lnTo>
                  <a:lnTo>
                    <a:pt x="120" y="184"/>
                  </a:lnTo>
                  <a:lnTo>
                    <a:pt x="120" y="184"/>
                  </a:lnTo>
                  <a:lnTo>
                    <a:pt x="116" y="192"/>
                  </a:lnTo>
                  <a:lnTo>
                    <a:pt x="62" y="200"/>
                  </a:lnTo>
                  <a:close/>
                  <a:moveTo>
                    <a:pt x="88" y="240"/>
                  </a:moveTo>
                  <a:lnTo>
                    <a:pt x="88" y="240"/>
                  </a:lnTo>
                  <a:lnTo>
                    <a:pt x="82" y="240"/>
                  </a:lnTo>
                  <a:lnTo>
                    <a:pt x="78" y="238"/>
                  </a:lnTo>
                  <a:lnTo>
                    <a:pt x="76" y="236"/>
                  </a:lnTo>
                  <a:lnTo>
                    <a:pt x="72" y="230"/>
                  </a:lnTo>
                  <a:lnTo>
                    <a:pt x="106" y="226"/>
                  </a:lnTo>
                  <a:lnTo>
                    <a:pt x="106" y="226"/>
                  </a:lnTo>
                  <a:lnTo>
                    <a:pt x="102" y="234"/>
                  </a:lnTo>
                  <a:lnTo>
                    <a:pt x="98" y="238"/>
                  </a:lnTo>
                  <a:lnTo>
                    <a:pt x="94" y="240"/>
                  </a:lnTo>
                  <a:lnTo>
                    <a:pt x="88" y="240"/>
                  </a:lnTo>
                  <a:close/>
                  <a:moveTo>
                    <a:pt x="126" y="168"/>
                  </a:moveTo>
                  <a:lnTo>
                    <a:pt x="50" y="168"/>
                  </a:lnTo>
                  <a:lnTo>
                    <a:pt x="50" y="168"/>
                  </a:lnTo>
                  <a:lnTo>
                    <a:pt x="38" y="142"/>
                  </a:lnTo>
                  <a:lnTo>
                    <a:pt x="38" y="142"/>
                  </a:lnTo>
                  <a:lnTo>
                    <a:pt x="22" y="114"/>
                  </a:lnTo>
                  <a:lnTo>
                    <a:pt x="18" y="100"/>
                  </a:lnTo>
                  <a:lnTo>
                    <a:pt x="16" y="88"/>
                  </a:lnTo>
                  <a:lnTo>
                    <a:pt x="16" y="88"/>
                  </a:lnTo>
                  <a:lnTo>
                    <a:pt x="18" y="74"/>
                  </a:lnTo>
                  <a:lnTo>
                    <a:pt x="22" y="60"/>
                  </a:lnTo>
                  <a:lnTo>
                    <a:pt x="28" y="48"/>
                  </a:lnTo>
                  <a:lnTo>
                    <a:pt x="38" y="38"/>
                  </a:lnTo>
                  <a:lnTo>
                    <a:pt x="48" y="28"/>
                  </a:lnTo>
                  <a:lnTo>
                    <a:pt x="60" y="22"/>
                  </a:lnTo>
                  <a:lnTo>
                    <a:pt x="74" y="18"/>
                  </a:lnTo>
                  <a:lnTo>
                    <a:pt x="88" y="16"/>
                  </a:lnTo>
                  <a:lnTo>
                    <a:pt x="88" y="16"/>
                  </a:lnTo>
                  <a:lnTo>
                    <a:pt x="102" y="18"/>
                  </a:lnTo>
                  <a:lnTo>
                    <a:pt x="116" y="22"/>
                  </a:lnTo>
                  <a:lnTo>
                    <a:pt x="128" y="28"/>
                  </a:lnTo>
                  <a:lnTo>
                    <a:pt x="138" y="38"/>
                  </a:lnTo>
                  <a:lnTo>
                    <a:pt x="148" y="48"/>
                  </a:lnTo>
                  <a:lnTo>
                    <a:pt x="154" y="60"/>
                  </a:lnTo>
                  <a:lnTo>
                    <a:pt x="158" y="74"/>
                  </a:lnTo>
                  <a:lnTo>
                    <a:pt x="160" y="88"/>
                  </a:lnTo>
                  <a:lnTo>
                    <a:pt x="160" y="88"/>
                  </a:lnTo>
                  <a:lnTo>
                    <a:pt x="158" y="100"/>
                  </a:lnTo>
                  <a:lnTo>
                    <a:pt x="154" y="114"/>
                  </a:lnTo>
                  <a:lnTo>
                    <a:pt x="138" y="142"/>
                  </a:lnTo>
                  <a:lnTo>
                    <a:pt x="138" y="142"/>
                  </a:lnTo>
                  <a:lnTo>
                    <a:pt x="126" y="168"/>
                  </a:lnTo>
                  <a:close/>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sp>
          <p:nvSpPr>
            <p:cNvPr id="672" name="Google Shape;672;p106"/>
            <p:cNvSpPr/>
            <p:nvPr/>
          </p:nvSpPr>
          <p:spPr>
            <a:xfrm>
              <a:off x="4902200" y="2838450"/>
              <a:ext cx="82550" cy="82550"/>
            </a:xfrm>
            <a:custGeom>
              <a:rect b="b" l="l" r="r" t="t"/>
              <a:pathLst>
                <a:path extrusionOk="0" h="52" w="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close/>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sp>
          <p:nvSpPr>
            <p:cNvPr id="673" name="Google Shape;673;p106"/>
            <p:cNvSpPr/>
            <p:nvPr/>
          </p:nvSpPr>
          <p:spPr>
            <a:xfrm>
              <a:off x="4902200" y="2838450"/>
              <a:ext cx="82550" cy="82550"/>
            </a:xfrm>
            <a:custGeom>
              <a:rect b="b" l="l" r="r" t="t"/>
              <a:pathLst>
                <a:path extrusionOk="0" h="52" w="52">
                  <a:moveTo>
                    <a:pt x="48" y="0"/>
                  </a:moveTo>
                  <a:lnTo>
                    <a:pt x="48" y="0"/>
                  </a:lnTo>
                  <a:lnTo>
                    <a:pt x="38" y="0"/>
                  </a:lnTo>
                  <a:lnTo>
                    <a:pt x="30" y="4"/>
                  </a:lnTo>
                  <a:lnTo>
                    <a:pt x="22" y="8"/>
                  </a:lnTo>
                  <a:lnTo>
                    <a:pt x="14" y="14"/>
                  </a:lnTo>
                  <a:lnTo>
                    <a:pt x="8" y="22"/>
                  </a:lnTo>
                  <a:lnTo>
                    <a:pt x="4" y="30"/>
                  </a:lnTo>
                  <a:lnTo>
                    <a:pt x="0" y="38"/>
                  </a:lnTo>
                  <a:lnTo>
                    <a:pt x="0" y="48"/>
                  </a:lnTo>
                  <a:lnTo>
                    <a:pt x="0" y="48"/>
                  </a:lnTo>
                  <a:lnTo>
                    <a:pt x="2" y="50"/>
                  </a:lnTo>
                  <a:lnTo>
                    <a:pt x="4" y="52"/>
                  </a:lnTo>
                  <a:lnTo>
                    <a:pt x="4" y="52"/>
                  </a:lnTo>
                  <a:lnTo>
                    <a:pt x="6" y="50"/>
                  </a:lnTo>
                  <a:lnTo>
                    <a:pt x="8" y="48"/>
                  </a:lnTo>
                  <a:lnTo>
                    <a:pt x="8" y="48"/>
                  </a:lnTo>
                  <a:lnTo>
                    <a:pt x="8" y="40"/>
                  </a:lnTo>
                  <a:lnTo>
                    <a:pt x="12" y="32"/>
                  </a:lnTo>
                  <a:lnTo>
                    <a:pt x="14" y="26"/>
                  </a:lnTo>
                  <a:lnTo>
                    <a:pt x="20" y="20"/>
                  </a:lnTo>
                  <a:lnTo>
                    <a:pt x="26" y="14"/>
                  </a:lnTo>
                  <a:lnTo>
                    <a:pt x="32" y="12"/>
                  </a:lnTo>
                  <a:lnTo>
                    <a:pt x="40" y="8"/>
                  </a:lnTo>
                  <a:lnTo>
                    <a:pt x="48" y="8"/>
                  </a:lnTo>
                  <a:lnTo>
                    <a:pt x="48" y="8"/>
                  </a:lnTo>
                  <a:lnTo>
                    <a:pt x="50" y="6"/>
                  </a:lnTo>
                  <a:lnTo>
                    <a:pt x="52" y="4"/>
                  </a:lnTo>
                  <a:lnTo>
                    <a:pt x="52" y="4"/>
                  </a:lnTo>
                  <a:lnTo>
                    <a:pt x="50" y="2"/>
                  </a:lnTo>
                  <a:lnTo>
                    <a:pt x="48" y="0"/>
                  </a:lnTo>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grpSp>
      <p:sp>
        <p:nvSpPr>
          <p:cNvPr id="674" name="Google Shape;674;p106"/>
          <p:cNvSpPr/>
          <p:nvPr/>
        </p:nvSpPr>
        <p:spPr>
          <a:xfrm>
            <a:off x="2643601" y="1429850"/>
            <a:ext cx="1535100" cy="293700"/>
          </a:xfrm>
          <a:prstGeom prst="roundRect">
            <a:avLst>
              <a:gd fmla="val 30272" name="adj"/>
            </a:avLst>
          </a:prstGeom>
          <a:gradFill>
            <a:gsLst>
              <a:gs pos="0">
                <a:srgbClr val="4D4D4D"/>
              </a:gs>
              <a:gs pos="100000">
                <a:srgbClr val="000000"/>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75" name="Google Shape;675;p106"/>
          <p:cNvSpPr txBox="1"/>
          <p:nvPr/>
        </p:nvSpPr>
        <p:spPr>
          <a:xfrm>
            <a:off x="2752078" y="1492100"/>
            <a:ext cx="1214100" cy="165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EFCFF"/>
              </a:buClr>
              <a:buSzPts val="800"/>
              <a:buFont typeface="Poppins Medium"/>
              <a:buNone/>
            </a:pPr>
            <a:r>
              <a:rPr lang="en" sz="800">
                <a:solidFill>
                  <a:srgbClr val="FEFCFF"/>
                </a:solidFill>
                <a:latin typeface="Poppins Medium"/>
                <a:ea typeface="Poppins Medium"/>
                <a:cs typeface="Poppins Medium"/>
                <a:sym typeface="Poppins Medium"/>
              </a:rPr>
              <a:t>Robotevents.com</a:t>
            </a:r>
            <a:endParaRPr b="0" i="0" sz="500" u="none" cap="none" strike="noStrike">
              <a:solidFill>
                <a:srgbClr val="000000"/>
              </a:solidFill>
              <a:latin typeface="Arial"/>
              <a:ea typeface="Arial"/>
              <a:cs typeface="Arial"/>
              <a:sym typeface="Arial"/>
            </a:endParaRPr>
          </a:p>
        </p:txBody>
      </p:sp>
      <p:sp>
        <p:nvSpPr>
          <p:cNvPr id="676" name="Google Shape;676;p106"/>
          <p:cNvSpPr/>
          <p:nvPr/>
        </p:nvSpPr>
        <p:spPr>
          <a:xfrm rot="-8100000">
            <a:off x="4025688" y="1546972"/>
            <a:ext cx="55519" cy="55519"/>
          </a:xfrm>
          <a:custGeom>
            <a:rect b="b" l="l" r="r" t="t"/>
            <a:pathLst>
              <a:path extrusionOk="0" h="21600" w="21600">
                <a:moveTo>
                  <a:pt x="0" y="0"/>
                </a:moveTo>
                <a:lnTo>
                  <a:pt x="0" y="21600"/>
                </a:lnTo>
                <a:lnTo>
                  <a:pt x="21600" y="21600"/>
                </a:lnTo>
                <a:close/>
              </a:path>
            </a:pathLst>
          </a:cu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77" name="Google Shape;677;p106"/>
          <p:cNvSpPr/>
          <p:nvPr/>
        </p:nvSpPr>
        <p:spPr>
          <a:xfrm>
            <a:off x="4697794" y="1351450"/>
            <a:ext cx="1806000" cy="3195600"/>
          </a:xfrm>
          <a:prstGeom prst="roundRect">
            <a:avLst>
              <a:gd fmla="val 9732" name="adj"/>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100"/>
              <a:buFont typeface="Helvetica Neue"/>
              <a:buNone/>
            </a:pPr>
            <a:r>
              <a:t/>
            </a:r>
            <a:endParaRPr b="0" i="0" sz="1400" u="none" cap="none" strike="noStrike">
              <a:solidFill>
                <a:srgbClr val="000000"/>
              </a:solidFill>
              <a:latin typeface="Arial"/>
              <a:ea typeface="Arial"/>
              <a:cs typeface="Arial"/>
              <a:sym typeface="Arial"/>
            </a:endParaRPr>
          </a:p>
        </p:txBody>
      </p:sp>
      <p:sp>
        <p:nvSpPr>
          <p:cNvPr id="678" name="Google Shape;678;p106"/>
          <p:cNvSpPr/>
          <p:nvPr/>
        </p:nvSpPr>
        <p:spPr>
          <a:xfrm>
            <a:off x="4853401" y="1429850"/>
            <a:ext cx="1535100" cy="293700"/>
          </a:xfrm>
          <a:prstGeom prst="roundRect">
            <a:avLst>
              <a:gd fmla="val 30272" name="adj"/>
            </a:avLst>
          </a:prstGeom>
          <a:gradFill>
            <a:gsLst>
              <a:gs pos="0">
                <a:srgbClr val="4D4D4D"/>
              </a:gs>
              <a:gs pos="100000">
                <a:srgbClr val="000000"/>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79" name="Google Shape;679;p106"/>
          <p:cNvSpPr txBox="1"/>
          <p:nvPr/>
        </p:nvSpPr>
        <p:spPr>
          <a:xfrm>
            <a:off x="4961878" y="1492100"/>
            <a:ext cx="1214100" cy="165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EFCFF"/>
              </a:buClr>
              <a:buSzPts val="800"/>
              <a:buFont typeface="Poppins Medium"/>
              <a:buNone/>
            </a:pPr>
            <a:r>
              <a:rPr lang="en" sz="800">
                <a:solidFill>
                  <a:srgbClr val="FEFCFF"/>
                </a:solidFill>
                <a:latin typeface="Poppins Medium"/>
                <a:ea typeface="Poppins Medium"/>
                <a:cs typeface="Poppins Medium"/>
                <a:sym typeface="Poppins Medium"/>
              </a:rPr>
              <a:t>Help.vex.com</a:t>
            </a:r>
            <a:endParaRPr b="0" i="0" sz="500" u="none" cap="none" strike="noStrike">
              <a:solidFill>
                <a:srgbClr val="000000"/>
              </a:solidFill>
              <a:latin typeface="Arial"/>
              <a:ea typeface="Arial"/>
              <a:cs typeface="Arial"/>
              <a:sym typeface="Arial"/>
            </a:endParaRPr>
          </a:p>
        </p:txBody>
      </p:sp>
      <p:sp>
        <p:nvSpPr>
          <p:cNvPr id="680" name="Google Shape;680;p106"/>
          <p:cNvSpPr/>
          <p:nvPr/>
        </p:nvSpPr>
        <p:spPr>
          <a:xfrm>
            <a:off x="6831397" y="1351450"/>
            <a:ext cx="1806000" cy="3195600"/>
          </a:xfrm>
          <a:prstGeom prst="roundRect">
            <a:avLst>
              <a:gd fmla="val 9732" name="adj"/>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1100"/>
              <a:buFont typeface="Helvetica Neue"/>
              <a:buNone/>
            </a:pPr>
            <a:r>
              <a:t/>
            </a:r>
            <a:endParaRPr b="0" i="0" sz="1400" u="none" cap="none" strike="noStrike">
              <a:solidFill>
                <a:srgbClr val="000000"/>
              </a:solidFill>
              <a:latin typeface="Arial"/>
              <a:ea typeface="Arial"/>
              <a:cs typeface="Arial"/>
              <a:sym typeface="Arial"/>
            </a:endParaRPr>
          </a:p>
        </p:txBody>
      </p:sp>
      <p:sp>
        <p:nvSpPr>
          <p:cNvPr id="681" name="Google Shape;681;p106"/>
          <p:cNvSpPr txBox="1"/>
          <p:nvPr/>
        </p:nvSpPr>
        <p:spPr>
          <a:xfrm>
            <a:off x="6856825" y="2526275"/>
            <a:ext cx="1760700" cy="16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221903"/>
                </a:solidFill>
                <a:latin typeface="Roboto"/>
                <a:ea typeface="Roboto"/>
                <a:cs typeface="Roboto"/>
                <a:sym typeface="Roboto"/>
              </a:rPr>
              <a:t> 	Join other JROTC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a:solidFill>
                  <a:srgbClr val="221903"/>
                </a:solidFill>
                <a:latin typeface="Roboto"/>
                <a:ea typeface="Roboto"/>
                <a:cs typeface="Roboto"/>
                <a:sym typeface="Roboto"/>
              </a:rPr>
              <a:t>Instructors around the US.</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a:solidFill>
                  <a:srgbClr val="221903"/>
                </a:solidFill>
                <a:latin typeface="Roboto"/>
                <a:ea typeface="Roboto"/>
                <a:cs typeface="Roboto"/>
                <a:sym typeface="Roboto"/>
              </a:rPr>
              <a:t>Free for JROTC instructors</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a:solidFill>
                  <a:srgbClr val="221903"/>
                </a:solidFill>
                <a:latin typeface="Roboto"/>
                <a:ea typeface="Roboto"/>
                <a:cs typeface="Roboto"/>
                <a:sym typeface="Roboto"/>
              </a:rPr>
              <a:t>Quick access to support and Q&amp;A information</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u="sng">
                <a:solidFill>
                  <a:schemeClr val="hlink"/>
                </a:solidFill>
                <a:latin typeface="Roboto"/>
                <a:ea typeface="Roboto"/>
                <a:cs typeface="Roboto"/>
                <a:sym typeface="Roboto"/>
                <a:hlinkClick r:id="rId5"/>
              </a:rPr>
              <a:t>JROTC Slack Link</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p:txBody>
      </p:sp>
      <p:sp>
        <p:nvSpPr>
          <p:cNvPr id="682" name="Google Shape;682;p106"/>
          <p:cNvSpPr/>
          <p:nvPr/>
        </p:nvSpPr>
        <p:spPr>
          <a:xfrm rot="-8100000">
            <a:off x="6235488" y="1546972"/>
            <a:ext cx="55519" cy="55519"/>
          </a:xfrm>
          <a:custGeom>
            <a:rect b="b" l="l" r="r" t="t"/>
            <a:pathLst>
              <a:path extrusionOk="0" h="21600" w="21600">
                <a:moveTo>
                  <a:pt x="0" y="0"/>
                </a:moveTo>
                <a:lnTo>
                  <a:pt x="0" y="21600"/>
                </a:lnTo>
                <a:lnTo>
                  <a:pt x="21600" y="21600"/>
                </a:lnTo>
                <a:close/>
              </a:path>
            </a:pathLst>
          </a:cu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83" name="Google Shape;683;p106"/>
          <p:cNvSpPr/>
          <p:nvPr/>
        </p:nvSpPr>
        <p:spPr>
          <a:xfrm>
            <a:off x="6987001" y="1429850"/>
            <a:ext cx="1535100" cy="293700"/>
          </a:xfrm>
          <a:prstGeom prst="roundRect">
            <a:avLst>
              <a:gd fmla="val 30272" name="adj"/>
            </a:avLst>
          </a:prstGeom>
          <a:gradFill>
            <a:gsLst>
              <a:gs pos="0">
                <a:srgbClr val="4D4D4D"/>
              </a:gs>
              <a:gs pos="100000">
                <a:srgbClr val="000000"/>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84" name="Google Shape;684;p106"/>
          <p:cNvSpPr txBox="1"/>
          <p:nvPr/>
        </p:nvSpPr>
        <p:spPr>
          <a:xfrm>
            <a:off x="7095478" y="1492100"/>
            <a:ext cx="1214100" cy="1653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EFCFF"/>
              </a:buClr>
              <a:buSzPts val="800"/>
              <a:buFont typeface="Poppins Medium"/>
              <a:buNone/>
            </a:pPr>
            <a:r>
              <a:rPr lang="en" sz="800">
                <a:solidFill>
                  <a:srgbClr val="FEFCFF"/>
                </a:solidFill>
                <a:latin typeface="Poppins Medium"/>
                <a:ea typeface="Poppins Medium"/>
                <a:cs typeface="Poppins Medium"/>
                <a:sym typeface="Poppins Medium"/>
              </a:rPr>
              <a:t>JROTC Community</a:t>
            </a:r>
            <a:endParaRPr b="0" i="0" sz="500" u="none" cap="none" strike="noStrike">
              <a:solidFill>
                <a:srgbClr val="000000"/>
              </a:solidFill>
              <a:latin typeface="Arial"/>
              <a:ea typeface="Arial"/>
              <a:cs typeface="Arial"/>
              <a:sym typeface="Arial"/>
            </a:endParaRPr>
          </a:p>
        </p:txBody>
      </p:sp>
      <p:sp>
        <p:nvSpPr>
          <p:cNvPr id="685" name="Google Shape;685;p106"/>
          <p:cNvSpPr/>
          <p:nvPr/>
        </p:nvSpPr>
        <p:spPr>
          <a:xfrm rot="-8100000">
            <a:off x="8369088" y="1546972"/>
            <a:ext cx="55519" cy="55519"/>
          </a:xfrm>
          <a:custGeom>
            <a:rect b="b" l="l" r="r" t="t"/>
            <a:pathLst>
              <a:path extrusionOk="0" h="21600" w="21600">
                <a:moveTo>
                  <a:pt x="0" y="0"/>
                </a:moveTo>
                <a:lnTo>
                  <a:pt x="0" y="21600"/>
                </a:lnTo>
                <a:lnTo>
                  <a:pt x="21600" y="21600"/>
                </a:lnTo>
                <a:close/>
              </a:path>
            </a:pathLst>
          </a:cu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cxnSp>
        <p:nvCxnSpPr>
          <p:cNvPr id="686" name="Google Shape;686;p106"/>
          <p:cNvCxnSpPr/>
          <p:nvPr/>
        </p:nvCxnSpPr>
        <p:spPr>
          <a:xfrm>
            <a:off x="2571225" y="2466550"/>
            <a:ext cx="1742100" cy="12900"/>
          </a:xfrm>
          <a:prstGeom prst="straightConnector1">
            <a:avLst/>
          </a:prstGeom>
          <a:noFill/>
          <a:ln cap="rnd" cmpd="sng" w="9525">
            <a:solidFill>
              <a:srgbClr val="ADACB4"/>
            </a:solidFill>
            <a:prstDash val="dot"/>
            <a:round/>
            <a:headEnd len="sm" w="sm" type="none"/>
            <a:tailEnd len="sm" w="sm" type="none"/>
          </a:ln>
        </p:spPr>
      </p:cxnSp>
      <p:cxnSp>
        <p:nvCxnSpPr>
          <p:cNvPr id="687" name="Google Shape;687;p106"/>
          <p:cNvCxnSpPr/>
          <p:nvPr/>
        </p:nvCxnSpPr>
        <p:spPr>
          <a:xfrm>
            <a:off x="4740925" y="2472925"/>
            <a:ext cx="1697400" cy="0"/>
          </a:xfrm>
          <a:prstGeom prst="straightConnector1">
            <a:avLst/>
          </a:prstGeom>
          <a:noFill/>
          <a:ln cap="rnd" cmpd="sng" w="9525">
            <a:solidFill>
              <a:srgbClr val="ADACB4"/>
            </a:solidFill>
            <a:prstDash val="dot"/>
            <a:round/>
            <a:headEnd len="sm" w="sm" type="none"/>
            <a:tailEnd len="sm" w="sm" type="none"/>
          </a:ln>
        </p:spPr>
      </p:cxnSp>
      <p:cxnSp>
        <p:nvCxnSpPr>
          <p:cNvPr id="688" name="Google Shape;688;p106"/>
          <p:cNvCxnSpPr/>
          <p:nvPr/>
        </p:nvCxnSpPr>
        <p:spPr>
          <a:xfrm>
            <a:off x="6974225" y="2460150"/>
            <a:ext cx="1526100" cy="14100"/>
          </a:xfrm>
          <a:prstGeom prst="straightConnector1">
            <a:avLst/>
          </a:prstGeom>
          <a:noFill/>
          <a:ln cap="rnd" cmpd="sng" w="9525">
            <a:solidFill>
              <a:srgbClr val="ADACB4"/>
            </a:solidFill>
            <a:prstDash val="dot"/>
            <a:round/>
            <a:headEnd len="sm" w="sm" type="none"/>
            <a:tailEnd len="sm" w="sm" type="none"/>
          </a:ln>
        </p:spPr>
      </p:cxnSp>
      <p:grpSp>
        <p:nvGrpSpPr>
          <p:cNvPr id="689" name="Google Shape;689;p106"/>
          <p:cNvGrpSpPr/>
          <p:nvPr/>
        </p:nvGrpSpPr>
        <p:grpSpPr>
          <a:xfrm>
            <a:off x="509994" y="3238036"/>
            <a:ext cx="156900" cy="156900"/>
            <a:chOff x="2395619" y="2579886"/>
            <a:chExt cx="156900" cy="156900"/>
          </a:xfrm>
        </p:grpSpPr>
        <p:sp>
          <p:nvSpPr>
            <p:cNvPr id="690" name="Google Shape;690;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91" name="Google Shape;691;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692" name="Google Shape;692;p106"/>
          <p:cNvGrpSpPr/>
          <p:nvPr/>
        </p:nvGrpSpPr>
        <p:grpSpPr>
          <a:xfrm>
            <a:off x="509994" y="3532286"/>
            <a:ext cx="156900" cy="156900"/>
            <a:chOff x="2395619" y="2579886"/>
            <a:chExt cx="156900" cy="156900"/>
          </a:xfrm>
        </p:grpSpPr>
        <p:sp>
          <p:nvSpPr>
            <p:cNvPr id="693" name="Google Shape;693;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94" name="Google Shape;694;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695" name="Google Shape;695;p106"/>
          <p:cNvGrpSpPr/>
          <p:nvPr/>
        </p:nvGrpSpPr>
        <p:grpSpPr>
          <a:xfrm>
            <a:off x="6974219" y="3155274"/>
            <a:ext cx="156900" cy="156900"/>
            <a:chOff x="2395619" y="2579886"/>
            <a:chExt cx="156900" cy="156900"/>
          </a:xfrm>
        </p:grpSpPr>
        <p:sp>
          <p:nvSpPr>
            <p:cNvPr id="696" name="Google Shape;696;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97" name="Google Shape;697;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698" name="Google Shape;698;p106"/>
          <p:cNvGrpSpPr/>
          <p:nvPr/>
        </p:nvGrpSpPr>
        <p:grpSpPr>
          <a:xfrm>
            <a:off x="3288861" y="1852226"/>
            <a:ext cx="359481" cy="479227"/>
            <a:chOff x="2387600" y="3587750"/>
            <a:chExt cx="304800" cy="406400"/>
          </a:xfrm>
        </p:grpSpPr>
        <p:sp>
          <p:nvSpPr>
            <p:cNvPr id="699" name="Google Shape;699;p106"/>
            <p:cNvSpPr/>
            <p:nvPr/>
          </p:nvSpPr>
          <p:spPr>
            <a:xfrm>
              <a:off x="2463800" y="3660775"/>
              <a:ext cx="152400" cy="152400"/>
            </a:xfrm>
            <a:custGeom>
              <a:rect b="b" l="l" r="r" t="t"/>
              <a:pathLst>
                <a:path extrusionOk="0" h="96" w="96">
                  <a:moveTo>
                    <a:pt x="48" y="96"/>
                  </a:moveTo>
                  <a:lnTo>
                    <a:pt x="48" y="96"/>
                  </a:lnTo>
                  <a:lnTo>
                    <a:pt x="58" y="94"/>
                  </a:lnTo>
                  <a:lnTo>
                    <a:pt x="66" y="92"/>
                  </a:lnTo>
                  <a:lnTo>
                    <a:pt x="74" y="88"/>
                  </a:lnTo>
                  <a:lnTo>
                    <a:pt x="82" y="82"/>
                  </a:lnTo>
                  <a:lnTo>
                    <a:pt x="88" y="74"/>
                  </a:lnTo>
                  <a:lnTo>
                    <a:pt x="92" y="66"/>
                  </a:lnTo>
                  <a:lnTo>
                    <a:pt x="96" y="58"/>
                  </a:lnTo>
                  <a:lnTo>
                    <a:pt x="96" y="48"/>
                  </a:lnTo>
                  <a:lnTo>
                    <a:pt x="96" y="48"/>
                  </a:lnTo>
                  <a:lnTo>
                    <a:pt x="96" y="38"/>
                  </a:lnTo>
                  <a:lnTo>
                    <a:pt x="92" y="30"/>
                  </a:lnTo>
                  <a:lnTo>
                    <a:pt x="88" y="22"/>
                  </a:lnTo>
                  <a:lnTo>
                    <a:pt x="82" y="14"/>
                  </a:lnTo>
                  <a:lnTo>
                    <a:pt x="74" y="8"/>
                  </a:lnTo>
                  <a:lnTo>
                    <a:pt x="66" y="4"/>
                  </a:lnTo>
                  <a:lnTo>
                    <a:pt x="58" y="0"/>
                  </a:lnTo>
                  <a:lnTo>
                    <a:pt x="48" y="0"/>
                  </a:lnTo>
                  <a:lnTo>
                    <a:pt x="48" y="0"/>
                  </a:lnTo>
                  <a:lnTo>
                    <a:pt x="38" y="0"/>
                  </a:lnTo>
                  <a:lnTo>
                    <a:pt x="30" y="4"/>
                  </a:lnTo>
                  <a:lnTo>
                    <a:pt x="22" y="8"/>
                  </a:lnTo>
                  <a:lnTo>
                    <a:pt x="14" y="14"/>
                  </a:lnTo>
                  <a:lnTo>
                    <a:pt x="8" y="22"/>
                  </a:lnTo>
                  <a:lnTo>
                    <a:pt x="4" y="30"/>
                  </a:lnTo>
                  <a:lnTo>
                    <a:pt x="0" y="38"/>
                  </a:lnTo>
                  <a:lnTo>
                    <a:pt x="0" y="48"/>
                  </a:lnTo>
                  <a:lnTo>
                    <a:pt x="0" y="48"/>
                  </a:lnTo>
                  <a:lnTo>
                    <a:pt x="0" y="58"/>
                  </a:lnTo>
                  <a:lnTo>
                    <a:pt x="4" y="66"/>
                  </a:lnTo>
                  <a:lnTo>
                    <a:pt x="8" y="74"/>
                  </a:lnTo>
                  <a:lnTo>
                    <a:pt x="14" y="82"/>
                  </a:lnTo>
                  <a:lnTo>
                    <a:pt x="22" y="88"/>
                  </a:lnTo>
                  <a:lnTo>
                    <a:pt x="30" y="92"/>
                  </a:lnTo>
                  <a:lnTo>
                    <a:pt x="38" y="94"/>
                  </a:lnTo>
                  <a:lnTo>
                    <a:pt x="48" y="96"/>
                  </a:lnTo>
                  <a:close/>
                  <a:moveTo>
                    <a:pt x="48" y="8"/>
                  </a:moveTo>
                  <a:lnTo>
                    <a:pt x="48" y="8"/>
                  </a:lnTo>
                  <a:lnTo>
                    <a:pt x="56" y="8"/>
                  </a:lnTo>
                  <a:lnTo>
                    <a:pt x="64" y="12"/>
                  </a:lnTo>
                  <a:lnTo>
                    <a:pt x="70" y="14"/>
                  </a:lnTo>
                  <a:lnTo>
                    <a:pt x="76" y="20"/>
                  </a:lnTo>
                  <a:lnTo>
                    <a:pt x="82" y="26"/>
                  </a:lnTo>
                  <a:lnTo>
                    <a:pt x="84" y="32"/>
                  </a:lnTo>
                  <a:lnTo>
                    <a:pt x="88" y="40"/>
                  </a:lnTo>
                  <a:lnTo>
                    <a:pt x="88" y="48"/>
                  </a:lnTo>
                  <a:lnTo>
                    <a:pt x="88" y="48"/>
                  </a:lnTo>
                  <a:lnTo>
                    <a:pt x="88" y="56"/>
                  </a:lnTo>
                  <a:lnTo>
                    <a:pt x="84" y="64"/>
                  </a:lnTo>
                  <a:lnTo>
                    <a:pt x="82" y="70"/>
                  </a:lnTo>
                  <a:lnTo>
                    <a:pt x="76" y="76"/>
                  </a:lnTo>
                  <a:lnTo>
                    <a:pt x="70" y="82"/>
                  </a:lnTo>
                  <a:lnTo>
                    <a:pt x="64" y="84"/>
                  </a:lnTo>
                  <a:lnTo>
                    <a:pt x="56" y="88"/>
                  </a:lnTo>
                  <a:lnTo>
                    <a:pt x="48" y="88"/>
                  </a:lnTo>
                  <a:lnTo>
                    <a:pt x="48" y="88"/>
                  </a:lnTo>
                  <a:lnTo>
                    <a:pt x="40" y="88"/>
                  </a:lnTo>
                  <a:lnTo>
                    <a:pt x="32" y="84"/>
                  </a:lnTo>
                  <a:lnTo>
                    <a:pt x="26" y="82"/>
                  </a:lnTo>
                  <a:lnTo>
                    <a:pt x="20" y="76"/>
                  </a:lnTo>
                  <a:lnTo>
                    <a:pt x="14" y="70"/>
                  </a:lnTo>
                  <a:lnTo>
                    <a:pt x="12" y="64"/>
                  </a:lnTo>
                  <a:lnTo>
                    <a:pt x="8" y="56"/>
                  </a:lnTo>
                  <a:lnTo>
                    <a:pt x="8" y="48"/>
                  </a:lnTo>
                  <a:lnTo>
                    <a:pt x="8" y="48"/>
                  </a:lnTo>
                  <a:lnTo>
                    <a:pt x="8" y="40"/>
                  </a:lnTo>
                  <a:lnTo>
                    <a:pt x="12" y="32"/>
                  </a:lnTo>
                  <a:lnTo>
                    <a:pt x="14" y="26"/>
                  </a:lnTo>
                  <a:lnTo>
                    <a:pt x="20" y="20"/>
                  </a:lnTo>
                  <a:lnTo>
                    <a:pt x="26" y="14"/>
                  </a:lnTo>
                  <a:lnTo>
                    <a:pt x="32" y="12"/>
                  </a:lnTo>
                  <a:lnTo>
                    <a:pt x="40" y="8"/>
                  </a:lnTo>
                  <a:lnTo>
                    <a:pt x="48" y="8"/>
                  </a:lnTo>
                  <a:close/>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sp>
          <p:nvSpPr>
            <p:cNvPr id="700" name="Google Shape;700;p106"/>
            <p:cNvSpPr/>
            <p:nvPr/>
          </p:nvSpPr>
          <p:spPr>
            <a:xfrm>
              <a:off x="2387600" y="3587750"/>
              <a:ext cx="304800" cy="406400"/>
            </a:xfrm>
            <a:custGeom>
              <a:rect b="b" l="l" r="r" t="t"/>
              <a:pathLst>
                <a:path extrusionOk="0" h="256" w="192">
                  <a:moveTo>
                    <a:pt x="96" y="0"/>
                  </a:moveTo>
                  <a:lnTo>
                    <a:pt x="96" y="0"/>
                  </a:lnTo>
                  <a:lnTo>
                    <a:pt x="76" y="2"/>
                  </a:lnTo>
                  <a:lnTo>
                    <a:pt x="58" y="8"/>
                  </a:lnTo>
                  <a:lnTo>
                    <a:pt x="42" y="16"/>
                  </a:lnTo>
                  <a:lnTo>
                    <a:pt x="28" y="28"/>
                  </a:lnTo>
                  <a:lnTo>
                    <a:pt x="16" y="42"/>
                  </a:lnTo>
                  <a:lnTo>
                    <a:pt x="8" y="58"/>
                  </a:lnTo>
                  <a:lnTo>
                    <a:pt x="2" y="76"/>
                  </a:lnTo>
                  <a:lnTo>
                    <a:pt x="0" y="96"/>
                  </a:lnTo>
                  <a:lnTo>
                    <a:pt x="0" y="96"/>
                  </a:lnTo>
                  <a:lnTo>
                    <a:pt x="2" y="118"/>
                  </a:lnTo>
                  <a:lnTo>
                    <a:pt x="8" y="138"/>
                  </a:lnTo>
                  <a:lnTo>
                    <a:pt x="18" y="158"/>
                  </a:lnTo>
                  <a:lnTo>
                    <a:pt x="28" y="178"/>
                  </a:lnTo>
                  <a:lnTo>
                    <a:pt x="42" y="198"/>
                  </a:lnTo>
                  <a:lnTo>
                    <a:pt x="56" y="216"/>
                  </a:lnTo>
                  <a:lnTo>
                    <a:pt x="82" y="250"/>
                  </a:lnTo>
                  <a:lnTo>
                    <a:pt x="82" y="250"/>
                  </a:lnTo>
                  <a:lnTo>
                    <a:pt x="86" y="252"/>
                  </a:lnTo>
                  <a:lnTo>
                    <a:pt x="90" y="256"/>
                  </a:lnTo>
                  <a:lnTo>
                    <a:pt x="96" y="256"/>
                  </a:lnTo>
                  <a:lnTo>
                    <a:pt x="96" y="256"/>
                  </a:lnTo>
                  <a:lnTo>
                    <a:pt x="96" y="256"/>
                  </a:lnTo>
                  <a:lnTo>
                    <a:pt x="102" y="256"/>
                  </a:lnTo>
                  <a:lnTo>
                    <a:pt x="106" y="252"/>
                  </a:lnTo>
                  <a:lnTo>
                    <a:pt x="108" y="250"/>
                  </a:lnTo>
                  <a:lnTo>
                    <a:pt x="108" y="250"/>
                  </a:lnTo>
                  <a:lnTo>
                    <a:pt x="136" y="216"/>
                  </a:lnTo>
                  <a:lnTo>
                    <a:pt x="150" y="198"/>
                  </a:lnTo>
                  <a:lnTo>
                    <a:pt x="164" y="178"/>
                  </a:lnTo>
                  <a:lnTo>
                    <a:pt x="174" y="158"/>
                  </a:lnTo>
                  <a:lnTo>
                    <a:pt x="184" y="138"/>
                  </a:lnTo>
                  <a:lnTo>
                    <a:pt x="190" y="118"/>
                  </a:lnTo>
                  <a:lnTo>
                    <a:pt x="192" y="96"/>
                  </a:lnTo>
                  <a:lnTo>
                    <a:pt x="192" y="96"/>
                  </a:lnTo>
                  <a:lnTo>
                    <a:pt x="190" y="76"/>
                  </a:lnTo>
                  <a:lnTo>
                    <a:pt x="184" y="58"/>
                  </a:lnTo>
                  <a:lnTo>
                    <a:pt x="176" y="42"/>
                  </a:lnTo>
                  <a:lnTo>
                    <a:pt x="164" y="28"/>
                  </a:lnTo>
                  <a:lnTo>
                    <a:pt x="150" y="16"/>
                  </a:lnTo>
                  <a:lnTo>
                    <a:pt x="134" y="8"/>
                  </a:lnTo>
                  <a:lnTo>
                    <a:pt x="116" y="2"/>
                  </a:lnTo>
                  <a:lnTo>
                    <a:pt x="96" y="0"/>
                  </a:lnTo>
                  <a:close/>
                  <a:moveTo>
                    <a:pt x="96" y="240"/>
                  </a:moveTo>
                  <a:lnTo>
                    <a:pt x="96" y="240"/>
                  </a:lnTo>
                  <a:lnTo>
                    <a:pt x="96" y="240"/>
                  </a:lnTo>
                  <a:lnTo>
                    <a:pt x="96" y="240"/>
                  </a:lnTo>
                  <a:lnTo>
                    <a:pt x="94" y="238"/>
                  </a:lnTo>
                  <a:lnTo>
                    <a:pt x="94" y="238"/>
                  </a:lnTo>
                  <a:lnTo>
                    <a:pt x="70" y="210"/>
                  </a:lnTo>
                  <a:lnTo>
                    <a:pt x="56" y="192"/>
                  </a:lnTo>
                  <a:lnTo>
                    <a:pt x="44" y="174"/>
                  </a:lnTo>
                  <a:lnTo>
                    <a:pt x="34" y="156"/>
                  </a:lnTo>
                  <a:lnTo>
                    <a:pt x="24" y="136"/>
                  </a:lnTo>
                  <a:lnTo>
                    <a:pt x="18" y="116"/>
                  </a:lnTo>
                  <a:lnTo>
                    <a:pt x="16" y="96"/>
                  </a:lnTo>
                  <a:lnTo>
                    <a:pt x="16" y="96"/>
                  </a:lnTo>
                  <a:lnTo>
                    <a:pt x="18" y="80"/>
                  </a:lnTo>
                  <a:lnTo>
                    <a:pt x="22" y="64"/>
                  </a:lnTo>
                  <a:lnTo>
                    <a:pt x="30" y="52"/>
                  </a:lnTo>
                  <a:lnTo>
                    <a:pt x="40" y="40"/>
                  </a:lnTo>
                  <a:lnTo>
                    <a:pt x="52" y="30"/>
                  </a:lnTo>
                  <a:lnTo>
                    <a:pt x="64" y="22"/>
                  </a:lnTo>
                  <a:lnTo>
                    <a:pt x="80" y="18"/>
                  </a:lnTo>
                  <a:lnTo>
                    <a:pt x="96" y="16"/>
                  </a:lnTo>
                  <a:lnTo>
                    <a:pt x="96" y="16"/>
                  </a:lnTo>
                  <a:lnTo>
                    <a:pt x="112" y="18"/>
                  </a:lnTo>
                  <a:lnTo>
                    <a:pt x="128" y="22"/>
                  </a:lnTo>
                  <a:lnTo>
                    <a:pt x="140" y="30"/>
                  </a:lnTo>
                  <a:lnTo>
                    <a:pt x="152" y="40"/>
                  </a:lnTo>
                  <a:lnTo>
                    <a:pt x="162" y="52"/>
                  </a:lnTo>
                  <a:lnTo>
                    <a:pt x="170" y="64"/>
                  </a:lnTo>
                  <a:lnTo>
                    <a:pt x="174" y="80"/>
                  </a:lnTo>
                  <a:lnTo>
                    <a:pt x="176" y="96"/>
                  </a:lnTo>
                  <a:lnTo>
                    <a:pt x="176" y="96"/>
                  </a:lnTo>
                  <a:lnTo>
                    <a:pt x="174" y="116"/>
                  </a:lnTo>
                  <a:lnTo>
                    <a:pt x="168" y="136"/>
                  </a:lnTo>
                  <a:lnTo>
                    <a:pt x="158" y="156"/>
                  </a:lnTo>
                  <a:lnTo>
                    <a:pt x="148" y="174"/>
                  </a:lnTo>
                  <a:lnTo>
                    <a:pt x="134" y="192"/>
                  </a:lnTo>
                  <a:lnTo>
                    <a:pt x="122" y="210"/>
                  </a:lnTo>
                  <a:lnTo>
                    <a:pt x="96" y="240"/>
                  </a:lnTo>
                  <a:close/>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grpSp>
      <p:sp>
        <p:nvSpPr>
          <p:cNvPr id="701" name="Google Shape;701;p106"/>
          <p:cNvSpPr txBox="1"/>
          <p:nvPr/>
        </p:nvSpPr>
        <p:spPr>
          <a:xfrm>
            <a:off x="2588250" y="2526275"/>
            <a:ext cx="1760700" cy="16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221903"/>
                </a:solidFill>
                <a:latin typeface="Roboto"/>
                <a:ea typeface="Roboto"/>
                <a:cs typeface="Roboto"/>
                <a:sym typeface="Roboto"/>
              </a:rPr>
              <a:t> 	Register you Team</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rPr lang="en" sz="1000">
                <a:solidFill>
                  <a:srgbClr val="221903"/>
                </a:solidFill>
                <a:latin typeface="Roboto"/>
                <a:ea typeface="Roboto"/>
                <a:cs typeface="Roboto"/>
                <a:sym typeface="Roboto"/>
              </a:rPr>
              <a:t> 	Register for Events</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457200" lvl="0" marL="0" rtl="0" algn="l">
              <a:spcBef>
                <a:spcPts val="0"/>
              </a:spcBef>
              <a:spcAft>
                <a:spcPts val="0"/>
              </a:spcAft>
              <a:buNone/>
            </a:pPr>
            <a:r>
              <a:rPr lang="en" sz="1000">
                <a:solidFill>
                  <a:srgbClr val="221903"/>
                </a:solidFill>
                <a:latin typeface="Roboto"/>
                <a:ea typeface="Roboto"/>
                <a:cs typeface="Roboto"/>
                <a:sym typeface="Roboto"/>
              </a:rPr>
              <a:t>Official  Game Q&amp;A</a:t>
            </a:r>
            <a:endParaRPr sz="1000">
              <a:solidFill>
                <a:srgbClr val="221903"/>
              </a:solidFill>
              <a:latin typeface="Roboto"/>
              <a:ea typeface="Roboto"/>
              <a:cs typeface="Roboto"/>
              <a:sym typeface="Roboto"/>
            </a:endParaRPr>
          </a:p>
          <a:p>
            <a:pPr indent="457200" lvl="0" marL="0" rtl="0" algn="l">
              <a:spcBef>
                <a:spcPts val="0"/>
              </a:spcBef>
              <a:spcAft>
                <a:spcPts val="0"/>
              </a:spcAft>
              <a:buNone/>
            </a:pPr>
            <a:r>
              <a:t/>
            </a:r>
            <a:endParaRPr sz="1000">
              <a:solidFill>
                <a:srgbClr val="221903"/>
              </a:solidFill>
              <a:latin typeface="Roboto"/>
              <a:ea typeface="Roboto"/>
              <a:cs typeface="Roboto"/>
              <a:sym typeface="Roboto"/>
            </a:endParaRPr>
          </a:p>
          <a:p>
            <a:pPr indent="457200" lvl="0" marL="0" rtl="0" algn="l">
              <a:spcBef>
                <a:spcPts val="0"/>
              </a:spcBef>
              <a:spcAft>
                <a:spcPts val="0"/>
              </a:spcAft>
              <a:buNone/>
            </a:pPr>
            <a:r>
              <a:rPr lang="en" sz="1000">
                <a:solidFill>
                  <a:srgbClr val="221903"/>
                </a:solidFill>
                <a:latin typeface="Roboto"/>
                <a:ea typeface="Roboto"/>
                <a:cs typeface="Roboto"/>
                <a:sym typeface="Roboto"/>
              </a:rPr>
              <a:t>JROTC Skills Ranking</a:t>
            </a:r>
            <a:endParaRPr sz="1000">
              <a:solidFill>
                <a:srgbClr val="221903"/>
              </a:solidFill>
              <a:latin typeface="Roboto"/>
              <a:ea typeface="Roboto"/>
              <a:cs typeface="Roboto"/>
              <a:sym typeface="Roboto"/>
            </a:endParaRPr>
          </a:p>
          <a:p>
            <a:pPr indent="45720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a:solidFill>
                  <a:srgbClr val="221903"/>
                </a:solidFill>
                <a:latin typeface="Roboto"/>
                <a:ea typeface="Roboto"/>
                <a:cs typeface="Roboto"/>
                <a:sym typeface="Roboto"/>
              </a:rPr>
              <a:t>See local Teams &amp; Events</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a:solidFill>
                  <a:srgbClr val="221903"/>
                </a:solidFill>
                <a:latin typeface="Roboto"/>
                <a:ea typeface="Roboto"/>
                <a:cs typeface="Roboto"/>
                <a:sym typeface="Roboto"/>
              </a:rPr>
              <a:t>Register for JROTC Nationals</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p:txBody>
      </p:sp>
      <p:grpSp>
        <p:nvGrpSpPr>
          <p:cNvPr id="702" name="Google Shape;702;p106"/>
          <p:cNvGrpSpPr/>
          <p:nvPr/>
        </p:nvGrpSpPr>
        <p:grpSpPr>
          <a:xfrm>
            <a:off x="2707019" y="2527061"/>
            <a:ext cx="156900" cy="156900"/>
            <a:chOff x="2395619" y="2579886"/>
            <a:chExt cx="156900" cy="156900"/>
          </a:xfrm>
        </p:grpSpPr>
        <p:sp>
          <p:nvSpPr>
            <p:cNvPr id="703" name="Google Shape;703;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04" name="Google Shape;704;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05" name="Google Shape;705;p106"/>
          <p:cNvGrpSpPr/>
          <p:nvPr/>
        </p:nvGrpSpPr>
        <p:grpSpPr>
          <a:xfrm>
            <a:off x="2707019" y="2831861"/>
            <a:ext cx="156900" cy="156900"/>
            <a:chOff x="2395619" y="2579886"/>
            <a:chExt cx="156900" cy="156900"/>
          </a:xfrm>
        </p:grpSpPr>
        <p:sp>
          <p:nvSpPr>
            <p:cNvPr id="706" name="Google Shape;706;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07" name="Google Shape;707;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08" name="Google Shape;708;p106"/>
          <p:cNvGrpSpPr/>
          <p:nvPr/>
        </p:nvGrpSpPr>
        <p:grpSpPr>
          <a:xfrm>
            <a:off x="2707019" y="3136661"/>
            <a:ext cx="156900" cy="156900"/>
            <a:chOff x="2395619" y="2579886"/>
            <a:chExt cx="156900" cy="156900"/>
          </a:xfrm>
        </p:grpSpPr>
        <p:sp>
          <p:nvSpPr>
            <p:cNvPr id="709" name="Google Shape;709;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10" name="Google Shape;710;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11" name="Google Shape;711;p106"/>
          <p:cNvGrpSpPr/>
          <p:nvPr/>
        </p:nvGrpSpPr>
        <p:grpSpPr>
          <a:xfrm>
            <a:off x="2707019" y="3441461"/>
            <a:ext cx="156900" cy="156900"/>
            <a:chOff x="2395619" y="2579886"/>
            <a:chExt cx="156900" cy="156900"/>
          </a:xfrm>
        </p:grpSpPr>
        <p:sp>
          <p:nvSpPr>
            <p:cNvPr id="712" name="Google Shape;712;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13" name="Google Shape;713;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14" name="Google Shape;714;p106"/>
          <p:cNvGrpSpPr/>
          <p:nvPr/>
        </p:nvGrpSpPr>
        <p:grpSpPr>
          <a:xfrm>
            <a:off x="2707019" y="3746261"/>
            <a:ext cx="156900" cy="156900"/>
            <a:chOff x="2395619" y="2579886"/>
            <a:chExt cx="156900" cy="156900"/>
          </a:xfrm>
        </p:grpSpPr>
        <p:sp>
          <p:nvSpPr>
            <p:cNvPr id="715" name="Google Shape;715;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16" name="Google Shape;716;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17" name="Google Shape;717;p106"/>
          <p:cNvGrpSpPr/>
          <p:nvPr/>
        </p:nvGrpSpPr>
        <p:grpSpPr>
          <a:xfrm>
            <a:off x="2707019" y="4203461"/>
            <a:ext cx="156900" cy="156900"/>
            <a:chOff x="2395619" y="2579886"/>
            <a:chExt cx="156900" cy="156900"/>
          </a:xfrm>
        </p:grpSpPr>
        <p:sp>
          <p:nvSpPr>
            <p:cNvPr id="718" name="Google Shape;718;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19" name="Google Shape;719;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sp>
        <p:nvSpPr>
          <p:cNvPr id="720" name="Google Shape;720;p106"/>
          <p:cNvSpPr/>
          <p:nvPr/>
        </p:nvSpPr>
        <p:spPr>
          <a:xfrm>
            <a:off x="5381312" y="1858623"/>
            <a:ext cx="479287" cy="479225"/>
          </a:xfrm>
          <a:custGeom>
            <a:rect b="b" l="l" r="r" t="t"/>
            <a:pathLst>
              <a:path extrusionOk="0" h="256" w="256">
                <a:moveTo>
                  <a:pt x="236" y="20"/>
                </a:moveTo>
                <a:lnTo>
                  <a:pt x="236" y="20"/>
                </a:lnTo>
                <a:lnTo>
                  <a:pt x="224" y="12"/>
                </a:lnTo>
                <a:lnTo>
                  <a:pt x="212" y="6"/>
                </a:lnTo>
                <a:lnTo>
                  <a:pt x="200" y="2"/>
                </a:lnTo>
                <a:lnTo>
                  <a:pt x="188" y="0"/>
                </a:lnTo>
                <a:lnTo>
                  <a:pt x="188" y="0"/>
                </a:lnTo>
                <a:lnTo>
                  <a:pt x="178" y="0"/>
                </a:lnTo>
                <a:lnTo>
                  <a:pt x="168" y="4"/>
                </a:lnTo>
                <a:lnTo>
                  <a:pt x="158" y="8"/>
                </a:lnTo>
                <a:lnTo>
                  <a:pt x="150" y="16"/>
                </a:lnTo>
                <a:lnTo>
                  <a:pt x="112" y="54"/>
                </a:lnTo>
                <a:lnTo>
                  <a:pt x="112" y="54"/>
                </a:lnTo>
                <a:lnTo>
                  <a:pt x="110" y="54"/>
                </a:lnTo>
                <a:lnTo>
                  <a:pt x="110" y="54"/>
                </a:lnTo>
                <a:lnTo>
                  <a:pt x="110" y="54"/>
                </a:lnTo>
                <a:lnTo>
                  <a:pt x="110" y="54"/>
                </a:lnTo>
                <a:lnTo>
                  <a:pt x="28" y="138"/>
                </a:lnTo>
                <a:lnTo>
                  <a:pt x="28" y="138"/>
                </a:lnTo>
                <a:lnTo>
                  <a:pt x="24" y="144"/>
                </a:lnTo>
                <a:lnTo>
                  <a:pt x="20" y="152"/>
                </a:lnTo>
                <a:lnTo>
                  <a:pt x="2" y="220"/>
                </a:lnTo>
                <a:lnTo>
                  <a:pt x="2" y="220"/>
                </a:lnTo>
                <a:lnTo>
                  <a:pt x="0" y="228"/>
                </a:lnTo>
                <a:lnTo>
                  <a:pt x="0" y="228"/>
                </a:lnTo>
                <a:lnTo>
                  <a:pt x="2" y="238"/>
                </a:lnTo>
                <a:lnTo>
                  <a:pt x="8" y="248"/>
                </a:lnTo>
                <a:lnTo>
                  <a:pt x="18" y="254"/>
                </a:lnTo>
                <a:lnTo>
                  <a:pt x="28" y="256"/>
                </a:lnTo>
                <a:lnTo>
                  <a:pt x="28" y="256"/>
                </a:lnTo>
                <a:lnTo>
                  <a:pt x="38" y="254"/>
                </a:lnTo>
                <a:lnTo>
                  <a:pt x="106" y="236"/>
                </a:lnTo>
                <a:lnTo>
                  <a:pt x="106" y="236"/>
                </a:lnTo>
                <a:lnTo>
                  <a:pt x="112" y="234"/>
                </a:lnTo>
                <a:lnTo>
                  <a:pt x="118" y="228"/>
                </a:lnTo>
                <a:lnTo>
                  <a:pt x="240" y="106"/>
                </a:lnTo>
                <a:lnTo>
                  <a:pt x="240" y="106"/>
                </a:lnTo>
                <a:lnTo>
                  <a:pt x="248" y="96"/>
                </a:lnTo>
                <a:lnTo>
                  <a:pt x="252" y="86"/>
                </a:lnTo>
                <a:lnTo>
                  <a:pt x="256" y="76"/>
                </a:lnTo>
                <a:lnTo>
                  <a:pt x="256" y="64"/>
                </a:lnTo>
                <a:lnTo>
                  <a:pt x="254" y="52"/>
                </a:lnTo>
                <a:lnTo>
                  <a:pt x="250" y="42"/>
                </a:lnTo>
                <a:lnTo>
                  <a:pt x="244" y="30"/>
                </a:lnTo>
                <a:lnTo>
                  <a:pt x="236" y="20"/>
                </a:lnTo>
                <a:close/>
                <a:moveTo>
                  <a:pt x="128" y="190"/>
                </a:moveTo>
                <a:lnTo>
                  <a:pt x="128" y="190"/>
                </a:lnTo>
                <a:lnTo>
                  <a:pt x="126" y="180"/>
                </a:lnTo>
                <a:lnTo>
                  <a:pt x="122" y="170"/>
                </a:lnTo>
                <a:lnTo>
                  <a:pt x="198" y="94"/>
                </a:lnTo>
                <a:lnTo>
                  <a:pt x="198" y="94"/>
                </a:lnTo>
                <a:lnTo>
                  <a:pt x="200" y="104"/>
                </a:lnTo>
                <a:lnTo>
                  <a:pt x="200" y="116"/>
                </a:lnTo>
                <a:lnTo>
                  <a:pt x="196" y="126"/>
                </a:lnTo>
                <a:lnTo>
                  <a:pt x="190" y="134"/>
                </a:lnTo>
                <a:lnTo>
                  <a:pt x="190" y="134"/>
                </a:lnTo>
                <a:lnTo>
                  <a:pt x="190" y="134"/>
                </a:lnTo>
                <a:lnTo>
                  <a:pt x="190" y="134"/>
                </a:lnTo>
                <a:lnTo>
                  <a:pt x="128" y="196"/>
                </a:lnTo>
                <a:lnTo>
                  <a:pt x="128" y="196"/>
                </a:lnTo>
                <a:lnTo>
                  <a:pt x="128" y="190"/>
                </a:lnTo>
                <a:close/>
                <a:moveTo>
                  <a:pt x="118" y="162"/>
                </a:moveTo>
                <a:lnTo>
                  <a:pt x="118" y="162"/>
                </a:lnTo>
                <a:lnTo>
                  <a:pt x="108" y="148"/>
                </a:lnTo>
                <a:lnTo>
                  <a:pt x="108" y="148"/>
                </a:lnTo>
                <a:lnTo>
                  <a:pt x="100" y="142"/>
                </a:lnTo>
                <a:lnTo>
                  <a:pt x="92" y="136"/>
                </a:lnTo>
                <a:lnTo>
                  <a:pt x="168" y="60"/>
                </a:lnTo>
                <a:lnTo>
                  <a:pt x="168" y="60"/>
                </a:lnTo>
                <a:lnTo>
                  <a:pt x="176" y="64"/>
                </a:lnTo>
                <a:lnTo>
                  <a:pt x="184" y="72"/>
                </a:lnTo>
                <a:lnTo>
                  <a:pt x="184" y="72"/>
                </a:lnTo>
                <a:lnTo>
                  <a:pt x="190" y="78"/>
                </a:lnTo>
                <a:lnTo>
                  <a:pt x="194" y="86"/>
                </a:lnTo>
                <a:lnTo>
                  <a:pt x="118" y="162"/>
                </a:lnTo>
                <a:close/>
                <a:moveTo>
                  <a:pt x="84" y="132"/>
                </a:moveTo>
                <a:lnTo>
                  <a:pt x="84" y="132"/>
                </a:lnTo>
                <a:lnTo>
                  <a:pt x="72" y="130"/>
                </a:lnTo>
                <a:lnTo>
                  <a:pt x="60" y="128"/>
                </a:lnTo>
                <a:lnTo>
                  <a:pt x="122" y="66"/>
                </a:lnTo>
                <a:lnTo>
                  <a:pt x="122" y="66"/>
                </a:lnTo>
                <a:lnTo>
                  <a:pt x="130" y="60"/>
                </a:lnTo>
                <a:lnTo>
                  <a:pt x="140" y="56"/>
                </a:lnTo>
                <a:lnTo>
                  <a:pt x="150" y="56"/>
                </a:lnTo>
                <a:lnTo>
                  <a:pt x="160" y="58"/>
                </a:lnTo>
                <a:lnTo>
                  <a:pt x="84" y="132"/>
                </a:lnTo>
                <a:close/>
                <a:moveTo>
                  <a:pt x="34" y="238"/>
                </a:moveTo>
                <a:lnTo>
                  <a:pt x="34" y="238"/>
                </a:lnTo>
                <a:lnTo>
                  <a:pt x="28" y="240"/>
                </a:lnTo>
                <a:lnTo>
                  <a:pt x="28" y="240"/>
                </a:lnTo>
                <a:lnTo>
                  <a:pt x="24" y="240"/>
                </a:lnTo>
                <a:lnTo>
                  <a:pt x="20" y="236"/>
                </a:lnTo>
                <a:lnTo>
                  <a:pt x="16" y="232"/>
                </a:lnTo>
                <a:lnTo>
                  <a:pt x="16" y="228"/>
                </a:lnTo>
                <a:lnTo>
                  <a:pt x="16" y="228"/>
                </a:lnTo>
                <a:lnTo>
                  <a:pt x="16" y="224"/>
                </a:lnTo>
                <a:lnTo>
                  <a:pt x="26" y="192"/>
                </a:lnTo>
                <a:lnTo>
                  <a:pt x="26" y="192"/>
                </a:lnTo>
                <a:lnTo>
                  <a:pt x="32" y="194"/>
                </a:lnTo>
                <a:lnTo>
                  <a:pt x="40" y="196"/>
                </a:lnTo>
                <a:lnTo>
                  <a:pt x="46" y="200"/>
                </a:lnTo>
                <a:lnTo>
                  <a:pt x="52" y="204"/>
                </a:lnTo>
                <a:lnTo>
                  <a:pt x="52" y="204"/>
                </a:lnTo>
                <a:lnTo>
                  <a:pt x="58" y="210"/>
                </a:lnTo>
                <a:lnTo>
                  <a:pt x="60" y="218"/>
                </a:lnTo>
                <a:lnTo>
                  <a:pt x="62" y="224"/>
                </a:lnTo>
                <a:lnTo>
                  <a:pt x="64" y="232"/>
                </a:lnTo>
                <a:lnTo>
                  <a:pt x="34" y="238"/>
                </a:lnTo>
                <a:close/>
                <a:moveTo>
                  <a:pt x="70" y="230"/>
                </a:moveTo>
                <a:lnTo>
                  <a:pt x="70" y="230"/>
                </a:lnTo>
                <a:lnTo>
                  <a:pt x="70" y="222"/>
                </a:lnTo>
                <a:lnTo>
                  <a:pt x="68" y="214"/>
                </a:lnTo>
                <a:lnTo>
                  <a:pt x="64" y="206"/>
                </a:lnTo>
                <a:lnTo>
                  <a:pt x="58" y="198"/>
                </a:lnTo>
                <a:lnTo>
                  <a:pt x="58" y="198"/>
                </a:lnTo>
                <a:lnTo>
                  <a:pt x="50" y="192"/>
                </a:lnTo>
                <a:lnTo>
                  <a:pt x="44" y="188"/>
                </a:lnTo>
                <a:lnTo>
                  <a:pt x="36" y="186"/>
                </a:lnTo>
                <a:lnTo>
                  <a:pt x="28" y="184"/>
                </a:lnTo>
                <a:lnTo>
                  <a:pt x="36" y="156"/>
                </a:lnTo>
                <a:lnTo>
                  <a:pt x="36" y="156"/>
                </a:lnTo>
                <a:lnTo>
                  <a:pt x="38" y="150"/>
                </a:lnTo>
                <a:lnTo>
                  <a:pt x="38" y="150"/>
                </a:lnTo>
                <a:lnTo>
                  <a:pt x="44" y="146"/>
                </a:lnTo>
                <a:lnTo>
                  <a:pt x="52" y="144"/>
                </a:lnTo>
                <a:lnTo>
                  <a:pt x="60" y="144"/>
                </a:lnTo>
                <a:lnTo>
                  <a:pt x="68" y="144"/>
                </a:lnTo>
                <a:lnTo>
                  <a:pt x="74" y="146"/>
                </a:lnTo>
                <a:lnTo>
                  <a:pt x="82" y="150"/>
                </a:lnTo>
                <a:lnTo>
                  <a:pt x="90" y="154"/>
                </a:lnTo>
                <a:lnTo>
                  <a:pt x="96" y="160"/>
                </a:lnTo>
                <a:lnTo>
                  <a:pt x="96" y="160"/>
                </a:lnTo>
                <a:lnTo>
                  <a:pt x="102" y="166"/>
                </a:lnTo>
                <a:lnTo>
                  <a:pt x="108" y="174"/>
                </a:lnTo>
                <a:lnTo>
                  <a:pt x="110" y="182"/>
                </a:lnTo>
                <a:lnTo>
                  <a:pt x="112" y="190"/>
                </a:lnTo>
                <a:lnTo>
                  <a:pt x="112" y="198"/>
                </a:lnTo>
                <a:lnTo>
                  <a:pt x="110" y="206"/>
                </a:lnTo>
                <a:lnTo>
                  <a:pt x="108" y="214"/>
                </a:lnTo>
                <a:lnTo>
                  <a:pt x="104" y="220"/>
                </a:lnTo>
                <a:lnTo>
                  <a:pt x="104" y="220"/>
                </a:lnTo>
                <a:lnTo>
                  <a:pt x="100" y="222"/>
                </a:lnTo>
                <a:lnTo>
                  <a:pt x="70" y="230"/>
                </a:lnTo>
                <a:close/>
                <a:moveTo>
                  <a:pt x="230" y="94"/>
                </a:moveTo>
                <a:lnTo>
                  <a:pt x="216" y="108"/>
                </a:lnTo>
                <a:lnTo>
                  <a:pt x="216" y="108"/>
                </a:lnTo>
                <a:lnTo>
                  <a:pt x="216" y="102"/>
                </a:lnTo>
                <a:lnTo>
                  <a:pt x="216" y="102"/>
                </a:lnTo>
                <a:lnTo>
                  <a:pt x="214" y="90"/>
                </a:lnTo>
                <a:lnTo>
                  <a:pt x="210" y="80"/>
                </a:lnTo>
                <a:lnTo>
                  <a:pt x="204" y="70"/>
                </a:lnTo>
                <a:lnTo>
                  <a:pt x="196" y="60"/>
                </a:lnTo>
                <a:lnTo>
                  <a:pt x="196" y="60"/>
                </a:lnTo>
                <a:lnTo>
                  <a:pt x="186" y="52"/>
                </a:lnTo>
                <a:lnTo>
                  <a:pt x="174" y="46"/>
                </a:lnTo>
                <a:lnTo>
                  <a:pt x="162" y="42"/>
                </a:lnTo>
                <a:lnTo>
                  <a:pt x="148" y="40"/>
                </a:lnTo>
                <a:lnTo>
                  <a:pt x="162" y="26"/>
                </a:lnTo>
                <a:lnTo>
                  <a:pt x="162" y="26"/>
                </a:lnTo>
                <a:lnTo>
                  <a:pt x="168" y="22"/>
                </a:lnTo>
                <a:lnTo>
                  <a:pt x="174" y="18"/>
                </a:lnTo>
                <a:lnTo>
                  <a:pt x="180" y="16"/>
                </a:lnTo>
                <a:lnTo>
                  <a:pt x="188" y="16"/>
                </a:lnTo>
                <a:lnTo>
                  <a:pt x="188" y="16"/>
                </a:lnTo>
                <a:lnTo>
                  <a:pt x="198" y="18"/>
                </a:lnTo>
                <a:lnTo>
                  <a:pt x="206" y="20"/>
                </a:lnTo>
                <a:lnTo>
                  <a:pt x="216" y="26"/>
                </a:lnTo>
                <a:lnTo>
                  <a:pt x="224" y="32"/>
                </a:lnTo>
                <a:lnTo>
                  <a:pt x="224" y="32"/>
                </a:lnTo>
                <a:lnTo>
                  <a:pt x="230" y="40"/>
                </a:lnTo>
                <a:lnTo>
                  <a:pt x="236" y="48"/>
                </a:lnTo>
                <a:lnTo>
                  <a:pt x="238" y="56"/>
                </a:lnTo>
                <a:lnTo>
                  <a:pt x="240" y="66"/>
                </a:lnTo>
                <a:lnTo>
                  <a:pt x="240" y="66"/>
                </a:lnTo>
                <a:lnTo>
                  <a:pt x="240" y="74"/>
                </a:lnTo>
                <a:lnTo>
                  <a:pt x="238" y="82"/>
                </a:lnTo>
                <a:lnTo>
                  <a:pt x="234" y="88"/>
                </a:lnTo>
                <a:lnTo>
                  <a:pt x="230" y="94"/>
                </a:lnTo>
                <a:close/>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sp>
        <p:nvSpPr>
          <p:cNvPr id="721" name="Google Shape;721;p106"/>
          <p:cNvSpPr/>
          <p:nvPr/>
        </p:nvSpPr>
        <p:spPr>
          <a:xfrm>
            <a:off x="7514905" y="1852237"/>
            <a:ext cx="479287" cy="479225"/>
          </a:xfrm>
          <a:custGeom>
            <a:rect b="b" l="l" r="r" t="t"/>
            <a:pathLst>
              <a:path extrusionOk="0" h="256" w="256">
                <a:moveTo>
                  <a:pt x="248" y="226"/>
                </a:moveTo>
                <a:lnTo>
                  <a:pt x="248" y="226"/>
                </a:lnTo>
                <a:lnTo>
                  <a:pt x="242" y="222"/>
                </a:lnTo>
                <a:lnTo>
                  <a:pt x="228" y="216"/>
                </a:lnTo>
                <a:lnTo>
                  <a:pt x="204" y="206"/>
                </a:lnTo>
                <a:lnTo>
                  <a:pt x="174" y="198"/>
                </a:lnTo>
                <a:lnTo>
                  <a:pt x="174" y="198"/>
                </a:lnTo>
                <a:lnTo>
                  <a:pt x="186" y="180"/>
                </a:lnTo>
                <a:lnTo>
                  <a:pt x="194" y="164"/>
                </a:lnTo>
                <a:lnTo>
                  <a:pt x="200" y="146"/>
                </a:lnTo>
                <a:lnTo>
                  <a:pt x="206" y="132"/>
                </a:lnTo>
                <a:lnTo>
                  <a:pt x="206" y="132"/>
                </a:lnTo>
                <a:lnTo>
                  <a:pt x="208" y="110"/>
                </a:lnTo>
                <a:lnTo>
                  <a:pt x="208" y="96"/>
                </a:lnTo>
                <a:lnTo>
                  <a:pt x="206" y="82"/>
                </a:lnTo>
                <a:lnTo>
                  <a:pt x="204" y="68"/>
                </a:lnTo>
                <a:lnTo>
                  <a:pt x="198" y="52"/>
                </a:lnTo>
                <a:lnTo>
                  <a:pt x="192" y="40"/>
                </a:lnTo>
                <a:lnTo>
                  <a:pt x="184" y="28"/>
                </a:lnTo>
                <a:lnTo>
                  <a:pt x="184" y="28"/>
                </a:lnTo>
                <a:lnTo>
                  <a:pt x="174" y="16"/>
                </a:lnTo>
                <a:lnTo>
                  <a:pt x="160" y="6"/>
                </a:lnTo>
                <a:lnTo>
                  <a:pt x="144" y="2"/>
                </a:lnTo>
                <a:lnTo>
                  <a:pt x="128" y="0"/>
                </a:lnTo>
                <a:lnTo>
                  <a:pt x="128" y="0"/>
                </a:lnTo>
                <a:lnTo>
                  <a:pt x="112" y="2"/>
                </a:lnTo>
                <a:lnTo>
                  <a:pt x="96" y="6"/>
                </a:lnTo>
                <a:lnTo>
                  <a:pt x="82" y="16"/>
                </a:lnTo>
                <a:lnTo>
                  <a:pt x="72" y="28"/>
                </a:lnTo>
                <a:lnTo>
                  <a:pt x="72" y="28"/>
                </a:lnTo>
                <a:lnTo>
                  <a:pt x="64" y="40"/>
                </a:lnTo>
                <a:lnTo>
                  <a:pt x="58" y="52"/>
                </a:lnTo>
                <a:lnTo>
                  <a:pt x="52" y="68"/>
                </a:lnTo>
                <a:lnTo>
                  <a:pt x="50" y="82"/>
                </a:lnTo>
                <a:lnTo>
                  <a:pt x="48" y="96"/>
                </a:lnTo>
                <a:lnTo>
                  <a:pt x="48" y="110"/>
                </a:lnTo>
                <a:lnTo>
                  <a:pt x="50" y="132"/>
                </a:lnTo>
                <a:lnTo>
                  <a:pt x="50" y="132"/>
                </a:lnTo>
                <a:lnTo>
                  <a:pt x="56" y="146"/>
                </a:lnTo>
                <a:lnTo>
                  <a:pt x="62" y="164"/>
                </a:lnTo>
                <a:lnTo>
                  <a:pt x="70" y="180"/>
                </a:lnTo>
                <a:lnTo>
                  <a:pt x="82" y="198"/>
                </a:lnTo>
                <a:lnTo>
                  <a:pt x="82" y="198"/>
                </a:lnTo>
                <a:lnTo>
                  <a:pt x="52" y="206"/>
                </a:lnTo>
                <a:lnTo>
                  <a:pt x="28" y="216"/>
                </a:lnTo>
                <a:lnTo>
                  <a:pt x="14" y="222"/>
                </a:lnTo>
                <a:lnTo>
                  <a:pt x="8" y="226"/>
                </a:lnTo>
                <a:lnTo>
                  <a:pt x="8" y="226"/>
                </a:lnTo>
                <a:lnTo>
                  <a:pt x="4" y="230"/>
                </a:lnTo>
                <a:lnTo>
                  <a:pt x="0" y="234"/>
                </a:lnTo>
                <a:lnTo>
                  <a:pt x="0" y="240"/>
                </a:lnTo>
                <a:lnTo>
                  <a:pt x="0" y="244"/>
                </a:lnTo>
                <a:lnTo>
                  <a:pt x="0" y="244"/>
                </a:lnTo>
                <a:lnTo>
                  <a:pt x="2" y="250"/>
                </a:lnTo>
                <a:lnTo>
                  <a:pt x="6" y="252"/>
                </a:lnTo>
                <a:lnTo>
                  <a:pt x="10" y="256"/>
                </a:lnTo>
                <a:lnTo>
                  <a:pt x="16" y="256"/>
                </a:lnTo>
                <a:lnTo>
                  <a:pt x="240" y="256"/>
                </a:lnTo>
                <a:lnTo>
                  <a:pt x="240" y="256"/>
                </a:lnTo>
                <a:lnTo>
                  <a:pt x="246" y="256"/>
                </a:lnTo>
                <a:lnTo>
                  <a:pt x="250" y="252"/>
                </a:lnTo>
                <a:lnTo>
                  <a:pt x="254" y="250"/>
                </a:lnTo>
                <a:lnTo>
                  <a:pt x="256" y="244"/>
                </a:lnTo>
                <a:lnTo>
                  <a:pt x="256" y="244"/>
                </a:lnTo>
                <a:lnTo>
                  <a:pt x="256" y="240"/>
                </a:lnTo>
                <a:lnTo>
                  <a:pt x="256" y="234"/>
                </a:lnTo>
                <a:lnTo>
                  <a:pt x="252" y="230"/>
                </a:lnTo>
                <a:lnTo>
                  <a:pt x="248" y="226"/>
                </a:lnTo>
                <a:close/>
                <a:moveTo>
                  <a:pt x="162" y="188"/>
                </a:moveTo>
                <a:lnTo>
                  <a:pt x="160" y="190"/>
                </a:lnTo>
                <a:lnTo>
                  <a:pt x="160" y="190"/>
                </a:lnTo>
                <a:lnTo>
                  <a:pt x="152" y="198"/>
                </a:lnTo>
                <a:lnTo>
                  <a:pt x="144" y="202"/>
                </a:lnTo>
                <a:lnTo>
                  <a:pt x="136" y="206"/>
                </a:lnTo>
                <a:lnTo>
                  <a:pt x="128" y="206"/>
                </a:lnTo>
                <a:lnTo>
                  <a:pt x="120" y="206"/>
                </a:lnTo>
                <a:lnTo>
                  <a:pt x="112" y="202"/>
                </a:lnTo>
                <a:lnTo>
                  <a:pt x="104" y="198"/>
                </a:lnTo>
                <a:lnTo>
                  <a:pt x="96" y="190"/>
                </a:lnTo>
                <a:lnTo>
                  <a:pt x="94" y="188"/>
                </a:lnTo>
                <a:lnTo>
                  <a:pt x="94" y="188"/>
                </a:lnTo>
                <a:lnTo>
                  <a:pt x="86" y="176"/>
                </a:lnTo>
                <a:lnTo>
                  <a:pt x="80" y="164"/>
                </a:lnTo>
                <a:lnTo>
                  <a:pt x="74" y="152"/>
                </a:lnTo>
                <a:lnTo>
                  <a:pt x="70" y="140"/>
                </a:lnTo>
                <a:lnTo>
                  <a:pt x="66" y="126"/>
                </a:lnTo>
                <a:lnTo>
                  <a:pt x="64" y="112"/>
                </a:lnTo>
                <a:lnTo>
                  <a:pt x="64" y="100"/>
                </a:lnTo>
                <a:lnTo>
                  <a:pt x="66" y="86"/>
                </a:lnTo>
                <a:lnTo>
                  <a:pt x="66" y="86"/>
                </a:lnTo>
                <a:lnTo>
                  <a:pt x="68" y="74"/>
                </a:lnTo>
                <a:lnTo>
                  <a:pt x="72" y="60"/>
                </a:lnTo>
                <a:lnTo>
                  <a:pt x="76" y="48"/>
                </a:lnTo>
                <a:lnTo>
                  <a:pt x="84" y="38"/>
                </a:lnTo>
                <a:lnTo>
                  <a:pt x="92" y="30"/>
                </a:lnTo>
                <a:lnTo>
                  <a:pt x="102" y="22"/>
                </a:lnTo>
                <a:lnTo>
                  <a:pt x="114" y="18"/>
                </a:lnTo>
                <a:lnTo>
                  <a:pt x="128" y="16"/>
                </a:lnTo>
                <a:lnTo>
                  <a:pt x="128" y="16"/>
                </a:lnTo>
                <a:lnTo>
                  <a:pt x="142" y="18"/>
                </a:lnTo>
                <a:lnTo>
                  <a:pt x="154" y="22"/>
                </a:lnTo>
                <a:lnTo>
                  <a:pt x="164" y="30"/>
                </a:lnTo>
                <a:lnTo>
                  <a:pt x="172" y="38"/>
                </a:lnTo>
                <a:lnTo>
                  <a:pt x="180" y="48"/>
                </a:lnTo>
                <a:lnTo>
                  <a:pt x="184" y="60"/>
                </a:lnTo>
                <a:lnTo>
                  <a:pt x="188" y="74"/>
                </a:lnTo>
                <a:lnTo>
                  <a:pt x="190" y="86"/>
                </a:lnTo>
                <a:lnTo>
                  <a:pt x="190" y="86"/>
                </a:lnTo>
                <a:lnTo>
                  <a:pt x="192" y="100"/>
                </a:lnTo>
                <a:lnTo>
                  <a:pt x="192" y="112"/>
                </a:lnTo>
                <a:lnTo>
                  <a:pt x="190" y="126"/>
                </a:lnTo>
                <a:lnTo>
                  <a:pt x="186" y="140"/>
                </a:lnTo>
                <a:lnTo>
                  <a:pt x="182" y="152"/>
                </a:lnTo>
                <a:lnTo>
                  <a:pt x="176" y="164"/>
                </a:lnTo>
                <a:lnTo>
                  <a:pt x="170" y="176"/>
                </a:lnTo>
                <a:lnTo>
                  <a:pt x="162" y="188"/>
                </a:lnTo>
                <a:close/>
                <a:moveTo>
                  <a:pt x="16" y="240"/>
                </a:moveTo>
                <a:lnTo>
                  <a:pt x="16" y="240"/>
                </a:lnTo>
                <a:lnTo>
                  <a:pt x="36" y="230"/>
                </a:lnTo>
                <a:lnTo>
                  <a:pt x="58" y="220"/>
                </a:lnTo>
                <a:lnTo>
                  <a:pt x="84" y="212"/>
                </a:lnTo>
                <a:lnTo>
                  <a:pt x="104" y="208"/>
                </a:lnTo>
                <a:lnTo>
                  <a:pt x="104" y="208"/>
                </a:lnTo>
                <a:lnTo>
                  <a:pt x="116" y="214"/>
                </a:lnTo>
                <a:lnTo>
                  <a:pt x="128" y="216"/>
                </a:lnTo>
                <a:lnTo>
                  <a:pt x="128" y="216"/>
                </a:lnTo>
                <a:lnTo>
                  <a:pt x="140" y="214"/>
                </a:lnTo>
                <a:lnTo>
                  <a:pt x="152" y="208"/>
                </a:lnTo>
                <a:lnTo>
                  <a:pt x="172" y="212"/>
                </a:lnTo>
                <a:lnTo>
                  <a:pt x="172" y="212"/>
                </a:lnTo>
                <a:lnTo>
                  <a:pt x="198" y="220"/>
                </a:lnTo>
                <a:lnTo>
                  <a:pt x="220" y="230"/>
                </a:lnTo>
                <a:lnTo>
                  <a:pt x="240" y="240"/>
                </a:lnTo>
                <a:lnTo>
                  <a:pt x="16" y="240"/>
                </a:lnTo>
                <a:close/>
              </a:path>
            </a:pathLst>
          </a:custGeom>
          <a:solidFill>
            <a:srgbClr val="77849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53A42"/>
              </a:solidFill>
              <a:latin typeface="Calibri"/>
              <a:ea typeface="Calibri"/>
              <a:cs typeface="Calibri"/>
              <a:sym typeface="Calibri"/>
            </a:endParaRPr>
          </a:p>
        </p:txBody>
      </p:sp>
      <p:sp>
        <p:nvSpPr>
          <p:cNvPr id="722" name="Google Shape;722;p106"/>
          <p:cNvSpPr/>
          <p:nvPr/>
        </p:nvSpPr>
        <p:spPr>
          <a:xfrm>
            <a:off x="6933175" y="154750"/>
            <a:ext cx="1742100" cy="1196700"/>
          </a:xfrm>
          <a:prstGeom prst="downArrowCallout">
            <a:avLst>
              <a:gd fmla="val 25000" name="adj1"/>
              <a:gd fmla="val 25000" name="adj2"/>
              <a:gd fmla="val 25790" name="adj3"/>
              <a:gd fmla="val 64977" name="adj4"/>
            </a:avLst>
          </a:prstGeom>
          <a:solidFill>
            <a:srgbClr val="D9282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23" name="Google Shape;723;p106"/>
          <p:cNvSpPr txBox="1"/>
          <p:nvPr/>
        </p:nvSpPr>
        <p:spPr>
          <a:xfrm>
            <a:off x="4723225" y="2526275"/>
            <a:ext cx="1760700" cy="16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221903"/>
                </a:solidFill>
                <a:latin typeface="Roboto"/>
                <a:ea typeface="Roboto"/>
                <a:cs typeface="Roboto"/>
                <a:sym typeface="Roboto"/>
              </a:rPr>
              <a:t> 	Knowledge Base</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rPr lang="en" sz="1000">
                <a:solidFill>
                  <a:srgbClr val="221903"/>
                </a:solidFill>
                <a:latin typeface="Roboto"/>
                <a:ea typeface="Roboto"/>
                <a:cs typeface="Roboto"/>
                <a:sym typeface="Roboto"/>
              </a:rPr>
              <a:t> 	Quick Start Guides</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457200" lvl="0" marL="0" rtl="0" algn="l">
              <a:spcBef>
                <a:spcPts val="0"/>
              </a:spcBef>
              <a:spcAft>
                <a:spcPts val="0"/>
              </a:spcAft>
              <a:buNone/>
            </a:pPr>
            <a:r>
              <a:rPr lang="en" sz="1000">
                <a:solidFill>
                  <a:srgbClr val="221903"/>
                </a:solidFill>
                <a:latin typeface="Roboto"/>
                <a:ea typeface="Roboto"/>
                <a:cs typeface="Roboto"/>
                <a:sym typeface="Roboto"/>
              </a:rPr>
              <a:t>VEXCode V5</a:t>
            </a:r>
            <a:endParaRPr sz="1000">
              <a:solidFill>
                <a:srgbClr val="221903"/>
              </a:solidFill>
              <a:latin typeface="Roboto"/>
              <a:ea typeface="Roboto"/>
              <a:cs typeface="Roboto"/>
              <a:sym typeface="Roboto"/>
            </a:endParaRPr>
          </a:p>
          <a:p>
            <a:pPr indent="457200" lvl="0" marL="0" rtl="0" algn="l">
              <a:spcBef>
                <a:spcPts val="0"/>
              </a:spcBef>
              <a:spcAft>
                <a:spcPts val="0"/>
              </a:spcAft>
              <a:buNone/>
            </a:pPr>
            <a:r>
              <a:t/>
            </a:r>
            <a:endParaRPr sz="1000">
              <a:solidFill>
                <a:srgbClr val="221903"/>
              </a:solidFill>
              <a:latin typeface="Roboto"/>
              <a:ea typeface="Roboto"/>
              <a:cs typeface="Roboto"/>
              <a:sym typeface="Roboto"/>
            </a:endParaRPr>
          </a:p>
          <a:p>
            <a:pPr indent="457200" lvl="0" marL="0" rtl="0" algn="l">
              <a:spcBef>
                <a:spcPts val="0"/>
              </a:spcBef>
              <a:spcAft>
                <a:spcPts val="0"/>
              </a:spcAft>
              <a:buNone/>
            </a:pPr>
            <a:r>
              <a:rPr lang="en" sz="1000">
                <a:solidFill>
                  <a:srgbClr val="221903"/>
                </a:solidFill>
                <a:latin typeface="Roboto"/>
                <a:ea typeface="Roboto"/>
                <a:cs typeface="Roboto"/>
                <a:sym typeface="Roboto"/>
              </a:rPr>
              <a:t>Mechanical</a:t>
            </a:r>
            <a:endParaRPr sz="1000">
              <a:solidFill>
                <a:srgbClr val="221903"/>
              </a:solidFill>
              <a:latin typeface="Roboto"/>
              <a:ea typeface="Roboto"/>
              <a:cs typeface="Roboto"/>
              <a:sym typeface="Roboto"/>
            </a:endParaRPr>
          </a:p>
          <a:p>
            <a:pPr indent="45720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rPr lang="en" sz="1000">
                <a:solidFill>
                  <a:srgbClr val="221903"/>
                </a:solidFill>
                <a:latin typeface="Roboto"/>
                <a:ea typeface="Roboto"/>
                <a:cs typeface="Roboto"/>
                <a:sym typeface="Roboto"/>
              </a:rPr>
              <a:t>Electronics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45720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a:p>
            <a:pPr indent="0" lvl="0" marL="0" rtl="0" algn="l">
              <a:spcBef>
                <a:spcPts val="0"/>
              </a:spcBef>
              <a:spcAft>
                <a:spcPts val="0"/>
              </a:spcAft>
              <a:buNone/>
            </a:pPr>
            <a:r>
              <a:t/>
            </a:r>
            <a:endParaRPr sz="1000">
              <a:solidFill>
                <a:srgbClr val="221903"/>
              </a:solidFill>
              <a:latin typeface="Roboto"/>
              <a:ea typeface="Roboto"/>
              <a:cs typeface="Roboto"/>
              <a:sym typeface="Roboto"/>
            </a:endParaRPr>
          </a:p>
        </p:txBody>
      </p:sp>
      <p:grpSp>
        <p:nvGrpSpPr>
          <p:cNvPr id="724" name="Google Shape;724;p106"/>
          <p:cNvGrpSpPr/>
          <p:nvPr/>
        </p:nvGrpSpPr>
        <p:grpSpPr>
          <a:xfrm>
            <a:off x="4840619" y="2527061"/>
            <a:ext cx="156900" cy="156900"/>
            <a:chOff x="2395619" y="2579886"/>
            <a:chExt cx="156900" cy="156900"/>
          </a:xfrm>
        </p:grpSpPr>
        <p:sp>
          <p:nvSpPr>
            <p:cNvPr id="725" name="Google Shape;725;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26" name="Google Shape;726;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27" name="Google Shape;727;p106"/>
          <p:cNvGrpSpPr/>
          <p:nvPr/>
        </p:nvGrpSpPr>
        <p:grpSpPr>
          <a:xfrm>
            <a:off x="4840619" y="2831861"/>
            <a:ext cx="156900" cy="156900"/>
            <a:chOff x="2395619" y="2579886"/>
            <a:chExt cx="156900" cy="156900"/>
          </a:xfrm>
        </p:grpSpPr>
        <p:sp>
          <p:nvSpPr>
            <p:cNvPr id="728" name="Google Shape;728;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29" name="Google Shape;729;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30" name="Google Shape;730;p106"/>
          <p:cNvGrpSpPr/>
          <p:nvPr/>
        </p:nvGrpSpPr>
        <p:grpSpPr>
          <a:xfrm>
            <a:off x="4840619" y="3136661"/>
            <a:ext cx="156900" cy="156900"/>
            <a:chOff x="2395619" y="2579886"/>
            <a:chExt cx="156900" cy="156900"/>
          </a:xfrm>
        </p:grpSpPr>
        <p:sp>
          <p:nvSpPr>
            <p:cNvPr id="731" name="Google Shape;731;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32" name="Google Shape;732;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33" name="Google Shape;733;p106"/>
          <p:cNvGrpSpPr/>
          <p:nvPr/>
        </p:nvGrpSpPr>
        <p:grpSpPr>
          <a:xfrm>
            <a:off x="4840619" y="3441461"/>
            <a:ext cx="156900" cy="156900"/>
            <a:chOff x="2395619" y="2579886"/>
            <a:chExt cx="156900" cy="156900"/>
          </a:xfrm>
        </p:grpSpPr>
        <p:sp>
          <p:nvSpPr>
            <p:cNvPr id="734" name="Google Shape;734;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35" name="Google Shape;735;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36" name="Google Shape;736;p106"/>
          <p:cNvGrpSpPr/>
          <p:nvPr/>
        </p:nvGrpSpPr>
        <p:grpSpPr>
          <a:xfrm>
            <a:off x="4840619" y="3746261"/>
            <a:ext cx="156900" cy="156900"/>
            <a:chOff x="2395619" y="2579886"/>
            <a:chExt cx="156900" cy="156900"/>
          </a:xfrm>
        </p:grpSpPr>
        <p:sp>
          <p:nvSpPr>
            <p:cNvPr id="737" name="Google Shape;737;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38" name="Google Shape;738;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39" name="Google Shape;739;p106"/>
          <p:cNvGrpSpPr/>
          <p:nvPr/>
        </p:nvGrpSpPr>
        <p:grpSpPr>
          <a:xfrm>
            <a:off x="6974219" y="2636761"/>
            <a:ext cx="156900" cy="156900"/>
            <a:chOff x="2395619" y="2579886"/>
            <a:chExt cx="156900" cy="156900"/>
          </a:xfrm>
        </p:grpSpPr>
        <p:sp>
          <p:nvSpPr>
            <p:cNvPr id="740" name="Google Shape;740;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41" name="Google Shape;741;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42" name="Google Shape;742;p106"/>
          <p:cNvGrpSpPr/>
          <p:nvPr/>
        </p:nvGrpSpPr>
        <p:grpSpPr>
          <a:xfrm>
            <a:off x="6974219" y="3706861"/>
            <a:ext cx="156900" cy="156900"/>
            <a:chOff x="2395619" y="2579886"/>
            <a:chExt cx="156900" cy="156900"/>
          </a:xfrm>
        </p:grpSpPr>
        <p:sp>
          <p:nvSpPr>
            <p:cNvPr id="743" name="Google Shape;743;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44" name="Google Shape;744;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sp>
        <p:nvSpPr>
          <p:cNvPr id="745" name="Google Shape;745;p106"/>
          <p:cNvSpPr txBox="1"/>
          <p:nvPr/>
        </p:nvSpPr>
        <p:spPr>
          <a:xfrm>
            <a:off x="6933175" y="230700"/>
            <a:ext cx="99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latin typeface="Roboto"/>
                <a:ea typeface="Roboto"/>
                <a:cs typeface="Roboto"/>
                <a:sym typeface="Roboto"/>
              </a:rPr>
              <a:t>THIS </a:t>
            </a:r>
            <a:br>
              <a:rPr b="1" lang="en">
                <a:solidFill>
                  <a:schemeClr val="lt1"/>
                </a:solidFill>
                <a:latin typeface="Roboto"/>
                <a:ea typeface="Roboto"/>
                <a:cs typeface="Roboto"/>
                <a:sym typeface="Roboto"/>
              </a:rPr>
            </a:br>
            <a:r>
              <a:rPr b="1" lang="en">
                <a:solidFill>
                  <a:schemeClr val="lt1"/>
                </a:solidFill>
                <a:latin typeface="Roboto"/>
                <a:ea typeface="Roboto"/>
                <a:cs typeface="Roboto"/>
                <a:sym typeface="Roboto"/>
              </a:rPr>
              <a:t>SEASON!</a:t>
            </a:r>
            <a:endParaRPr b="1">
              <a:solidFill>
                <a:schemeClr val="lt1"/>
              </a:solidFill>
              <a:latin typeface="Roboto"/>
              <a:ea typeface="Roboto"/>
              <a:cs typeface="Roboto"/>
              <a:sym typeface="Roboto"/>
            </a:endParaRPr>
          </a:p>
        </p:txBody>
      </p:sp>
      <p:pic>
        <p:nvPicPr>
          <p:cNvPr id="746" name="Google Shape;746;p106"/>
          <p:cNvPicPr preferRelativeResize="0"/>
          <p:nvPr/>
        </p:nvPicPr>
        <p:blipFill>
          <a:blip r:embed="rId6">
            <a:alphaModFix/>
          </a:blip>
          <a:stretch>
            <a:fillRect/>
          </a:stretch>
        </p:blipFill>
        <p:spPr>
          <a:xfrm>
            <a:off x="7929925" y="194700"/>
            <a:ext cx="687601" cy="687601"/>
          </a:xfrm>
          <a:prstGeom prst="rect">
            <a:avLst/>
          </a:prstGeom>
          <a:noFill/>
          <a:ln>
            <a:noFill/>
          </a:ln>
        </p:spPr>
      </p:pic>
      <p:grpSp>
        <p:nvGrpSpPr>
          <p:cNvPr id="747" name="Google Shape;747;p106"/>
          <p:cNvGrpSpPr/>
          <p:nvPr/>
        </p:nvGrpSpPr>
        <p:grpSpPr>
          <a:xfrm>
            <a:off x="6974219" y="4203461"/>
            <a:ext cx="156900" cy="156900"/>
            <a:chOff x="2395619" y="2579886"/>
            <a:chExt cx="156900" cy="156900"/>
          </a:xfrm>
        </p:grpSpPr>
        <p:sp>
          <p:nvSpPr>
            <p:cNvPr id="748" name="Google Shape;748;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49" name="Google Shape;749;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grpSp>
        <p:nvGrpSpPr>
          <p:cNvPr id="750" name="Google Shape;750;p106"/>
          <p:cNvGrpSpPr/>
          <p:nvPr/>
        </p:nvGrpSpPr>
        <p:grpSpPr>
          <a:xfrm>
            <a:off x="509994" y="3826536"/>
            <a:ext cx="156900" cy="156900"/>
            <a:chOff x="2395619" y="2579886"/>
            <a:chExt cx="156900" cy="156900"/>
          </a:xfrm>
        </p:grpSpPr>
        <p:sp>
          <p:nvSpPr>
            <p:cNvPr id="751" name="Google Shape;751;p106"/>
            <p:cNvSpPr/>
            <p:nvPr/>
          </p:nvSpPr>
          <p:spPr>
            <a:xfrm>
              <a:off x="2395619" y="2579886"/>
              <a:ext cx="156900" cy="156900"/>
            </a:xfrm>
            <a:prstGeom prst="ellipse">
              <a:avLst/>
            </a:prstGeom>
            <a:solidFill>
              <a:srgbClr val="D9282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752" name="Google Shape;752;p106"/>
            <p:cNvSpPr/>
            <p:nvPr/>
          </p:nvSpPr>
          <p:spPr>
            <a:xfrm>
              <a:off x="2441387" y="2636275"/>
              <a:ext cx="70233" cy="45985"/>
            </a:xfrm>
            <a:custGeom>
              <a:rect b="b" l="l" r="r" t="t"/>
              <a:pathLst>
                <a:path extrusionOk="0" h="21167" w="21315">
                  <a:moveTo>
                    <a:pt x="7797" y="20518"/>
                  </a:moveTo>
                  <a:lnTo>
                    <a:pt x="428" y="9332"/>
                  </a:lnTo>
                  <a:cubicBezTo>
                    <a:pt x="-143" y="8466"/>
                    <a:pt x="-143" y="7062"/>
                    <a:pt x="428" y="6195"/>
                  </a:cubicBezTo>
                  <a:cubicBezTo>
                    <a:pt x="998" y="5329"/>
                    <a:pt x="1923" y="5329"/>
                    <a:pt x="2494" y="6195"/>
                  </a:cubicBezTo>
                  <a:lnTo>
                    <a:pt x="8830" y="15813"/>
                  </a:lnTo>
                  <a:lnTo>
                    <a:pt x="18820" y="650"/>
                  </a:lnTo>
                  <a:cubicBezTo>
                    <a:pt x="19391" y="-216"/>
                    <a:pt x="20316" y="-216"/>
                    <a:pt x="20886" y="650"/>
                  </a:cubicBezTo>
                  <a:cubicBezTo>
                    <a:pt x="21457" y="1516"/>
                    <a:pt x="21457" y="2920"/>
                    <a:pt x="20886" y="3786"/>
                  </a:cubicBezTo>
                  <a:lnTo>
                    <a:pt x="9863" y="20518"/>
                  </a:lnTo>
                  <a:cubicBezTo>
                    <a:pt x="9293" y="21384"/>
                    <a:pt x="8368" y="21384"/>
                    <a:pt x="7797" y="20518"/>
                  </a:cubicBezTo>
                  <a:close/>
                </a:path>
              </a:pathLst>
            </a:custGeom>
            <a:solidFill>
              <a:srgbClr val="FFFFFF"/>
            </a:solidFill>
            <a:ln>
              <a:noFill/>
            </a:ln>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1100"/>
                <a:buFont typeface="Calibri"/>
                <a:buNone/>
              </a:pPr>
              <a:r>
                <a:t/>
              </a:r>
              <a:endParaRPr b="1" i="0" sz="1100" u="none" cap="none" strike="noStrike">
                <a:solidFill>
                  <a:srgbClr val="000000"/>
                </a:solidFill>
                <a:latin typeface="Helvetica Neue"/>
                <a:ea typeface="Helvetica Neue"/>
                <a:cs typeface="Helvetica Neue"/>
                <a:sym typeface="Helvetica Neue"/>
              </a:endParaRPr>
            </a:p>
          </p:txBody>
        </p:sp>
      </p:grpSp>
      <p:pic>
        <p:nvPicPr>
          <p:cNvPr id="753" name="Google Shape;753;p106"/>
          <p:cNvPicPr preferRelativeResize="0"/>
          <p:nvPr/>
        </p:nvPicPr>
        <p:blipFill>
          <a:blip r:embed="rId7">
            <a:alphaModFix/>
          </a:blip>
          <a:stretch>
            <a:fillRect/>
          </a:stretch>
        </p:blipFill>
        <p:spPr>
          <a:xfrm>
            <a:off x="7688274" y="1576200"/>
            <a:ext cx="1458112" cy="831925"/>
          </a:xfrm>
          <a:prstGeom prst="rect">
            <a:avLst/>
          </a:prstGeom>
          <a:noFill/>
          <a:ln>
            <a:noFill/>
          </a:ln>
        </p:spPr>
      </p:pic>
      <p:sp>
        <p:nvSpPr>
          <p:cNvPr id="754" name="Google Shape;754;p106"/>
          <p:cNvSpPr txBox="1"/>
          <p:nvPr/>
        </p:nvSpPr>
        <p:spPr>
          <a:xfrm>
            <a:off x="305924" y="516375"/>
            <a:ext cx="32340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Arial"/>
              <a:buNone/>
            </a:pPr>
            <a:r>
              <a:rPr lang="en" sz="2400">
                <a:solidFill>
                  <a:schemeClr val="lt1"/>
                </a:solidFill>
                <a:latin typeface="Roboto Condensed"/>
                <a:ea typeface="Roboto Condensed"/>
                <a:cs typeface="Roboto Condensed"/>
                <a:sym typeface="Roboto Condensed"/>
              </a:rPr>
              <a:t>2023-24 Season</a:t>
            </a:r>
            <a:endParaRPr b="0" i="0" sz="2400" u="none" cap="none" strike="noStrike">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2"/>
              </a:solidFill>
              <a:latin typeface="Roboto Condensed"/>
              <a:ea typeface="Roboto Condensed"/>
              <a:cs typeface="Roboto Condensed"/>
              <a:sym typeface="Roboto Condensed"/>
            </a:endParaRPr>
          </a:p>
        </p:txBody>
      </p:sp>
      <p:cxnSp>
        <p:nvCxnSpPr>
          <p:cNvPr id="755" name="Google Shape;755;p106"/>
          <p:cNvCxnSpPr/>
          <p:nvPr/>
        </p:nvCxnSpPr>
        <p:spPr>
          <a:xfrm>
            <a:off x="396300" y="476497"/>
            <a:ext cx="342900" cy="0"/>
          </a:xfrm>
          <a:prstGeom prst="straightConnector1">
            <a:avLst/>
          </a:prstGeom>
          <a:noFill/>
          <a:ln cap="rnd" cmpd="sng" w="19050">
            <a:solidFill>
              <a:schemeClr val="accent3"/>
            </a:solidFill>
            <a:prstDash val="solid"/>
            <a:miter lim="800000"/>
            <a:headEnd len="sm" w="sm" type="none"/>
            <a:tailEnd len="sm" w="sm" type="none"/>
          </a:ln>
        </p:spPr>
      </p:cxnSp>
      <p:sp>
        <p:nvSpPr>
          <p:cNvPr id="756" name="Google Shape;756;p106"/>
          <p:cNvSpPr/>
          <p:nvPr/>
        </p:nvSpPr>
        <p:spPr>
          <a:xfrm>
            <a:off x="321881" y="892763"/>
            <a:ext cx="7539600" cy="27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Arial"/>
              <a:buNone/>
            </a:pPr>
            <a:r>
              <a:rPr b="0" i="0" lang="en" sz="1400" u="none" cap="none" strike="noStrike">
                <a:solidFill>
                  <a:schemeClr val="accent2"/>
                </a:solidFill>
                <a:latin typeface="Roboto Condensed"/>
                <a:ea typeface="Roboto Condensed"/>
                <a:cs typeface="Roboto Condensed"/>
                <a:sym typeface="Roboto Condensed"/>
              </a:rPr>
              <a:t>Resources </a:t>
            </a:r>
            <a:endParaRPr b="0" i="0" sz="1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80"/>
          <p:cNvPicPr preferRelativeResize="0"/>
          <p:nvPr>
            <p:ph idx="3" type="pic"/>
          </p:nvPr>
        </p:nvPicPr>
        <p:blipFill rotWithShape="1">
          <a:blip r:embed="rId3">
            <a:alphaModFix/>
          </a:blip>
          <a:srcRect b="7806" l="0" r="0" t="7798"/>
          <a:stretch/>
        </p:blipFill>
        <p:spPr>
          <a:xfrm>
            <a:off x="0" y="0"/>
            <a:ext cx="9144003" cy="5143501"/>
          </a:xfrm>
          <a:prstGeom prst="rect">
            <a:avLst/>
          </a:prstGeom>
          <a:solidFill>
            <a:srgbClr val="B3C6E7"/>
          </a:solidFill>
          <a:ln>
            <a:noFill/>
          </a:ln>
        </p:spPr>
      </p:pic>
      <p:sp>
        <p:nvSpPr>
          <p:cNvPr id="276" name="Google Shape;276;p80"/>
          <p:cNvSpPr/>
          <p:nvPr/>
        </p:nvSpPr>
        <p:spPr>
          <a:xfrm>
            <a:off x="778872" y="1667203"/>
            <a:ext cx="3513300" cy="1926600"/>
          </a:xfrm>
          <a:prstGeom prst="rect">
            <a:avLst/>
          </a:prstGeom>
          <a:solidFill>
            <a:srgbClr val="262626"/>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sp>
        <p:nvSpPr>
          <p:cNvPr id="277" name="Google Shape;277;p80"/>
          <p:cNvSpPr txBox="1"/>
          <p:nvPr/>
        </p:nvSpPr>
        <p:spPr>
          <a:xfrm>
            <a:off x="1606867" y="2062434"/>
            <a:ext cx="3422100" cy="419400"/>
          </a:xfrm>
          <a:prstGeom prst="rect">
            <a:avLst/>
          </a:prstGeom>
          <a:noFill/>
          <a:ln>
            <a:noFill/>
          </a:ln>
        </p:spPr>
        <p:txBody>
          <a:bodyPr anchorCtr="0" anchor="t" bIns="17150" lIns="34300" spcFirstLastPara="1" rIns="34300" wrap="square" tIns="17150">
            <a:spAutoFit/>
          </a:bodyPr>
          <a:lstStyle/>
          <a:p>
            <a:pPr indent="0" lvl="0" marL="0" marR="0" rtl="0" algn="l">
              <a:spcBef>
                <a:spcPts val="0"/>
              </a:spcBef>
              <a:spcAft>
                <a:spcPts val="0"/>
              </a:spcAft>
              <a:buNone/>
            </a:pPr>
            <a:r>
              <a:rPr lang="en" sz="2500">
                <a:solidFill>
                  <a:schemeClr val="lt1"/>
                </a:solidFill>
                <a:latin typeface="Montserrat"/>
                <a:ea typeface="Montserrat"/>
                <a:cs typeface="Montserrat"/>
                <a:sym typeface="Montserrat"/>
              </a:rPr>
              <a:t>Vision</a:t>
            </a:r>
            <a:r>
              <a:rPr lang="en" sz="2500">
                <a:solidFill>
                  <a:srgbClr val="F76B26"/>
                </a:solidFill>
                <a:latin typeface="Montserrat"/>
                <a:ea typeface="Montserrat"/>
                <a:cs typeface="Montserrat"/>
                <a:sym typeface="Montserrat"/>
              </a:rPr>
              <a:t> </a:t>
            </a:r>
            <a:endParaRPr sz="2500"/>
          </a:p>
        </p:txBody>
      </p:sp>
      <p:sp>
        <p:nvSpPr>
          <p:cNvPr id="278" name="Google Shape;278;p80"/>
          <p:cNvSpPr txBox="1"/>
          <p:nvPr/>
        </p:nvSpPr>
        <p:spPr>
          <a:xfrm>
            <a:off x="1076118" y="2478009"/>
            <a:ext cx="2876400" cy="719700"/>
          </a:xfrm>
          <a:prstGeom prst="rect">
            <a:avLst/>
          </a:prstGeom>
          <a:noFill/>
          <a:ln>
            <a:noFill/>
          </a:ln>
        </p:spPr>
        <p:txBody>
          <a:bodyPr anchorCtr="0" anchor="t" bIns="17150" lIns="34300" spcFirstLastPara="1" rIns="34300" wrap="square" tIns="17150">
            <a:spAutoFit/>
          </a:bodyPr>
          <a:lstStyle/>
          <a:p>
            <a:pPr indent="0" lvl="0" marL="0" rtl="0" algn="just">
              <a:lnSpc>
                <a:spcPct val="115000"/>
              </a:lnSpc>
              <a:spcBef>
                <a:spcPts val="0"/>
              </a:spcBef>
              <a:spcAft>
                <a:spcPts val="0"/>
              </a:spcAft>
              <a:buClr>
                <a:schemeClr val="dk1"/>
              </a:buClr>
              <a:buSzPts val="400"/>
              <a:buFont typeface="Arial"/>
              <a:buNone/>
            </a:pPr>
            <a:r>
              <a:rPr lang="en" sz="1000">
                <a:solidFill>
                  <a:schemeClr val="lt1"/>
                </a:solidFill>
                <a:latin typeface="Roboto"/>
                <a:ea typeface="Roboto"/>
                <a:cs typeface="Roboto"/>
                <a:sym typeface="Roboto"/>
              </a:rPr>
              <a:t>We see a future where every student designs and innovates as part of a team, overcomes failure, perseveres, and emerges confident in their ability to meet global challenges.</a:t>
            </a:r>
            <a:endParaRPr sz="1000">
              <a:solidFill>
                <a:schemeClr val="lt1"/>
              </a:solidFill>
              <a:latin typeface="Montserrat"/>
              <a:ea typeface="Montserrat"/>
              <a:cs typeface="Montserrat"/>
              <a:sym typeface="Montserrat"/>
            </a:endParaRPr>
          </a:p>
        </p:txBody>
      </p:sp>
      <p:grpSp>
        <p:nvGrpSpPr>
          <p:cNvPr id="279" name="Google Shape;279;p80"/>
          <p:cNvGrpSpPr/>
          <p:nvPr/>
        </p:nvGrpSpPr>
        <p:grpSpPr>
          <a:xfrm rot="2699375">
            <a:off x="1204656" y="1974255"/>
            <a:ext cx="273654" cy="476887"/>
            <a:chOff x="4732338" y="4783138"/>
            <a:chExt cx="703263" cy="1225550"/>
          </a:xfrm>
        </p:grpSpPr>
        <p:sp>
          <p:nvSpPr>
            <p:cNvPr id="280" name="Google Shape;280;p80"/>
            <p:cNvSpPr/>
            <p:nvPr/>
          </p:nvSpPr>
          <p:spPr>
            <a:xfrm>
              <a:off x="4732338" y="4783138"/>
              <a:ext cx="703263" cy="1173163"/>
            </a:xfrm>
            <a:custGeom>
              <a:rect b="b" l="l" r="r" t="t"/>
              <a:pathLst>
                <a:path extrusionOk="0" h="310" w="184">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solidFill>
              <a:schemeClr val="lt1"/>
            </a:solidFill>
            <a:ln>
              <a:noFill/>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700">
                <a:solidFill>
                  <a:srgbClr val="000000"/>
                </a:solidFill>
                <a:latin typeface="Roboto"/>
                <a:ea typeface="Roboto"/>
                <a:cs typeface="Roboto"/>
                <a:sym typeface="Roboto"/>
              </a:endParaRPr>
            </a:p>
          </p:txBody>
        </p:sp>
        <p:sp>
          <p:nvSpPr>
            <p:cNvPr id="281" name="Google Shape;281;p80"/>
            <p:cNvSpPr/>
            <p:nvPr/>
          </p:nvSpPr>
          <p:spPr>
            <a:xfrm>
              <a:off x="4960938" y="5127626"/>
              <a:ext cx="244475" cy="241300"/>
            </a:xfrm>
            <a:custGeom>
              <a:rect b="b" l="l" r="r" t="t"/>
              <a:pathLst>
                <a:path extrusionOk="0" h="64" w="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solidFill>
              <a:schemeClr val="lt1"/>
            </a:solidFill>
            <a:ln>
              <a:noFill/>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700">
                <a:solidFill>
                  <a:srgbClr val="000000"/>
                </a:solidFill>
                <a:latin typeface="Roboto"/>
                <a:ea typeface="Roboto"/>
                <a:cs typeface="Roboto"/>
                <a:sym typeface="Roboto"/>
              </a:endParaRPr>
            </a:p>
          </p:txBody>
        </p:sp>
        <p:sp>
          <p:nvSpPr>
            <p:cNvPr id="282" name="Google Shape;282;p80"/>
            <p:cNvSpPr/>
            <p:nvPr/>
          </p:nvSpPr>
          <p:spPr>
            <a:xfrm>
              <a:off x="4973638" y="5649913"/>
              <a:ext cx="225425" cy="358775"/>
            </a:xfrm>
            <a:custGeom>
              <a:rect b="b" l="l" r="r" t="t"/>
              <a:pathLst>
                <a:path extrusionOk="0" h="95" w="59">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solidFill>
              <a:schemeClr val="lt1"/>
            </a:solidFill>
            <a:ln>
              <a:noFill/>
            </a:ln>
          </p:spPr>
          <p:txBody>
            <a:bodyPr anchorCtr="0" anchor="t" bIns="17150" lIns="34300" spcFirstLastPara="1" rIns="34300" wrap="square" tIns="17150">
              <a:noAutofit/>
            </a:bodyPr>
            <a:lstStyle/>
            <a:p>
              <a:pPr indent="0" lvl="0" marL="0" marR="0" rtl="0" algn="l">
                <a:spcBef>
                  <a:spcPts val="0"/>
                </a:spcBef>
                <a:spcAft>
                  <a:spcPts val="0"/>
                </a:spcAft>
                <a:buNone/>
              </a:pPr>
              <a:r>
                <a:t/>
              </a:r>
              <a:endParaRPr sz="700">
                <a:solidFill>
                  <a:srgbClr val="000000"/>
                </a:solidFill>
                <a:latin typeface="Roboto"/>
                <a:ea typeface="Roboto"/>
                <a:cs typeface="Roboto"/>
                <a:sym typeface="Robot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pic>
        <p:nvPicPr>
          <p:cNvPr id="762" name="Google Shape;762;p107"/>
          <p:cNvPicPr preferRelativeResize="0"/>
          <p:nvPr>
            <p:ph idx="2" type="pic"/>
          </p:nvPr>
        </p:nvPicPr>
        <p:blipFill rotWithShape="1">
          <a:blip r:embed="rId3">
            <a:alphaModFix/>
          </a:blip>
          <a:srcRect b="7739" l="-980" r="979" t="7865"/>
          <a:stretch/>
        </p:blipFill>
        <p:spPr>
          <a:xfrm>
            <a:off x="-138525" y="3600"/>
            <a:ext cx="9282524" cy="5143501"/>
          </a:xfrm>
          <a:prstGeom prst="rect">
            <a:avLst/>
          </a:prstGeom>
          <a:solidFill>
            <a:srgbClr val="D8E2F3"/>
          </a:solidFill>
          <a:ln>
            <a:noFill/>
          </a:ln>
        </p:spPr>
      </p:pic>
      <p:sp>
        <p:nvSpPr>
          <p:cNvPr id="763" name="Google Shape;763;p107"/>
          <p:cNvSpPr/>
          <p:nvPr/>
        </p:nvSpPr>
        <p:spPr>
          <a:xfrm>
            <a:off x="-228600" y="0"/>
            <a:ext cx="3904500" cy="5150700"/>
          </a:xfrm>
          <a:prstGeom prst="flowChartDelay">
            <a:avLst/>
          </a:prstGeom>
          <a:solidFill>
            <a:schemeClr val="accent1"/>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sp>
        <p:nvSpPr>
          <p:cNvPr id="764" name="Google Shape;764;p107"/>
          <p:cNvSpPr/>
          <p:nvPr/>
        </p:nvSpPr>
        <p:spPr>
          <a:xfrm>
            <a:off x="6425" y="1024345"/>
            <a:ext cx="2584500" cy="358800"/>
          </a:xfrm>
          <a:prstGeom prst="rect">
            <a:avLst/>
          </a:prstGeom>
          <a:noFill/>
          <a:ln>
            <a:noFill/>
          </a:ln>
        </p:spPr>
        <p:txBody>
          <a:bodyPr anchorCtr="0" anchor="t" bIns="17150" lIns="34300" spcFirstLastPara="1" rIns="34300" wrap="square" tIns="17150">
            <a:noAutofit/>
          </a:bodyPr>
          <a:lstStyle/>
          <a:p>
            <a:pPr indent="0" lvl="0" marL="0" marR="0" rtl="0" algn="l">
              <a:spcBef>
                <a:spcPts val="0"/>
              </a:spcBef>
              <a:spcAft>
                <a:spcPts val="0"/>
              </a:spcAft>
              <a:buNone/>
            </a:pPr>
            <a:r>
              <a:rPr lang="en" sz="2300">
                <a:solidFill>
                  <a:schemeClr val="lt1"/>
                </a:solidFill>
                <a:latin typeface="Montserrat"/>
                <a:ea typeface="Montserrat"/>
                <a:cs typeface="Montserrat"/>
                <a:sym typeface="Montserrat"/>
              </a:rPr>
              <a:t>Contact</a:t>
            </a:r>
            <a:endParaRPr sz="500"/>
          </a:p>
        </p:txBody>
      </p:sp>
      <p:cxnSp>
        <p:nvCxnSpPr>
          <p:cNvPr id="765" name="Google Shape;765;p107"/>
          <p:cNvCxnSpPr/>
          <p:nvPr/>
        </p:nvCxnSpPr>
        <p:spPr>
          <a:xfrm>
            <a:off x="-83461" y="2182923"/>
            <a:ext cx="3671700" cy="0"/>
          </a:xfrm>
          <a:prstGeom prst="straightConnector1">
            <a:avLst/>
          </a:prstGeom>
          <a:noFill/>
          <a:ln cap="flat" cmpd="sng" w="19050">
            <a:solidFill>
              <a:schemeClr val="lt1"/>
            </a:solidFill>
            <a:prstDash val="solid"/>
            <a:miter lim="800000"/>
            <a:headEnd len="sm" w="sm" type="none"/>
            <a:tailEnd len="sm" w="sm" type="none"/>
          </a:ln>
        </p:spPr>
      </p:cxnSp>
      <p:sp>
        <p:nvSpPr>
          <p:cNvPr id="766" name="Google Shape;766;p107"/>
          <p:cNvSpPr txBox="1"/>
          <p:nvPr/>
        </p:nvSpPr>
        <p:spPr>
          <a:xfrm>
            <a:off x="4143" y="2292085"/>
            <a:ext cx="3671700" cy="419400"/>
          </a:xfrm>
          <a:prstGeom prst="rect">
            <a:avLst/>
          </a:prstGeom>
          <a:noFill/>
          <a:ln>
            <a:noFill/>
          </a:ln>
        </p:spPr>
        <p:txBody>
          <a:bodyPr anchorCtr="0" anchor="t" bIns="17150" lIns="34300" spcFirstLastPara="1" rIns="34300" wrap="square" tIns="17150">
            <a:spAutoFit/>
          </a:bodyPr>
          <a:lstStyle/>
          <a:p>
            <a:pPr indent="0" lvl="0" marL="0" marR="0" rtl="0" algn="l">
              <a:lnSpc>
                <a:spcPct val="150000"/>
              </a:lnSpc>
              <a:spcBef>
                <a:spcPts val="0"/>
              </a:spcBef>
              <a:spcAft>
                <a:spcPts val="0"/>
              </a:spcAft>
              <a:buNone/>
            </a:pPr>
            <a:r>
              <a:rPr lang="en" sz="1000">
                <a:solidFill>
                  <a:schemeClr val="lt1"/>
                </a:solidFill>
                <a:latin typeface="Poppins"/>
                <a:ea typeface="Poppins"/>
                <a:cs typeface="Poppins"/>
                <a:sym typeface="Poppins"/>
              </a:rPr>
              <a:t>Please reach out to us with any questions or concerns. Thank you for all of your support. </a:t>
            </a:r>
            <a:endParaRPr sz="1000">
              <a:solidFill>
                <a:schemeClr val="lt1"/>
              </a:solidFill>
              <a:latin typeface="Poppins"/>
              <a:ea typeface="Poppins"/>
              <a:cs typeface="Poppins"/>
              <a:sym typeface="Poppins"/>
            </a:endParaRPr>
          </a:p>
        </p:txBody>
      </p:sp>
      <p:sp>
        <p:nvSpPr>
          <p:cNvPr id="767" name="Google Shape;767;p107"/>
          <p:cNvSpPr txBox="1"/>
          <p:nvPr/>
        </p:nvSpPr>
        <p:spPr>
          <a:xfrm>
            <a:off x="6440" y="3240655"/>
            <a:ext cx="1531500" cy="554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900">
                <a:solidFill>
                  <a:schemeClr val="lt1"/>
                </a:solidFill>
                <a:latin typeface="Poppins Medium"/>
                <a:ea typeface="Poppins Medium"/>
                <a:cs typeface="Poppins Medium"/>
                <a:sym typeface="Poppins Medium"/>
              </a:rPr>
              <a:t>1519 Interstate 30 West </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rPr lang="en" sz="900">
                <a:solidFill>
                  <a:schemeClr val="lt1"/>
                </a:solidFill>
                <a:latin typeface="Poppins Medium"/>
                <a:ea typeface="Poppins Medium"/>
                <a:cs typeface="Poppins Medium"/>
                <a:sym typeface="Poppins Medium"/>
              </a:rPr>
              <a:t>Greenville, Texas 75402</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t/>
            </a:r>
            <a:endParaRPr sz="900">
              <a:solidFill>
                <a:schemeClr val="lt1"/>
              </a:solidFill>
              <a:latin typeface="Poppins Medium"/>
              <a:ea typeface="Poppins Medium"/>
              <a:cs typeface="Poppins Medium"/>
              <a:sym typeface="Poppins Medium"/>
            </a:endParaRPr>
          </a:p>
        </p:txBody>
      </p:sp>
      <p:sp>
        <p:nvSpPr>
          <p:cNvPr id="768" name="Google Shape;768;p107"/>
          <p:cNvSpPr txBox="1"/>
          <p:nvPr/>
        </p:nvSpPr>
        <p:spPr>
          <a:xfrm>
            <a:off x="6440" y="3018697"/>
            <a:ext cx="15315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900">
                <a:solidFill>
                  <a:schemeClr val="accent2"/>
                </a:solidFill>
                <a:latin typeface="Poppins"/>
                <a:ea typeface="Poppins"/>
                <a:cs typeface="Poppins"/>
                <a:sym typeface="Poppins"/>
              </a:rPr>
              <a:t>Address</a:t>
            </a:r>
            <a:endParaRPr sz="1100">
              <a:solidFill>
                <a:schemeClr val="accent2"/>
              </a:solidFill>
            </a:endParaRPr>
          </a:p>
        </p:txBody>
      </p:sp>
      <p:cxnSp>
        <p:nvCxnSpPr>
          <p:cNvPr id="769" name="Google Shape;769;p107"/>
          <p:cNvCxnSpPr/>
          <p:nvPr/>
        </p:nvCxnSpPr>
        <p:spPr>
          <a:xfrm>
            <a:off x="14394" y="2916581"/>
            <a:ext cx="351600" cy="0"/>
          </a:xfrm>
          <a:prstGeom prst="straightConnector1">
            <a:avLst/>
          </a:prstGeom>
          <a:noFill/>
          <a:ln cap="flat" cmpd="sng" w="28575">
            <a:solidFill>
              <a:schemeClr val="accent2"/>
            </a:solidFill>
            <a:prstDash val="solid"/>
            <a:miter lim="800000"/>
            <a:headEnd len="sm" w="sm" type="none"/>
            <a:tailEnd len="sm" w="sm" type="none"/>
          </a:ln>
        </p:spPr>
      </p:cxnSp>
      <p:sp>
        <p:nvSpPr>
          <p:cNvPr id="770" name="Google Shape;770;p107"/>
          <p:cNvSpPr txBox="1"/>
          <p:nvPr/>
        </p:nvSpPr>
        <p:spPr>
          <a:xfrm>
            <a:off x="1929533" y="3240655"/>
            <a:ext cx="15315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900">
                <a:solidFill>
                  <a:schemeClr val="lt1"/>
                </a:solidFill>
                <a:latin typeface="Poppins Medium"/>
                <a:ea typeface="Poppins Medium"/>
                <a:cs typeface="Poppins Medium"/>
                <a:sym typeface="Poppins Medium"/>
              </a:rPr>
              <a:t>740 361 5737</a:t>
            </a:r>
            <a:endParaRPr sz="1000">
              <a:solidFill>
                <a:schemeClr val="lt1"/>
              </a:solidFill>
            </a:endParaRPr>
          </a:p>
          <a:p>
            <a:pPr indent="0" lvl="0" marL="0" marR="0" rtl="0" algn="l">
              <a:lnSpc>
                <a:spcPct val="150000"/>
              </a:lnSpc>
              <a:spcBef>
                <a:spcPts val="0"/>
              </a:spcBef>
              <a:spcAft>
                <a:spcPts val="0"/>
              </a:spcAft>
              <a:buNone/>
            </a:pPr>
            <a:r>
              <a:rPr lang="en" sz="900" u="sng">
                <a:solidFill>
                  <a:schemeClr val="lt1"/>
                </a:solidFill>
                <a:latin typeface="Poppins Medium"/>
                <a:ea typeface="Poppins Medium"/>
                <a:cs typeface="Poppins Medium"/>
                <a:sym typeface="Poppins Medium"/>
                <a:hlinkClick r:id="rId4">
                  <a:extLst>
                    <a:ext uri="{A12FA001-AC4F-418D-AE19-62706E023703}">
                      <ahyp:hlinkClr val="tx"/>
                    </a:ext>
                  </a:extLst>
                </a:hlinkClick>
              </a:rPr>
              <a:t>JROTC@recf.org</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rPr lang="en" sz="900" u="sng">
                <a:solidFill>
                  <a:schemeClr val="lt1"/>
                </a:solidFill>
                <a:latin typeface="Poppins Medium"/>
                <a:ea typeface="Poppins Medium"/>
                <a:cs typeface="Poppins Medium"/>
                <a:sym typeface="Poppins Medium"/>
                <a:hlinkClick r:id="rId5">
                  <a:extLst>
                    <a:ext uri="{A12FA001-AC4F-418D-AE19-62706E023703}">
                      <ahyp:hlinkClr val="tx"/>
                    </a:ext>
                  </a:extLst>
                </a:hlinkClick>
              </a:rPr>
              <a:t>Dylan_Caudill@recf.org</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t/>
            </a:r>
            <a:endParaRPr sz="900">
              <a:solidFill>
                <a:schemeClr val="lt1"/>
              </a:solidFill>
              <a:latin typeface="Poppins Medium"/>
              <a:ea typeface="Poppins Medium"/>
              <a:cs typeface="Poppins Medium"/>
              <a:sym typeface="Poppins Medium"/>
            </a:endParaRPr>
          </a:p>
        </p:txBody>
      </p:sp>
      <p:sp>
        <p:nvSpPr>
          <p:cNvPr id="771" name="Google Shape;771;p107"/>
          <p:cNvSpPr txBox="1"/>
          <p:nvPr/>
        </p:nvSpPr>
        <p:spPr>
          <a:xfrm>
            <a:off x="1929533" y="3018697"/>
            <a:ext cx="15315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900">
                <a:solidFill>
                  <a:schemeClr val="accent2"/>
                </a:solidFill>
                <a:latin typeface="Poppins"/>
                <a:ea typeface="Poppins"/>
                <a:cs typeface="Poppins"/>
                <a:sym typeface="Poppins"/>
              </a:rPr>
              <a:t>Phone &amp; Email</a:t>
            </a:r>
            <a:endParaRPr sz="1100">
              <a:solidFill>
                <a:schemeClr val="accent2"/>
              </a:solidFill>
            </a:endParaRPr>
          </a:p>
        </p:txBody>
      </p:sp>
      <p:cxnSp>
        <p:nvCxnSpPr>
          <p:cNvPr id="772" name="Google Shape;772;p107"/>
          <p:cNvCxnSpPr/>
          <p:nvPr/>
        </p:nvCxnSpPr>
        <p:spPr>
          <a:xfrm>
            <a:off x="1911065" y="2916581"/>
            <a:ext cx="351600" cy="0"/>
          </a:xfrm>
          <a:prstGeom prst="straightConnector1">
            <a:avLst/>
          </a:prstGeom>
          <a:noFill/>
          <a:ln cap="flat" cmpd="sng" w="28575">
            <a:solidFill>
              <a:schemeClr val="accent2"/>
            </a:solidFill>
            <a:prstDash val="solid"/>
            <a:miter lim="800000"/>
            <a:headEnd len="sm" w="sm" type="none"/>
            <a:tailEnd len="sm" w="sm" type="none"/>
          </a:ln>
        </p:spPr>
      </p:cxnSp>
      <p:sp>
        <p:nvSpPr>
          <p:cNvPr id="773" name="Google Shape;773;p107">
            <a:hlinkClick r:id="rId6"/>
          </p:cNvPr>
          <p:cNvSpPr/>
          <p:nvPr/>
        </p:nvSpPr>
        <p:spPr>
          <a:xfrm>
            <a:off x="2840092" y="4018796"/>
            <a:ext cx="249138" cy="249138"/>
          </a:xfrm>
          <a:custGeom>
            <a:rect b="b" l="l" r="r" t="t"/>
            <a:pathLst>
              <a:path extrusionOk="0" h="1328737" w="1328737">
                <a:moveTo>
                  <a:pt x="221461" y="0"/>
                </a:moveTo>
                <a:lnTo>
                  <a:pt x="1107276" y="0"/>
                </a:lnTo>
                <a:cubicBezTo>
                  <a:pt x="1229586" y="0"/>
                  <a:pt x="1328737" y="99151"/>
                  <a:pt x="1328737" y="221461"/>
                </a:cubicBezTo>
                <a:lnTo>
                  <a:pt x="1328737" y="1107276"/>
                </a:lnTo>
                <a:cubicBezTo>
                  <a:pt x="1328737" y="1229586"/>
                  <a:pt x="1229586" y="1328737"/>
                  <a:pt x="1107276" y="1328737"/>
                </a:cubicBezTo>
                <a:lnTo>
                  <a:pt x="221461" y="1328737"/>
                </a:lnTo>
                <a:cubicBezTo>
                  <a:pt x="99151" y="1328737"/>
                  <a:pt x="0" y="1229586"/>
                  <a:pt x="0" y="1107276"/>
                </a:cubicBezTo>
                <a:lnTo>
                  <a:pt x="0" y="221461"/>
                </a:lnTo>
                <a:cubicBezTo>
                  <a:pt x="0" y="99151"/>
                  <a:pt x="99151" y="0"/>
                  <a:pt x="221461" y="0"/>
                </a:cubicBezTo>
                <a:close/>
                <a:moveTo>
                  <a:pt x="337056" y="262034"/>
                </a:moveTo>
                <a:cubicBezTo>
                  <a:pt x="281727" y="262034"/>
                  <a:pt x="236849" y="307114"/>
                  <a:pt x="236849" y="362746"/>
                </a:cubicBezTo>
                <a:cubicBezTo>
                  <a:pt x="236849" y="418378"/>
                  <a:pt x="281727" y="463458"/>
                  <a:pt x="337056" y="463458"/>
                </a:cubicBezTo>
                <a:cubicBezTo>
                  <a:pt x="392385" y="463458"/>
                  <a:pt x="437264" y="418378"/>
                  <a:pt x="437264" y="362746"/>
                </a:cubicBezTo>
                <a:cubicBezTo>
                  <a:pt x="437264" y="307114"/>
                  <a:pt x="392385" y="262034"/>
                  <a:pt x="337056" y="262034"/>
                </a:cubicBezTo>
                <a:close/>
                <a:moveTo>
                  <a:pt x="236849" y="512738"/>
                </a:moveTo>
                <a:lnTo>
                  <a:pt x="236849" y="1066704"/>
                </a:lnTo>
                <a:lnTo>
                  <a:pt x="437264" y="1066704"/>
                </a:lnTo>
                <a:lnTo>
                  <a:pt x="437264" y="512738"/>
                </a:lnTo>
                <a:lnTo>
                  <a:pt x="236849" y="512738"/>
                </a:lnTo>
                <a:close/>
                <a:moveTo>
                  <a:pt x="908688" y="512738"/>
                </a:moveTo>
                <a:cubicBezTo>
                  <a:pt x="759607" y="512738"/>
                  <a:pt x="739627" y="602487"/>
                  <a:pt x="739627" y="602487"/>
                </a:cubicBezTo>
                <a:cubicBezTo>
                  <a:pt x="739729" y="572776"/>
                  <a:pt x="739729" y="543167"/>
                  <a:pt x="739832" y="513455"/>
                </a:cubicBezTo>
                <a:lnTo>
                  <a:pt x="538598" y="513455"/>
                </a:lnTo>
                <a:lnTo>
                  <a:pt x="538598" y="1066704"/>
                </a:lnTo>
                <a:lnTo>
                  <a:pt x="739832" y="1066704"/>
                </a:lnTo>
                <a:lnTo>
                  <a:pt x="739832" y="764979"/>
                </a:lnTo>
                <a:cubicBezTo>
                  <a:pt x="739832" y="764979"/>
                  <a:pt x="739832" y="663652"/>
                  <a:pt x="825285" y="663652"/>
                </a:cubicBezTo>
                <a:cubicBezTo>
                  <a:pt x="873442" y="663652"/>
                  <a:pt x="890758" y="708629"/>
                  <a:pt x="890758" y="764979"/>
                </a:cubicBezTo>
                <a:lnTo>
                  <a:pt x="890758" y="1066704"/>
                </a:lnTo>
                <a:lnTo>
                  <a:pt x="1091889" y="1066704"/>
                </a:lnTo>
                <a:lnTo>
                  <a:pt x="1091889" y="764979"/>
                </a:lnTo>
                <a:cubicBezTo>
                  <a:pt x="1091889" y="607507"/>
                  <a:pt x="1023445" y="512738"/>
                  <a:pt x="908688" y="512738"/>
                </a:cubicBezTo>
                <a:close/>
              </a:path>
            </a:pathLst>
          </a:custGeom>
          <a:solidFill>
            <a:schemeClr val="accent2"/>
          </a:solidFill>
          <a:ln>
            <a:noFill/>
          </a:ln>
        </p:spPr>
        <p:txBody>
          <a:bodyPr anchorCtr="0" anchor="ctr" bIns="7125" lIns="7125" spcFirstLastPara="1" rIns="7125" wrap="square" tIns="7125">
            <a:noAutofit/>
          </a:bodyPr>
          <a:lstStyle/>
          <a:p>
            <a:pPr indent="0" lvl="0" marL="0" marR="0" rtl="0" algn="ctr">
              <a:lnSpc>
                <a:spcPct val="100000"/>
              </a:lnSpc>
              <a:spcBef>
                <a:spcPts val="0"/>
              </a:spcBef>
              <a:spcAft>
                <a:spcPts val="0"/>
              </a:spcAft>
              <a:buClr>
                <a:srgbClr val="FFFFFF"/>
              </a:buClr>
              <a:buSzPts val="600"/>
              <a:buFont typeface="Gill Sans"/>
              <a:buNone/>
            </a:pPr>
            <a:r>
              <a:t/>
            </a:r>
            <a:endParaRPr b="0" i="0" sz="600" u="none" cap="none" strike="noStrike">
              <a:solidFill>
                <a:schemeClr val="accent2"/>
              </a:solidFill>
              <a:latin typeface="Arial"/>
              <a:ea typeface="Arial"/>
              <a:cs typeface="Arial"/>
              <a:sym typeface="Arial"/>
            </a:endParaRPr>
          </a:p>
        </p:txBody>
      </p:sp>
      <p:sp>
        <p:nvSpPr>
          <p:cNvPr id="774" name="Google Shape;774;p107">
            <a:hlinkClick r:id="rId7"/>
          </p:cNvPr>
          <p:cNvSpPr/>
          <p:nvPr/>
        </p:nvSpPr>
        <p:spPr>
          <a:xfrm>
            <a:off x="2418555" y="4027280"/>
            <a:ext cx="256384" cy="211163"/>
          </a:xfrm>
          <a:custGeom>
            <a:rect b="b" l="l" r="r" t="t"/>
            <a:pathLst>
              <a:path extrusionOk="0" h="1508308" w="1831312">
                <a:moveTo>
                  <a:pt x="1825379" y="180901"/>
                </a:moveTo>
                <a:cubicBezTo>
                  <a:pt x="1767161" y="207452"/>
                  <a:pt x="1702726" y="223269"/>
                  <a:pt x="1639987" y="234002"/>
                </a:cubicBezTo>
                <a:cubicBezTo>
                  <a:pt x="1669943" y="228918"/>
                  <a:pt x="1713465" y="175252"/>
                  <a:pt x="1730987" y="153220"/>
                </a:cubicBezTo>
                <a:cubicBezTo>
                  <a:pt x="1757552" y="119891"/>
                  <a:pt x="1780161" y="82042"/>
                  <a:pt x="1792596" y="40803"/>
                </a:cubicBezTo>
                <a:cubicBezTo>
                  <a:pt x="1794292" y="37414"/>
                  <a:pt x="1795422" y="33460"/>
                  <a:pt x="1792031" y="31200"/>
                </a:cubicBezTo>
                <a:cubicBezTo>
                  <a:pt x="1788074" y="29505"/>
                  <a:pt x="1785248" y="30635"/>
                  <a:pt x="1782422" y="31765"/>
                </a:cubicBezTo>
                <a:cubicBezTo>
                  <a:pt x="1712335" y="69049"/>
                  <a:pt x="1639987" y="96730"/>
                  <a:pt x="1562552" y="115936"/>
                </a:cubicBezTo>
                <a:cubicBezTo>
                  <a:pt x="1556334" y="117631"/>
                  <a:pt x="1551247" y="115936"/>
                  <a:pt x="1547291" y="111982"/>
                </a:cubicBezTo>
                <a:cubicBezTo>
                  <a:pt x="1541073" y="104638"/>
                  <a:pt x="1534856" y="97859"/>
                  <a:pt x="1528073" y="92210"/>
                </a:cubicBezTo>
                <a:cubicBezTo>
                  <a:pt x="1495856" y="64530"/>
                  <a:pt x="1460812" y="43063"/>
                  <a:pt x="1421812" y="27246"/>
                </a:cubicBezTo>
                <a:cubicBezTo>
                  <a:pt x="1370377" y="6344"/>
                  <a:pt x="1313855" y="-2695"/>
                  <a:pt x="1258463" y="695"/>
                </a:cubicBezTo>
                <a:cubicBezTo>
                  <a:pt x="1204203" y="4084"/>
                  <a:pt x="1151637" y="19337"/>
                  <a:pt x="1103593" y="44193"/>
                </a:cubicBezTo>
                <a:cubicBezTo>
                  <a:pt x="1055550" y="69049"/>
                  <a:pt x="1012593" y="104073"/>
                  <a:pt x="978680" y="146441"/>
                </a:cubicBezTo>
                <a:cubicBezTo>
                  <a:pt x="943636" y="189940"/>
                  <a:pt x="917636" y="241346"/>
                  <a:pt x="904071" y="296142"/>
                </a:cubicBezTo>
                <a:cubicBezTo>
                  <a:pt x="891071" y="348679"/>
                  <a:pt x="892201" y="400651"/>
                  <a:pt x="900114" y="453752"/>
                </a:cubicBezTo>
                <a:cubicBezTo>
                  <a:pt x="901245" y="462791"/>
                  <a:pt x="900679" y="463921"/>
                  <a:pt x="892766" y="462791"/>
                </a:cubicBezTo>
                <a:cubicBezTo>
                  <a:pt x="590939" y="417598"/>
                  <a:pt x="340547" y="309700"/>
                  <a:pt x="137067" y="78652"/>
                </a:cubicBezTo>
                <a:cubicBezTo>
                  <a:pt x="128024" y="68484"/>
                  <a:pt x="123502" y="68484"/>
                  <a:pt x="116154" y="79217"/>
                </a:cubicBezTo>
                <a:cubicBezTo>
                  <a:pt x="27415" y="212536"/>
                  <a:pt x="70372" y="426636"/>
                  <a:pt x="181155" y="531710"/>
                </a:cubicBezTo>
                <a:cubicBezTo>
                  <a:pt x="195850" y="545833"/>
                  <a:pt x="211111" y="559955"/>
                  <a:pt x="227503" y="572383"/>
                </a:cubicBezTo>
                <a:cubicBezTo>
                  <a:pt x="221285" y="573513"/>
                  <a:pt x="147807" y="565604"/>
                  <a:pt x="81676" y="531710"/>
                </a:cubicBezTo>
                <a:cubicBezTo>
                  <a:pt x="72632" y="526061"/>
                  <a:pt x="68676" y="529450"/>
                  <a:pt x="67545" y="539618"/>
                </a:cubicBezTo>
                <a:cubicBezTo>
                  <a:pt x="66980" y="554306"/>
                  <a:pt x="68111" y="567299"/>
                  <a:pt x="69806" y="583116"/>
                </a:cubicBezTo>
                <a:cubicBezTo>
                  <a:pt x="86763" y="718130"/>
                  <a:pt x="180589" y="842975"/>
                  <a:pt x="308894" y="891557"/>
                </a:cubicBezTo>
                <a:cubicBezTo>
                  <a:pt x="324155" y="897771"/>
                  <a:pt x="341112" y="903420"/>
                  <a:pt x="357503" y="906245"/>
                </a:cubicBezTo>
                <a:cubicBezTo>
                  <a:pt x="328112" y="912459"/>
                  <a:pt x="298155" y="916978"/>
                  <a:pt x="214503" y="910764"/>
                </a:cubicBezTo>
                <a:cubicBezTo>
                  <a:pt x="204329" y="909069"/>
                  <a:pt x="200372" y="914153"/>
                  <a:pt x="204329" y="923757"/>
                </a:cubicBezTo>
                <a:cubicBezTo>
                  <a:pt x="267068" y="1094924"/>
                  <a:pt x="403286" y="1146331"/>
                  <a:pt x="505026" y="1175141"/>
                </a:cubicBezTo>
                <a:cubicBezTo>
                  <a:pt x="518591" y="1177401"/>
                  <a:pt x="532156" y="1177401"/>
                  <a:pt x="545721" y="1180790"/>
                </a:cubicBezTo>
                <a:cubicBezTo>
                  <a:pt x="544591" y="1181920"/>
                  <a:pt x="544026" y="1181920"/>
                  <a:pt x="543460" y="1183050"/>
                </a:cubicBezTo>
                <a:cubicBezTo>
                  <a:pt x="509547" y="1234457"/>
                  <a:pt x="392547" y="1272871"/>
                  <a:pt x="338286" y="1291513"/>
                </a:cubicBezTo>
                <a:cubicBezTo>
                  <a:pt x="239372" y="1325972"/>
                  <a:pt x="131415" y="1341790"/>
                  <a:pt x="26850" y="1331621"/>
                </a:cubicBezTo>
                <a:cubicBezTo>
                  <a:pt x="9893" y="1329362"/>
                  <a:pt x="6502" y="1329362"/>
                  <a:pt x="1980" y="1331621"/>
                </a:cubicBezTo>
                <a:cubicBezTo>
                  <a:pt x="-2542" y="1334446"/>
                  <a:pt x="1415" y="1338400"/>
                  <a:pt x="6502" y="1342920"/>
                </a:cubicBezTo>
                <a:cubicBezTo>
                  <a:pt x="27980" y="1357042"/>
                  <a:pt x="49458" y="1369470"/>
                  <a:pt x="71502" y="1381333"/>
                </a:cubicBezTo>
                <a:cubicBezTo>
                  <a:pt x="138198" y="1416358"/>
                  <a:pt x="207155" y="1444603"/>
                  <a:pt x="280068" y="1464375"/>
                </a:cubicBezTo>
                <a:cubicBezTo>
                  <a:pt x="654244" y="1567753"/>
                  <a:pt x="1075898" y="1491491"/>
                  <a:pt x="1357377" y="1212426"/>
                </a:cubicBezTo>
                <a:cubicBezTo>
                  <a:pt x="1578378" y="993240"/>
                  <a:pt x="1655248" y="691014"/>
                  <a:pt x="1655248" y="388223"/>
                </a:cubicBezTo>
                <a:cubicBezTo>
                  <a:pt x="1655248" y="376360"/>
                  <a:pt x="1669378" y="369581"/>
                  <a:pt x="1677292" y="363366"/>
                </a:cubicBezTo>
                <a:cubicBezTo>
                  <a:pt x="1734944" y="320434"/>
                  <a:pt x="1781292" y="268462"/>
                  <a:pt x="1823683" y="210841"/>
                </a:cubicBezTo>
                <a:cubicBezTo>
                  <a:pt x="1833292" y="197848"/>
                  <a:pt x="1833292" y="186550"/>
                  <a:pt x="1833292" y="181466"/>
                </a:cubicBezTo>
                <a:cubicBezTo>
                  <a:pt x="1833292" y="180901"/>
                  <a:pt x="1833292" y="179771"/>
                  <a:pt x="1833292" y="179771"/>
                </a:cubicBezTo>
                <a:cubicBezTo>
                  <a:pt x="1832727" y="175817"/>
                  <a:pt x="1832727" y="177511"/>
                  <a:pt x="1825379" y="180901"/>
                </a:cubicBezTo>
                <a:lnTo>
                  <a:pt x="1825379" y="180901"/>
                </a:ln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p:txBody>
      </p:sp>
      <p:sp>
        <p:nvSpPr>
          <p:cNvPr id="775" name="Google Shape;775;p107">
            <a:hlinkClick r:id="rId8"/>
          </p:cNvPr>
          <p:cNvSpPr/>
          <p:nvPr/>
        </p:nvSpPr>
        <p:spPr>
          <a:xfrm>
            <a:off x="1593097" y="4018081"/>
            <a:ext cx="252780" cy="250749"/>
          </a:xfrm>
          <a:custGeom>
            <a:rect b="b" l="l" r="r" t="t"/>
            <a:pathLst>
              <a:path extrusionOk="0" h="1497009" w="1509136">
                <a:moveTo>
                  <a:pt x="1509137" y="754154"/>
                </a:moveTo>
                <a:cubicBezTo>
                  <a:pt x="1509137" y="337816"/>
                  <a:pt x="1171136" y="0"/>
                  <a:pt x="754568" y="0"/>
                </a:cubicBezTo>
                <a:cubicBezTo>
                  <a:pt x="337436" y="0"/>
                  <a:pt x="0" y="337816"/>
                  <a:pt x="0" y="754154"/>
                </a:cubicBezTo>
                <a:cubicBezTo>
                  <a:pt x="0" y="1130949"/>
                  <a:pt x="275827" y="1442779"/>
                  <a:pt x="637003" y="1499270"/>
                </a:cubicBezTo>
                <a:lnTo>
                  <a:pt x="637003" y="972209"/>
                </a:lnTo>
                <a:lnTo>
                  <a:pt x="444828" y="972209"/>
                </a:lnTo>
                <a:lnTo>
                  <a:pt x="444828" y="754154"/>
                </a:lnTo>
                <a:lnTo>
                  <a:pt x="636438" y="754154"/>
                </a:lnTo>
                <a:lnTo>
                  <a:pt x="636438" y="588071"/>
                </a:lnTo>
                <a:cubicBezTo>
                  <a:pt x="636438" y="398826"/>
                  <a:pt x="748916" y="294318"/>
                  <a:pt x="921308" y="294318"/>
                </a:cubicBezTo>
                <a:cubicBezTo>
                  <a:pt x="1003831" y="294318"/>
                  <a:pt x="1090309" y="309005"/>
                  <a:pt x="1090309" y="309005"/>
                </a:cubicBezTo>
                <a:lnTo>
                  <a:pt x="1090309" y="494861"/>
                </a:lnTo>
                <a:lnTo>
                  <a:pt x="995352" y="494861"/>
                </a:lnTo>
                <a:cubicBezTo>
                  <a:pt x="901526" y="494861"/>
                  <a:pt x="872134" y="553046"/>
                  <a:pt x="872134" y="612927"/>
                </a:cubicBezTo>
                <a:lnTo>
                  <a:pt x="872134" y="754154"/>
                </a:lnTo>
                <a:lnTo>
                  <a:pt x="1081265" y="754154"/>
                </a:lnTo>
                <a:lnTo>
                  <a:pt x="1047918" y="972209"/>
                </a:lnTo>
                <a:lnTo>
                  <a:pt x="872134" y="972209"/>
                </a:lnTo>
                <a:lnTo>
                  <a:pt x="872134" y="1499270"/>
                </a:lnTo>
                <a:cubicBezTo>
                  <a:pt x="1232745" y="1442779"/>
                  <a:pt x="1509137" y="1130949"/>
                  <a:pt x="1509137" y="754154"/>
                </a:cubicBezTo>
                <a:lnTo>
                  <a:pt x="1509137" y="754154"/>
                </a:ln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p:txBody>
      </p:sp>
      <p:sp>
        <p:nvSpPr>
          <p:cNvPr id="776" name="Google Shape;776;p107">
            <a:hlinkClick r:id="rId9"/>
          </p:cNvPr>
          <p:cNvSpPr/>
          <p:nvPr/>
        </p:nvSpPr>
        <p:spPr>
          <a:xfrm>
            <a:off x="2018826" y="4028857"/>
            <a:ext cx="230144" cy="230017"/>
          </a:xfrm>
          <a:custGeom>
            <a:rect b="b" l="l" r="r" t="t"/>
            <a:pathLst>
              <a:path extrusionOk="0" h="1508308" w="1509138">
                <a:moveTo>
                  <a:pt x="760787" y="516327"/>
                </a:moveTo>
                <a:cubicBezTo>
                  <a:pt x="629654" y="516327"/>
                  <a:pt x="522829" y="623094"/>
                  <a:pt x="522829" y="754153"/>
                </a:cubicBezTo>
                <a:cubicBezTo>
                  <a:pt x="522829" y="885212"/>
                  <a:pt x="629654" y="991980"/>
                  <a:pt x="760787" y="991980"/>
                </a:cubicBezTo>
                <a:cubicBezTo>
                  <a:pt x="891918" y="991980"/>
                  <a:pt x="998744" y="885212"/>
                  <a:pt x="998744" y="754153"/>
                </a:cubicBezTo>
                <a:cubicBezTo>
                  <a:pt x="998744" y="623094"/>
                  <a:pt x="891918" y="516327"/>
                  <a:pt x="760787" y="516327"/>
                </a:cubicBezTo>
                <a:close/>
                <a:moveTo>
                  <a:pt x="760787" y="382443"/>
                </a:moveTo>
                <a:cubicBezTo>
                  <a:pt x="965396" y="382443"/>
                  <a:pt x="1132701" y="549091"/>
                  <a:pt x="1132701" y="754153"/>
                </a:cubicBezTo>
                <a:cubicBezTo>
                  <a:pt x="1132701" y="959215"/>
                  <a:pt x="965961" y="1125864"/>
                  <a:pt x="760787" y="1125864"/>
                </a:cubicBezTo>
                <a:cubicBezTo>
                  <a:pt x="555611" y="1125864"/>
                  <a:pt x="388871" y="959215"/>
                  <a:pt x="388871" y="754153"/>
                </a:cubicBezTo>
                <a:cubicBezTo>
                  <a:pt x="388871" y="549091"/>
                  <a:pt x="555611" y="382443"/>
                  <a:pt x="760787" y="382443"/>
                </a:cubicBezTo>
                <a:close/>
                <a:moveTo>
                  <a:pt x="1154178" y="269461"/>
                </a:moveTo>
                <a:cubicBezTo>
                  <a:pt x="1202787" y="269461"/>
                  <a:pt x="1242352" y="309005"/>
                  <a:pt x="1242917" y="358153"/>
                </a:cubicBezTo>
                <a:cubicBezTo>
                  <a:pt x="1242917" y="407300"/>
                  <a:pt x="1202787" y="446844"/>
                  <a:pt x="1154178" y="446844"/>
                </a:cubicBezTo>
                <a:cubicBezTo>
                  <a:pt x="1105004" y="446844"/>
                  <a:pt x="1065439" y="407300"/>
                  <a:pt x="1065439" y="358153"/>
                </a:cubicBezTo>
                <a:cubicBezTo>
                  <a:pt x="1065439" y="309005"/>
                  <a:pt x="1105004" y="269461"/>
                  <a:pt x="1154178" y="269461"/>
                </a:cubicBezTo>
                <a:close/>
                <a:moveTo>
                  <a:pt x="453306" y="141792"/>
                </a:moveTo>
                <a:cubicBezTo>
                  <a:pt x="281479" y="141792"/>
                  <a:pt x="141870" y="281325"/>
                  <a:pt x="141870" y="453057"/>
                </a:cubicBezTo>
                <a:lnTo>
                  <a:pt x="141870" y="1055251"/>
                </a:lnTo>
                <a:cubicBezTo>
                  <a:pt x="141870" y="1226983"/>
                  <a:pt x="281479" y="1366516"/>
                  <a:pt x="453306" y="1366516"/>
                </a:cubicBezTo>
                <a:lnTo>
                  <a:pt x="1055831" y="1366516"/>
                </a:lnTo>
                <a:cubicBezTo>
                  <a:pt x="1227658" y="1366516"/>
                  <a:pt x="1367267" y="1226983"/>
                  <a:pt x="1367267" y="1055251"/>
                </a:cubicBezTo>
                <a:lnTo>
                  <a:pt x="1367267" y="453057"/>
                </a:lnTo>
                <a:cubicBezTo>
                  <a:pt x="1367267" y="281325"/>
                  <a:pt x="1227658" y="141792"/>
                  <a:pt x="1055831" y="141792"/>
                </a:cubicBezTo>
                <a:close/>
                <a:moveTo>
                  <a:pt x="453306" y="0"/>
                </a:moveTo>
                <a:lnTo>
                  <a:pt x="1055831" y="0"/>
                </a:lnTo>
                <a:cubicBezTo>
                  <a:pt x="1305659" y="0"/>
                  <a:pt x="1509138" y="203367"/>
                  <a:pt x="1509138" y="453057"/>
                </a:cubicBezTo>
                <a:lnTo>
                  <a:pt x="1509138" y="1055251"/>
                </a:lnTo>
                <a:cubicBezTo>
                  <a:pt x="1509138" y="1304941"/>
                  <a:pt x="1305659" y="1508308"/>
                  <a:pt x="1055831" y="1508308"/>
                </a:cubicBezTo>
                <a:lnTo>
                  <a:pt x="453306" y="1508308"/>
                </a:lnTo>
                <a:cubicBezTo>
                  <a:pt x="203479" y="1508308"/>
                  <a:pt x="0" y="1304941"/>
                  <a:pt x="0" y="1055251"/>
                </a:cubicBezTo>
                <a:lnTo>
                  <a:pt x="0" y="453057"/>
                </a:lnTo>
                <a:cubicBezTo>
                  <a:pt x="0" y="203367"/>
                  <a:pt x="203479" y="0"/>
                  <a:pt x="453306" y="0"/>
                </a:cubicBez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p:txBody>
      </p:sp>
      <p:sp>
        <p:nvSpPr>
          <p:cNvPr id="777" name="Google Shape;777;p107"/>
          <p:cNvSpPr/>
          <p:nvPr/>
        </p:nvSpPr>
        <p:spPr>
          <a:xfrm>
            <a:off x="-10825" y="1491850"/>
            <a:ext cx="2467200" cy="3588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Font typeface="Arial"/>
              <a:buNone/>
            </a:pPr>
            <a:r>
              <a:rPr lang="en" sz="1300">
                <a:solidFill>
                  <a:schemeClr val="accent2"/>
                </a:solidFill>
                <a:latin typeface="Roboto Medium"/>
                <a:ea typeface="Roboto Medium"/>
                <a:cs typeface="Roboto Medium"/>
                <a:sym typeface="Roboto Medium"/>
              </a:rPr>
              <a:t>Dylon Caudill, </a:t>
            </a:r>
            <a:r>
              <a:rPr lang="en" sz="1300">
                <a:solidFill>
                  <a:schemeClr val="accent2"/>
                </a:solidFill>
                <a:latin typeface="Roboto Condensed"/>
                <a:ea typeface="Roboto Condensed"/>
                <a:cs typeface="Roboto Condensed"/>
                <a:sym typeface="Roboto Condensed"/>
              </a:rPr>
              <a:t>Program Director</a:t>
            </a:r>
            <a:endParaRPr sz="1300">
              <a:solidFill>
                <a:schemeClr val="accent2"/>
              </a:solidFill>
              <a:latin typeface="Roboto Condensed"/>
              <a:ea typeface="Roboto Condensed"/>
              <a:cs typeface="Roboto Condensed"/>
              <a:sym typeface="Roboto Condensed"/>
            </a:endParaRPr>
          </a:p>
        </p:txBody>
      </p:sp>
      <p:sp>
        <p:nvSpPr>
          <p:cNvPr id="778" name="Google Shape;778;p107"/>
          <p:cNvSpPr/>
          <p:nvPr/>
        </p:nvSpPr>
        <p:spPr>
          <a:xfrm>
            <a:off x="-11425" y="1698250"/>
            <a:ext cx="3457800" cy="4164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Condensed"/>
                <a:ea typeface="Roboto Condensed"/>
                <a:cs typeface="Roboto Condensed"/>
                <a:sym typeface="Roboto Condensed"/>
              </a:rPr>
              <a:t>Robotics Education &amp; Competition Foundation</a:t>
            </a:r>
            <a:endParaRPr>
              <a:solidFill>
                <a:srgbClr val="D22730"/>
              </a:solidFill>
            </a:endParaRPr>
          </a:p>
        </p:txBody>
      </p:sp>
      <p:pic>
        <p:nvPicPr>
          <p:cNvPr id="779" name="Google Shape;779;p107"/>
          <p:cNvPicPr preferRelativeResize="0"/>
          <p:nvPr/>
        </p:nvPicPr>
        <p:blipFill>
          <a:blip r:embed="rId10">
            <a:alphaModFix/>
          </a:blip>
          <a:stretch>
            <a:fillRect/>
          </a:stretch>
        </p:blipFill>
        <p:spPr>
          <a:xfrm>
            <a:off x="6187175" y="2833800"/>
            <a:ext cx="1905000" cy="1905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108"/>
          <p:cNvPicPr preferRelativeResize="0"/>
          <p:nvPr/>
        </p:nvPicPr>
        <p:blipFill rotWithShape="1">
          <a:blip r:embed="rId3">
            <a:alphaModFix/>
          </a:blip>
          <a:srcRect b="10221" l="0" r="0" t="4242"/>
          <a:stretch/>
        </p:blipFill>
        <p:spPr>
          <a:xfrm>
            <a:off x="0" y="0"/>
            <a:ext cx="9347748" cy="5143500"/>
          </a:xfrm>
          <a:prstGeom prst="rect">
            <a:avLst/>
          </a:prstGeom>
          <a:noFill/>
          <a:ln>
            <a:noFill/>
          </a:ln>
        </p:spPr>
      </p:pic>
      <p:pic>
        <p:nvPicPr>
          <p:cNvPr id="785" name="Google Shape;785;p108"/>
          <p:cNvPicPr preferRelativeResize="0"/>
          <p:nvPr/>
        </p:nvPicPr>
        <p:blipFill>
          <a:blip r:embed="rId4">
            <a:alphaModFix/>
          </a:blip>
          <a:stretch>
            <a:fillRect/>
          </a:stretch>
        </p:blipFill>
        <p:spPr>
          <a:xfrm>
            <a:off x="0" y="-40750"/>
            <a:ext cx="9347748" cy="5184251"/>
          </a:xfrm>
          <a:prstGeom prst="rect">
            <a:avLst/>
          </a:prstGeom>
          <a:noFill/>
          <a:ln>
            <a:noFill/>
          </a:ln>
        </p:spPr>
      </p:pic>
      <p:sp>
        <p:nvSpPr>
          <p:cNvPr id="786" name="Google Shape;786;p108"/>
          <p:cNvSpPr txBox="1"/>
          <p:nvPr/>
        </p:nvSpPr>
        <p:spPr>
          <a:xfrm>
            <a:off x="0" y="2420106"/>
            <a:ext cx="9144000" cy="6081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3500">
                <a:solidFill>
                  <a:schemeClr val="lt1"/>
                </a:solidFill>
                <a:latin typeface="Roboto"/>
                <a:ea typeface="Roboto"/>
                <a:cs typeface="Roboto"/>
                <a:sym typeface="Roboto"/>
              </a:rPr>
              <a:t>Thank you!</a:t>
            </a:r>
            <a:endParaRPr b="1" sz="3500">
              <a:solidFill>
                <a:srgbClr val="C00000"/>
              </a:solidFill>
              <a:latin typeface="Roboto"/>
              <a:ea typeface="Roboto"/>
              <a:cs typeface="Roboto"/>
              <a:sym typeface="Roboto"/>
            </a:endParaRPr>
          </a:p>
        </p:txBody>
      </p:sp>
      <p:pic>
        <p:nvPicPr>
          <p:cNvPr id="787" name="Google Shape;787;p108"/>
          <p:cNvPicPr preferRelativeResize="0"/>
          <p:nvPr/>
        </p:nvPicPr>
        <p:blipFill>
          <a:blip r:embed="rId5">
            <a:alphaModFix/>
          </a:blip>
          <a:stretch>
            <a:fillRect/>
          </a:stretch>
        </p:blipFill>
        <p:spPr>
          <a:xfrm>
            <a:off x="3646700" y="2875800"/>
            <a:ext cx="1765800" cy="1619250"/>
          </a:xfrm>
          <a:prstGeom prst="rect">
            <a:avLst/>
          </a:prstGeom>
          <a:noFill/>
          <a:ln>
            <a:noFill/>
          </a:ln>
        </p:spPr>
      </p:pic>
      <p:pic>
        <p:nvPicPr>
          <p:cNvPr id="788" name="Google Shape;788;p108"/>
          <p:cNvPicPr preferRelativeResize="0"/>
          <p:nvPr/>
        </p:nvPicPr>
        <p:blipFill>
          <a:blip r:embed="rId6">
            <a:alphaModFix/>
          </a:blip>
          <a:stretch>
            <a:fillRect/>
          </a:stretch>
        </p:blipFill>
        <p:spPr>
          <a:xfrm>
            <a:off x="8323400" y="327541"/>
            <a:ext cx="758450" cy="10063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id="793" name="Google Shape;793;p109"/>
          <p:cNvPicPr preferRelativeResize="0"/>
          <p:nvPr/>
        </p:nvPicPr>
        <p:blipFill rotWithShape="1">
          <a:blip r:embed="rId3">
            <a:alphaModFix/>
          </a:blip>
          <a:srcRect b="0" l="10088" r="0" t="24156"/>
          <a:stretch/>
        </p:blipFill>
        <p:spPr>
          <a:xfrm>
            <a:off x="0" y="0"/>
            <a:ext cx="9144000" cy="5143501"/>
          </a:xfrm>
          <a:prstGeom prst="rect">
            <a:avLst/>
          </a:prstGeom>
          <a:noFill/>
          <a:ln>
            <a:noFill/>
          </a:ln>
        </p:spPr>
      </p:pic>
      <p:sp>
        <p:nvSpPr>
          <p:cNvPr id="794" name="Google Shape;794;p109"/>
          <p:cNvSpPr/>
          <p:nvPr/>
        </p:nvSpPr>
        <p:spPr>
          <a:xfrm>
            <a:off x="0" y="0"/>
            <a:ext cx="9144000" cy="5143500"/>
          </a:xfrm>
          <a:prstGeom prst="rect">
            <a:avLst/>
          </a:prstGeom>
          <a:solidFill>
            <a:srgbClr val="3F3F3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95" name="Google Shape;795;p109"/>
          <p:cNvSpPr txBox="1"/>
          <p:nvPr/>
        </p:nvSpPr>
        <p:spPr>
          <a:xfrm>
            <a:off x="5913200" y="4625063"/>
            <a:ext cx="41415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2400">
              <a:solidFill>
                <a:schemeClr val="accent1"/>
              </a:solidFill>
              <a:latin typeface="Roboto"/>
              <a:ea typeface="Roboto"/>
              <a:cs typeface="Roboto"/>
              <a:sym typeface="Roboto"/>
            </a:endParaRPr>
          </a:p>
        </p:txBody>
      </p:sp>
      <p:pic>
        <p:nvPicPr>
          <p:cNvPr id="796" name="Google Shape;796;p109"/>
          <p:cNvPicPr preferRelativeResize="0"/>
          <p:nvPr/>
        </p:nvPicPr>
        <p:blipFill>
          <a:blip r:embed="rId4">
            <a:alphaModFix/>
          </a:blip>
          <a:stretch>
            <a:fillRect/>
          </a:stretch>
        </p:blipFill>
        <p:spPr>
          <a:xfrm>
            <a:off x="2914646" y="488613"/>
            <a:ext cx="4036081" cy="41662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id="801" name="Google Shape;801;p110"/>
          <p:cNvPicPr preferRelativeResize="0"/>
          <p:nvPr/>
        </p:nvPicPr>
        <p:blipFill rotWithShape="1">
          <a:blip r:embed="rId3">
            <a:alphaModFix/>
          </a:blip>
          <a:srcRect b="7791" l="0" r="0" t="7791"/>
          <a:stretch/>
        </p:blipFill>
        <p:spPr>
          <a:xfrm>
            <a:off x="1020" y="0"/>
            <a:ext cx="9141955" cy="5143501"/>
          </a:xfrm>
          <a:prstGeom prst="rect">
            <a:avLst/>
          </a:prstGeom>
          <a:noFill/>
          <a:ln>
            <a:noFill/>
          </a:ln>
        </p:spPr>
      </p:pic>
      <p:sp>
        <p:nvSpPr>
          <p:cNvPr id="802" name="Google Shape;802;p110"/>
          <p:cNvSpPr/>
          <p:nvPr/>
        </p:nvSpPr>
        <p:spPr>
          <a:xfrm>
            <a:off x="0" y="19"/>
            <a:ext cx="9144000" cy="5143500"/>
          </a:xfrm>
          <a:prstGeom prst="rect">
            <a:avLst/>
          </a:prstGeom>
          <a:solidFill>
            <a:srgbClr val="3F3F3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03" name="Google Shape;803;p110"/>
          <p:cNvSpPr txBox="1"/>
          <p:nvPr>
            <p:ph idx="12" type="sldNum"/>
          </p:nvPr>
        </p:nvSpPr>
        <p:spPr>
          <a:xfrm>
            <a:off x="8766960" y="4683743"/>
            <a:ext cx="3771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rgbClr val="000000"/>
              </a:buClr>
              <a:buSzPts val="800"/>
              <a:buFont typeface="Arial"/>
              <a:buNone/>
            </a:pPr>
            <a:fld id="{00000000-1234-1234-1234-123412341234}" type="slidenum">
              <a:rPr lang="en"/>
              <a:t>‹#›</a:t>
            </a:fld>
            <a:endParaRPr/>
          </a:p>
        </p:txBody>
      </p:sp>
      <p:pic>
        <p:nvPicPr>
          <p:cNvPr id="804" name="Google Shape;804;p110" title="VEX Worlds 2022 JROTC.mp4">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grpSp>
        <p:nvGrpSpPr>
          <p:cNvPr id="809" name="Google Shape;809;p111"/>
          <p:cNvGrpSpPr/>
          <p:nvPr/>
        </p:nvGrpSpPr>
        <p:grpSpPr>
          <a:xfrm>
            <a:off x="0" y="4717900"/>
            <a:ext cx="9153300" cy="606600"/>
            <a:chOff x="0" y="4717900"/>
            <a:chExt cx="9153300" cy="606600"/>
          </a:xfrm>
        </p:grpSpPr>
        <p:sp>
          <p:nvSpPr>
            <p:cNvPr id="810" name="Google Shape;810;p111"/>
            <p:cNvSpPr/>
            <p:nvPr/>
          </p:nvSpPr>
          <p:spPr>
            <a:xfrm>
              <a:off x="0" y="4723450"/>
              <a:ext cx="9153300" cy="4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1" name="Google Shape;811;p111"/>
            <p:cNvPicPr preferRelativeResize="0"/>
            <p:nvPr/>
          </p:nvPicPr>
          <p:blipFill>
            <a:blip r:embed="rId3">
              <a:alphaModFix/>
            </a:blip>
            <a:stretch>
              <a:fillRect/>
            </a:stretch>
          </p:blipFill>
          <p:spPr>
            <a:xfrm>
              <a:off x="143775" y="4739500"/>
              <a:ext cx="424540" cy="387900"/>
            </a:xfrm>
            <a:prstGeom prst="rect">
              <a:avLst/>
            </a:prstGeom>
            <a:noFill/>
            <a:ln>
              <a:noFill/>
            </a:ln>
          </p:spPr>
        </p:pic>
        <p:sp>
          <p:nvSpPr>
            <p:cNvPr id="812" name="Google Shape;812;p111"/>
            <p:cNvSpPr txBox="1"/>
            <p:nvPr/>
          </p:nvSpPr>
          <p:spPr>
            <a:xfrm>
              <a:off x="568325" y="4717900"/>
              <a:ext cx="312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Roboto"/>
                  <a:ea typeface="Roboto"/>
                  <a:cs typeface="Roboto"/>
                  <a:sym typeface="Roboto"/>
                </a:rPr>
                <a:t>Robotics Education &amp; Competition Foundation </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 sz="800">
                  <a:solidFill>
                    <a:schemeClr val="lt1"/>
                  </a:solidFill>
                  <a:latin typeface="Roboto"/>
                  <a:ea typeface="Roboto"/>
                  <a:cs typeface="Roboto"/>
                  <a:sym typeface="Roboto"/>
                </a:rPr>
                <a:t>Inspiring students, one robot at a time.</a:t>
              </a:r>
              <a:endParaRPr sz="800">
                <a:solidFill>
                  <a:schemeClr val="lt1"/>
                </a:solidFill>
                <a:latin typeface="Roboto"/>
                <a:ea typeface="Roboto"/>
                <a:cs typeface="Roboto"/>
                <a:sym typeface="Roboto"/>
              </a:endParaRPr>
            </a:p>
          </p:txBody>
        </p:sp>
        <p:sp>
          <p:nvSpPr>
            <p:cNvPr id="813" name="Google Shape;813;p111"/>
            <p:cNvSpPr txBox="1"/>
            <p:nvPr/>
          </p:nvSpPr>
          <p:spPr>
            <a:xfrm>
              <a:off x="4572000" y="4739500"/>
              <a:ext cx="43761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Roboto Condensed"/>
                  <a:ea typeface="Roboto Condensed"/>
                  <a:cs typeface="Roboto Condensed"/>
                  <a:sym typeface="Roboto Condensed"/>
                </a:rPr>
                <a:t>JROTC Robotics Program Overview </a:t>
              </a:r>
              <a:endParaRPr sz="12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Work Sans"/>
                <a:ea typeface="Work Sans"/>
                <a:cs typeface="Work Sans"/>
                <a:sym typeface="Work Sans"/>
              </a:endParaRPr>
            </a:p>
          </p:txBody>
        </p:sp>
      </p:grpSp>
      <p:sp>
        <p:nvSpPr>
          <p:cNvPr id="814" name="Google Shape;814;p111"/>
          <p:cNvSpPr txBox="1"/>
          <p:nvPr/>
        </p:nvSpPr>
        <p:spPr>
          <a:xfrm>
            <a:off x="366824" y="430613"/>
            <a:ext cx="29646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accent1"/>
                </a:solidFill>
                <a:latin typeface="Roboto Condensed"/>
                <a:ea typeface="Roboto Condensed"/>
                <a:cs typeface="Roboto Condensed"/>
                <a:sym typeface="Roboto Condensed"/>
              </a:rPr>
              <a:t>Overview  </a:t>
            </a:r>
            <a:endParaRPr sz="2400">
              <a:solidFill>
                <a:schemeClr val="accent1"/>
              </a:solidFill>
              <a:latin typeface="Roboto Condensed"/>
              <a:ea typeface="Roboto Condensed"/>
              <a:cs typeface="Roboto Condensed"/>
              <a:sym typeface="Roboto Condensed"/>
            </a:endParaRPr>
          </a:p>
        </p:txBody>
      </p:sp>
      <p:cxnSp>
        <p:nvCxnSpPr>
          <p:cNvPr id="815" name="Google Shape;815;p111"/>
          <p:cNvCxnSpPr/>
          <p:nvPr/>
        </p:nvCxnSpPr>
        <p:spPr>
          <a:xfrm>
            <a:off x="457200" y="390743"/>
            <a:ext cx="342900" cy="0"/>
          </a:xfrm>
          <a:prstGeom prst="straightConnector1">
            <a:avLst/>
          </a:prstGeom>
          <a:noFill/>
          <a:ln cap="rnd" cmpd="sng" w="19050">
            <a:solidFill>
              <a:schemeClr val="accent3"/>
            </a:solidFill>
            <a:prstDash val="solid"/>
            <a:miter lim="800000"/>
            <a:headEnd len="sm" w="sm" type="none"/>
            <a:tailEnd len="sm" w="sm" type="none"/>
          </a:ln>
        </p:spPr>
      </p:cxnSp>
      <p:sp>
        <p:nvSpPr>
          <p:cNvPr id="816" name="Google Shape;816;p111"/>
          <p:cNvSpPr/>
          <p:nvPr/>
        </p:nvSpPr>
        <p:spPr>
          <a:xfrm>
            <a:off x="382784" y="816731"/>
            <a:ext cx="3508500" cy="343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a:solidFill>
                  <a:schemeClr val="accent2"/>
                </a:solidFill>
                <a:latin typeface="Roboto Condensed"/>
                <a:ea typeface="Roboto Condensed"/>
                <a:cs typeface="Roboto Condensed"/>
                <a:sym typeface="Roboto Condensed"/>
              </a:rPr>
              <a:t>3 Season Participation  </a:t>
            </a:r>
            <a:endParaRPr sz="1400">
              <a:solidFill>
                <a:schemeClr val="accent2"/>
              </a:solidFill>
              <a:latin typeface="Roboto Condensed"/>
              <a:ea typeface="Roboto Condensed"/>
              <a:cs typeface="Roboto Condensed"/>
              <a:sym typeface="Roboto Condensed"/>
            </a:endParaRPr>
          </a:p>
        </p:txBody>
      </p:sp>
      <p:pic>
        <p:nvPicPr>
          <p:cNvPr id="817" name="Google Shape;817;p111" title="Chart"/>
          <p:cNvPicPr preferRelativeResize="0"/>
          <p:nvPr/>
        </p:nvPicPr>
        <p:blipFill>
          <a:blip r:embed="rId4">
            <a:alphaModFix/>
          </a:blip>
          <a:stretch>
            <a:fillRect/>
          </a:stretch>
        </p:blipFill>
        <p:spPr>
          <a:xfrm>
            <a:off x="2225927" y="339377"/>
            <a:ext cx="6821923" cy="42237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1" name="Shape 821"/>
        <p:cNvGrpSpPr/>
        <p:nvPr/>
      </p:nvGrpSpPr>
      <p:grpSpPr>
        <a:xfrm>
          <a:off x="0" y="0"/>
          <a:ext cx="0" cy="0"/>
          <a:chOff x="0" y="0"/>
          <a:chExt cx="0" cy="0"/>
        </a:xfrm>
      </p:grpSpPr>
      <p:pic>
        <p:nvPicPr>
          <p:cNvPr id="822" name="Google Shape;822;p112"/>
          <p:cNvPicPr preferRelativeResize="0"/>
          <p:nvPr/>
        </p:nvPicPr>
        <p:blipFill>
          <a:blip r:embed="rId3">
            <a:alphaModFix/>
          </a:blip>
          <a:stretch>
            <a:fillRect/>
          </a:stretch>
        </p:blipFill>
        <p:spPr>
          <a:xfrm>
            <a:off x="0" y="-16825"/>
            <a:ext cx="9144000" cy="5143500"/>
          </a:xfrm>
          <a:prstGeom prst="rect">
            <a:avLst/>
          </a:prstGeom>
          <a:noFill/>
          <a:ln>
            <a:noFill/>
          </a:ln>
        </p:spPr>
      </p:pic>
      <p:sp>
        <p:nvSpPr>
          <p:cNvPr id="823" name="Google Shape;823;p112"/>
          <p:cNvSpPr/>
          <p:nvPr/>
        </p:nvSpPr>
        <p:spPr>
          <a:xfrm>
            <a:off x="0" y="2203475"/>
            <a:ext cx="5099100" cy="2705700"/>
          </a:xfrm>
          <a:prstGeom prst="rect">
            <a:avLst/>
          </a:prstGeom>
          <a:solidFill>
            <a:srgbClr val="000000">
              <a:alpha val="76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12"/>
          <p:cNvSpPr txBox="1"/>
          <p:nvPr/>
        </p:nvSpPr>
        <p:spPr>
          <a:xfrm>
            <a:off x="110356" y="3152079"/>
            <a:ext cx="5265000" cy="24627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Safe, durable, fixable</a:t>
            </a:r>
            <a:endParaRPr sz="1700">
              <a:solidFill>
                <a:schemeClr val="lt1"/>
              </a:solidFill>
              <a:latin typeface="Lato"/>
              <a:ea typeface="Lato"/>
              <a:cs typeface="Lato"/>
              <a:sym typeface="Lato"/>
            </a:endParaRPr>
          </a:p>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Simple pairing, stable signal</a:t>
            </a:r>
            <a:endParaRPr sz="1700">
              <a:solidFill>
                <a:schemeClr val="lt1"/>
              </a:solidFill>
              <a:latin typeface="Lato"/>
              <a:ea typeface="Lato"/>
              <a:cs typeface="Lato"/>
              <a:sym typeface="Lato"/>
            </a:endParaRPr>
          </a:p>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7 sensors accessible by code</a:t>
            </a:r>
            <a:endParaRPr sz="1700">
              <a:solidFill>
                <a:schemeClr val="lt1"/>
              </a:solidFill>
              <a:latin typeface="Lato"/>
              <a:ea typeface="Lato"/>
              <a:cs typeface="Lato"/>
              <a:sym typeface="Lato"/>
            </a:endParaRPr>
          </a:p>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Free curriculum</a:t>
            </a:r>
            <a:endParaRPr sz="1700">
              <a:solidFill>
                <a:schemeClr val="lt1"/>
              </a:solidFill>
              <a:latin typeface="Lato"/>
              <a:ea typeface="Lato"/>
              <a:cs typeface="Lato"/>
              <a:sym typeface="Lato"/>
            </a:endParaRPr>
          </a:p>
          <a:p>
            <a:pPr indent="-336550" lvl="0" marL="457200" rtl="0" algn="l">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Approved for Aerial Drone Competition</a:t>
            </a:r>
            <a:endParaRPr sz="1700">
              <a:solidFill>
                <a:schemeClr val="lt1"/>
              </a:solidFill>
              <a:latin typeface="Lato"/>
              <a:ea typeface="Lato"/>
              <a:cs typeface="Lato"/>
              <a:sym typeface="Lato"/>
            </a:endParaRPr>
          </a:p>
          <a:p>
            <a:pPr indent="0" lvl="0" marL="0" rtl="0" algn="l">
              <a:spcBef>
                <a:spcPts val="0"/>
              </a:spcBef>
              <a:spcAft>
                <a:spcPts val="0"/>
              </a:spcAft>
              <a:buNone/>
            </a:pPr>
            <a:r>
              <a:t/>
            </a:r>
            <a:endParaRPr sz="2100">
              <a:solidFill>
                <a:schemeClr val="lt1"/>
              </a:solidFill>
              <a:latin typeface="Cabin"/>
              <a:ea typeface="Cabin"/>
              <a:cs typeface="Cabin"/>
              <a:sym typeface="Cabin"/>
            </a:endParaRPr>
          </a:p>
          <a:p>
            <a:pPr indent="0" lvl="0" marL="0" rtl="0" algn="l">
              <a:spcBef>
                <a:spcPts val="0"/>
              </a:spcBef>
              <a:spcAft>
                <a:spcPts val="0"/>
              </a:spcAft>
              <a:buNone/>
            </a:pPr>
            <a:r>
              <a:t/>
            </a:r>
            <a:endParaRPr sz="2100">
              <a:solidFill>
                <a:schemeClr val="lt1"/>
              </a:solidFill>
              <a:latin typeface="Cabin"/>
              <a:ea typeface="Cabin"/>
              <a:cs typeface="Cabin"/>
              <a:sym typeface="Cabin"/>
            </a:endParaRPr>
          </a:p>
          <a:p>
            <a:pPr indent="0" lvl="0" marL="0" rtl="0" algn="l">
              <a:spcBef>
                <a:spcPts val="0"/>
              </a:spcBef>
              <a:spcAft>
                <a:spcPts val="0"/>
              </a:spcAft>
              <a:buNone/>
            </a:pPr>
            <a:r>
              <a:t/>
            </a:r>
            <a:endParaRPr sz="2100">
              <a:solidFill>
                <a:schemeClr val="lt1"/>
              </a:solidFill>
              <a:latin typeface="Cabin"/>
              <a:ea typeface="Cabin"/>
              <a:cs typeface="Cabin"/>
              <a:sym typeface="Cabin"/>
            </a:endParaRPr>
          </a:p>
        </p:txBody>
      </p:sp>
      <p:pic>
        <p:nvPicPr>
          <p:cNvPr id="825" name="Google Shape;825;p112"/>
          <p:cNvPicPr preferRelativeResize="0"/>
          <p:nvPr/>
        </p:nvPicPr>
        <p:blipFill>
          <a:blip r:embed="rId4">
            <a:alphaModFix/>
          </a:blip>
          <a:stretch>
            <a:fillRect/>
          </a:stretch>
        </p:blipFill>
        <p:spPr>
          <a:xfrm>
            <a:off x="6874544" y="4621282"/>
            <a:ext cx="2305091" cy="557250"/>
          </a:xfrm>
          <a:prstGeom prst="rect">
            <a:avLst/>
          </a:prstGeom>
          <a:noFill/>
          <a:ln>
            <a:noFill/>
          </a:ln>
        </p:spPr>
      </p:pic>
      <p:sp>
        <p:nvSpPr>
          <p:cNvPr id="826" name="Google Shape;826;p112"/>
          <p:cNvSpPr txBox="1"/>
          <p:nvPr/>
        </p:nvSpPr>
        <p:spPr>
          <a:xfrm>
            <a:off x="519224" y="2411813"/>
            <a:ext cx="29646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chemeClr val="lt1"/>
                </a:solidFill>
                <a:latin typeface="Roboto Condensed"/>
                <a:ea typeface="Roboto Condensed"/>
                <a:cs typeface="Roboto Condensed"/>
                <a:sym typeface="Roboto Condensed"/>
              </a:rPr>
              <a:t>Coding Languages</a:t>
            </a:r>
            <a:endParaRPr sz="2400">
              <a:solidFill>
                <a:schemeClr val="accent1"/>
              </a:solidFill>
              <a:latin typeface="Roboto Condensed"/>
              <a:ea typeface="Roboto Condensed"/>
              <a:cs typeface="Roboto Condensed"/>
              <a:sym typeface="Roboto Condensed"/>
            </a:endParaRPr>
          </a:p>
        </p:txBody>
      </p:sp>
      <p:sp>
        <p:nvSpPr>
          <p:cNvPr id="827" name="Google Shape;827;p112"/>
          <p:cNvSpPr/>
          <p:nvPr/>
        </p:nvSpPr>
        <p:spPr>
          <a:xfrm>
            <a:off x="535184" y="2797931"/>
            <a:ext cx="3508500" cy="3432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lang="en">
                <a:solidFill>
                  <a:schemeClr val="accent2"/>
                </a:solidFill>
                <a:latin typeface="Roboto"/>
                <a:ea typeface="Roboto"/>
                <a:cs typeface="Roboto"/>
                <a:sym typeface="Roboto"/>
              </a:rPr>
              <a:t>Blockly + Python</a:t>
            </a:r>
            <a:endParaRPr sz="1400">
              <a:solidFill>
                <a:schemeClr val="accent2"/>
              </a:solidFill>
              <a:latin typeface="Roboto Condensed"/>
              <a:ea typeface="Roboto Condensed"/>
              <a:cs typeface="Roboto Condensed"/>
              <a:sym typeface="Roboto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1042"/>
        </a:solidFill>
      </p:bgPr>
    </p:bg>
    <p:spTree>
      <p:nvGrpSpPr>
        <p:cNvPr id="831" name="Shape 831"/>
        <p:cNvGrpSpPr/>
        <p:nvPr/>
      </p:nvGrpSpPr>
      <p:grpSpPr>
        <a:xfrm>
          <a:off x="0" y="0"/>
          <a:ext cx="0" cy="0"/>
          <a:chOff x="0" y="0"/>
          <a:chExt cx="0" cy="0"/>
        </a:xfrm>
      </p:grpSpPr>
      <p:pic>
        <p:nvPicPr>
          <p:cNvPr id="832" name="Google Shape;832;p113"/>
          <p:cNvPicPr preferRelativeResize="0"/>
          <p:nvPr/>
        </p:nvPicPr>
        <p:blipFill>
          <a:blip r:embed="rId3">
            <a:alphaModFix/>
          </a:blip>
          <a:stretch>
            <a:fillRect/>
          </a:stretch>
        </p:blipFill>
        <p:spPr>
          <a:xfrm>
            <a:off x="1391113" y="-4"/>
            <a:ext cx="5971503" cy="2571750"/>
          </a:xfrm>
          <a:prstGeom prst="rect">
            <a:avLst/>
          </a:prstGeom>
          <a:noFill/>
          <a:ln>
            <a:noFill/>
          </a:ln>
        </p:spPr>
      </p:pic>
      <p:pic>
        <p:nvPicPr>
          <p:cNvPr id="833" name="Google Shape;833;p113"/>
          <p:cNvPicPr preferRelativeResize="0"/>
          <p:nvPr/>
        </p:nvPicPr>
        <p:blipFill>
          <a:blip r:embed="rId4">
            <a:alphaModFix/>
          </a:blip>
          <a:stretch>
            <a:fillRect/>
          </a:stretch>
        </p:blipFill>
        <p:spPr>
          <a:xfrm>
            <a:off x="1391125" y="2571750"/>
            <a:ext cx="5971482" cy="2571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114"/>
          <p:cNvSpPr/>
          <p:nvPr/>
        </p:nvSpPr>
        <p:spPr>
          <a:xfrm>
            <a:off x="600" y="2667750"/>
            <a:ext cx="9144000" cy="24756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14"/>
          <p:cNvSpPr txBox="1"/>
          <p:nvPr/>
        </p:nvSpPr>
        <p:spPr>
          <a:xfrm>
            <a:off x="5913200" y="4625063"/>
            <a:ext cx="4141500" cy="3693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t/>
            </a:r>
            <a:endParaRPr b="1" sz="2400">
              <a:solidFill>
                <a:schemeClr val="accent1"/>
              </a:solidFill>
              <a:latin typeface="Roboto"/>
              <a:ea typeface="Roboto"/>
              <a:cs typeface="Roboto"/>
              <a:sym typeface="Roboto"/>
            </a:endParaRPr>
          </a:p>
        </p:txBody>
      </p:sp>
      <p:pic>
        <p:nvPicPr>
          <p:cNvPr id="840" name="Google Shape;840;p114"/>
          <p:cNvPicPr preferRelativeResize="0"/>
          <p:nvPr/>
        </p:nvPicPr>
        <p:blipFill>
          <a:blip r:embed="rId3">
            <a:alphaModFix/>
          </a:blip>
          <a:stretch>
            <a:fillRect/>
          </a:stretch>
        </p:blipFill>
        <p:spPr>
          <a:xfrm>
            <a:off x="433974" y="2783242"/>
            <a:ext cx="2081499" cy="2148623"/>
          </a:xfrm>
          <a:prstGeom prst="rect">
            <a:avLst/>
          </a:prstGeom>
          <a:noFill/>
          <a:ln>
            <a:noFill/>
          </a:ln>
        </p:spPr>
      </p:pic>
      <p:sp>
        <p:nvSpPr>
          <p:cNvPr id="841" name="Google Shape;841;p114"/>
          <p:cNvSpPr txBox="1"/>
          <p:nvPr/>
        </p:nvSpPr>
        <p:spPr>
          <a:xfrm>
            <a:off x="2825850" y="2990800"/>
            <a:ext cx="6037200" cy="2001000"/>
          </a:xfrm>
          <a:prstGeom prst="rect">
            <a:avLst/>
          </a:prstGeom>
          <a:noFill/>
          <a:ln>
            <a:noFill/>
          </a:ln>
        </p:spPr>
        <p:txBody>
          <a:bodyPr anchorCtr="0" anchor="t" bIns="91425" lIns="91425" spcFirstLastPara="1" rIns="91425" wrap="square" tIns="91425">
            <a:spAutoFit/>
          </a:bodyPr>
          <a:lstStyle/>
          <a:p>
            <a:pPr indent="-336550" lvl="0" marL="457200" rtl="0" algn="l">
              <a:lnSpc>
                <a:spcPct val="15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Texas - 15-Apr-2023 - 16-Apr-2023 </a:t>
            </a:r>
            <a:endParaRPr sz="1700">
              <a:solidFill>
                <a:schemeClr val="lt1"/>
              </a:solidFill>
              <a:latin typeface="Lato"/>
              <a:ea typeface="Lato"/>
              <a:cs typeface="Lato"/>
              <a:sym typeface="Lato"/>
            </a:endParaRPr>
          </a:p>
          <a:p>
            <a:pPr indent="-336550" lvl="0" marL="457200" rtl="0" algn="l">
              <a:lnSpc>
                <a:spcPct val="15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Mississippi - 21-Apr-2023 - 22-Apr-2023</a:t>
            </a:r>
            <a:endParaRPr sz="1700">
              <a:solidFill>
                <a:schemeClr val="lt1"/>
              </a:solidFill>
              <a:latin typeface="Lato"/>
              <a:ea typeface="Lato"/>
              <a:cs typeface="Lato"/>
              <a:sym typeface="Lato"/>
            </a:endParaRPr>
          </a:p>
          <a:p>
            <a:pPr indent="-336550" lvl="0" marL="457200" rtl="0" algn="l">
              <a:lnSpc>
                <a:spcPct val="15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Michigan - 13-May-2023 - 14-May-2023</a:t>
            </a:r>
            <a:endParaRPr sz="1700">
              <a:solidFill>
                <a:schemeClr val="lt1"/>
              </a:solidFill>
              <a:latin typeface="Lato"/>
              <a:ea typeface="Lato"/>
              <a:cs typeface="Lato"/>
              <a:sym typeface="Lato"/>
            </a:endParaRPr>
          </a:p>
          <a:p>
            <a:pPr indent="-336550" lvl="0" marL="457200" rtl="0" algn="l">
              <a:lnSpc>
                <a:spcPct val="150000"/>
              </a:lnSpc>
              <a:spcBef>
                <a:spcPts val="0"/>
              </a:spcBef>
              <a:spcAft>
                <a:spcPts val="0"/>
              </a:spcAft>
              <a:buClr>
                <a:schemeClr val="lt1"/>
              </a:buClr>
              <a:buSzPts val="1700"/>
              <a:buFont typeface="Lato"/>
              <a:buChar char="●"/>
            </a:pPr>
            <a:r>
              <a:rPr lang="en" sz="1700">
                <a:solidFill>
                  <a:schemeClr val="lt1"/>
                </a:solidFill>
                <a:latin typeface="Lato"/>
                <a:ea typeface="Lato"/>
                <a:cs typeface="Lato"/>
                <a:sym typeface="Lato"/>
              </a:rPr>
              <a:t>West Virginia - 19-May-2023 - 20-May-2023</a:t>
            </a:r>
            <a:endParaRPr sz="1700">
              <a:solidFill>
                <a:schemeClr val="lt1"/>
              </a:solidFill>
              <a:latin typeface="Lato"/>
              <a:ea typeface="Lato"/>
              <a:cs typeface="Lato"/>
              <a:sym typeface="Lato"/>
            </a:endParaRPr>
          </a:p>
          <a:p>
            <a:pPr indent="0" lvl="0" marL="457200" rtl="0" algn="l">
              <a:spcBef>
                <a:spcPts val="0"/>
              </a:spcBef>
              <a:spcAft>
                <a:spcPts val="0"/>
              </a:spcAft>
              <a:buNone/>
            </a:pPr>
            <a:r>
              <a:t/>
            </a:r>
            <a:endParaRPr sz="1600">
              <a:solidFill>
                <a:schemeClr val="lt1"/>
              </a:solidFill>
              <a:latin typeface="Work Sans"/>
              <a:ea typeface="Work Sans"/>
              <a:cs typeface="Work Sans"/>
              <a:sym typeface="Work Sans"/>
            </a:endParaRPr>
          </a:p>
        </p:txBody>
      </p:sp>
      <p:pic>
        <p:nvPicPr>
          <p:cNvPr id="842" name="Google Shape;842;p114"/>
          <p:cNvPicPr preferRelativeResize="0"/>
          <p:nvPr/>
        </p:nvPicPr>
        <p:blipFill rotWithShape="1">
          <a:blip r:embed="rId4">
            <a:alphaModFix/>
          </a:blip>
          <a:srcRect b="30699" l="764" r="0" t="30699"/>
          <a:stretch/>
        </p:blipFill>
        <p:spPr>
          <a:xfrm>
            <a:off x="0" y="0"/>
            <a:ext cx="9144003" cy="26677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115"/>
          <p:cNvPicPr preferRelativeResize="0"/>
          <p:nvPr/>
        </p:nvPicPr>
        <p:blipFill rotWithShape="1">
          <a:blip r:embed="rId3">
            <a:alphaModFix/>
          </a:blip>
          <a:srcRect b="6385" l="0" r="0" t="6377"/>
          <a:stretch/>
        </p:blipFill>
        <p:spPr>
          <a:xfrm>
            <a:off x="0" y="-152400"/>
            <a:ext cx="9144003" cy="598288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16"/>
          <p:cNvSpPr txBox="1"/>
          <p:nvPr/>
        </p:nvSpPr>
        <p:spPr>
          <a:xfrm>
            <a:off x="2480675" y="56050"/>
            <a:ext cx="2522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rgbClr val="FFFFFF"/>
                </a:solidFill>
                <a:latin typeface="Comfortaa"/>
                <a:ea typeface="Comfortaa"/>
                <a:cs typeface="Comfortaa"/>
                <a:sym typeface="Comfortaa"/>
              </a:rPr>
              <a:t>2022 Mission</a:t>
            </a:r>
            <a:endParaRPr b="1" sz="1900">
              <a:solidFill>
                <a:srgbClr val="FFFFFF"/>
              </a:solidFill>
              <a:latin typeface="Comfortaa"/>
              <a:ea typeface="Comfortaa"/>
              <a:cs typeface="Comfortaa"/>
              <a:sym typeface="Comfortaa"/>
            </a:endParaRPr>
          </a:p>
        </p:txBody>
      </p:sp>
      <p:pic>
        <p:nvPicPr>
          <p:cNvPr id="853" name="Google Shape;853;p116"/>
          <p:cNvPicPr preferRelativeResize="0"/>
          <p:nvPr/>
        </p:nvPicPr>
        <p:blipFill rotWithShape="1">
          <a:blip r:embed="rId3">
            <a:alphaModFix/>
          </a:blip>
          <a:srcRect b="18847" l="0" r="0" t="18847"/>
          <a:stretch/>
        </p:blipFill>
        <p:spPr>
          <a:xfrm>
            <a:off x="-1863200" y="0"/>
            <a:ext cx="11007201"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81"/>
          <p:cNvPicPr preferRelativeResize="0"/>
          <p:nvPr/>
        </p:nvPicPr>
        <p:blipFill rotWithShape="1">
          <a:blip r:embed="rId3">
            <a:alphaModFix/>
          </a:blip>
          <a:srcRect b="0" l="36400" r="11821" t="0"/>
          <a:stretch/>
        </p:blipFill>
        <p:spPr>
          <a:xfrm>
            <a:off x="0" y="0"/>
            <a:ext cx="3701512" cy="4766310"/>
          </a:xfrm>
          <a:custGeom>
            <a:rect b="b" l="l" r="r" t="t"/>
            <a:pathLst>
              <a:path extrusionOk="0" h="6858000" w="5325917">
                <a:moveTo>
                  <a:pt x="0" y="0"/>
                </a:moveTo>
                <a:lnTo>
                  <a:pt x="5325917" y="0"/>
                </a:lnTo>
                <a:lnTo>
                  <a:pt x="5325917" y="6858000"/>
                </a:lnTo>
                <a:lnTo>
                  <a:pt x="0" y="6858000"/>
                </a:lnTo>
                <a:close/>
              </a:path>
            </a:pathLst>
          </a:custGeom>
          <a:noFill/>
          <a:ln>
            <a:noFill/>
          </a:ln>
        </p:spPr>
      </p:pic>
      <p:sp>
        <p:nvSpPr>
          <p:cNvPr id="288" name="Google Shape;288;p81"/>
          <p:cNvSpPr/>
          <p:nvPr/>
        </p:nvSpPr>
        <p:spPr>
          <a:xfrm>
            <a:off x="4604219" y="650863"/>
            <a:ext cx="3849600" cy="96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i="0" lang="en" sz="2400" u="none" cap="none" strike="noStrike">
                <a:solidFill>
                  <a:schemeClr val="accent1"/>
                </a:solidFill>
                <a:latin typeface="Roboto Condensed"/>
                <a:ea typeface="Roboto Condensed"/>
                <a:cs typeface="Roboto Condensed"/>
                <a:sym typeface="Roboto Condensed"/>
              </a:rPr>
              <a:t>Why </a:t>
            </a:r>
            <a:endParaRPr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rPr i="0" lang="en" sz="2400" u="none" cap="none" strike="noStrike">
                <a:solidFill>
                  <a:schemeClr val="accent2"/>
                </a:solidFill>
                <a:latin typeface="Roboto Condensed"/>
                <a:ea typeface="Roboto Condensed"/>
                <a:cs typeface="Roboto Condensed"/>
                <a:sym typeface="Roboto Condensed"/>
              </a:rPr>
              <a:t>Robotics? </a:t>
            </a:r>
            <a:endParaRPr i="0" sz="2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
        <p:nvSpPr>
          <p:cNvPr id="289" name="Google Shape;289;p81"/>
          <p:cNvSpPr/>
          <p:nvPr/>
        </p:nvSpPr>
        <p:spPr>
          <a:xfrm>
            <a:off x="4335575" y="1615376"/>
            <a:ext cx="4386900" cy="2565900"/>
          </a:xfrm>
          <a:prstGeom prst="rect">
            <a:avLst/>
          </a:prstGeom>
          <a:noFill/>
          <a:ln>
            <a:noFill/>
          </a:ln>
        </p:spPr>
        <p:txBody>
          <a:bodyPr anchorCtr="0" anchor="t" bIns="34275" lIns="68575" spcFirstLastPara="1" rIns="68575" wrap="square" tIns="34275">
            <a:noAutofit/>
          </a:bodyPr>
          <a:lstStyle/>
          <a:p>
            <a:pPr indent="-247650" lvl="0" marL="254000" marR="0" rtl="0" algn="l">
              <a:lnSpc>
                <a:spcPct val="150000"/>
              </a:lnSpc>
              <a:spcBef>
                <a:spcPts val="0"/>
              </a:spcBef>
              <a:spcAft>
                <a:spcPts val="0"/>
              </a:spcAft>
              <a:buClr>
                <a:srgbClr val="434343"/>
              </a:buClr>
              <a:buSzPts val="1500"/>
              <a:buFont typeface="Lato"/>
              <a:buChar char="•"/>
            </a:pPr>
            <a:r>
              <a:rPr b="0" i="0" lang="en" sz="1500" u="none" cap="none" strike="noStrike">
                <a:solidFill>
                  <a:srgbClr val="434343"/>
                </a:solidFill>
                <a:latin typeface="Lato"/>
                <a:ea typeface="Lato"/>
                <a:cs typeface="Lato"/>
                <a:sym typeface="Lato"/>
              </a:rPr>
              <a:t>Engages students in accessible STEM activities </a:t>
            </a:r>
            <a:endParaRPr b="0" i="0" sz="1500" u="none" cap="none" strike="noStrike">
              <a:solidFill>
                <a:srgbClr val="434343"/>
              </a:solidFill>
              <a:latin typeface="Lato"/>
              <a:ea typeface="Lato"/>
              <a:cs typeface="Lato"/>
              <a:sym typeface="Lato"/>
            </a:endParaRPr>
          </a:p>
          <a:p>
            <a:pPr indent="-247650" lvl="0" marL="254000" marR="0" rtl="0" algn="l">
              <a:lnSpc>
                <a:spcPct val="150000"/>
              </a:lnSpc>
              <a:spcBef>
                <a:spcPts val="700"/>
              </a:spcBef>
              <a:spcAft>
                <a:spcPts val="0"/>
              </a:spcAft>
              <a:buClr>
                <a:srgbClr val="434343"/>
              </a:buClr>
              <a:buSzPts val="1500"/>
              <a:buFont typeface="Lato"/>
              <a:buChar char="•"/>
            </a:pPr>
            <a:r>
              <a:rPr b="0" i="0" lang="en" sz="1500" u="none" cap="none" strike="noStrike">
                <a:solidFill>
                  <a:srgbClr val="434343"/>
                </a:solidFill>
                <a:latin typeface="Lato"/>
                <a:ea typeface="Lato"/>
                <a:cs typeface="Lato"/>
                <a:sym typeface="Lato"/>
              </a:rPr>
              <a:t>Develops communication and cooperation skills</a:t>
            </a:r>
            <a:endParaRPr b="0" i="0" sz="1500" u="none" cap="none" strike="noStrike">
              <a:solidFill>
                <a:srgbClr val="434343"/>
              </a:solidFill>
              <a:latin typeface="Lato"/>
              <a:ea typeface="Lato"/>
              <a:cs typeface="Lato"/>
              <a:sym typeface="Lato"/>
            </a:endParaRPr>
          </a:p>
          <a:p>
            <a:pPr indent="-247650" lvl="0" marL="254000" marR="0" rtl="0" algn="l">
              <a:lnSpc>
                <a:spcPct val="150000"/>
              </a:lnSpc>
              <a:spcBef>
                <a:spcPts val="700"/>
              </a:spcBef>
              <a:spcAft>
                <a:spcPts val="0"/>
              </a:spcAft>
              <a:buClr>
                <a:srgbClr val="434343"/>
              </a:buClr>
              <a:buSzPts val="1500"/>
              <a:buFont typeface="Lato"/>
              <a:buChar char="•"/>
            </a:pPr>
            <a:r>
              <a:rPr b="0" i="0" lang="en" sz="1500" u="none" cap="none" strike="noStrike">
                <a:solidFill>
                  <a:srgbClr val="434343"/>
                </a:solidFill>
                <a:latin typeface="Lato"/>
                <a:ea typeface="Lato"/>
                <a:cs typeface="Lato"/>
                <a:sym typeface="Lato"/>
              </a:rPr>
              <a:t>Develops education and employment skills</a:t>
            </a:r>
            <a:endParaRPr b="0" i="0" sz="1500" u="none" cap="none" strike="noStrike">
              <a:solidFill>
                <a:srgbClr val="434343"/>
              </a:solidFill>
              <a:latin typeface="Lato"/>
              <a:ea typeface="Lato"/>
              <a:cs typeface="Lato"/>
              <a:sym typeface="Lato"/>
            </a:endParaRPr>
          </a:p>
          <a:p>
            <a:pPr indent="-247650" lvl="0" marL="254000" marR="0" rtl="0" algn="l">
              <a:lnSpc>
                <a:spcPct val="150000"/>
              </a:lnSpc>
              <a:spcBef>
                <a:spcPts val="700"/>
              </a:spcBef>
              <a:spcAft>
                <a:spcPts val="0"/>
              </a:spcAft>
              <a:buClr>
                <a:srgbClr val="434343"/>
              </a:buClr>
              <a:buSzPts val="1500"/>
              <a:buFont typeface="Lato"/>
              <a:buChar char="•"/>
            </a:pPr>
            <a:r>
              <a:rPr b="0" i="0" lang="en" sz="1500" u="none" cap="none" strike="noStrike">
                <a:solidFill>
                  <a:srgbClr val="434343"/>
                </a:solidFill>
                <a:latin typeface="Lato"/>
                <a:ea typeface="Lato"/>
                <a:cs typeface="Lato"/>
                <a:sym typeface="Lato"/>
              </a:rPr>
              <a:t>Employers recognize robotics students</a:t>
            </a:r>
            <a:endParaRPr b="0" i="0" sz="1500" u="none" cap="none" strike="noStrike">
              <a:solidFill>
                <a:srgbClr val="434343"/>
              </a:solidFill>
              <a:latin typeface="Lato"/>
              <a:ea typeface="Lato"/>
              <a:cs typeface="Lato"/>
              <a:sym typeface="Lato"/>
            </a:endParaRPr>
          </a:p>
          <a:p>
            <a:pPr indent="-247650" lvl="0" marL="254000" marR="0" rtl="0" algn="l">
              <a:lnSpc>
                <a:spcPct val="150000"/>
              </a:lnSpc>
              <a:spcBef>
                <a:spcPts val="700"/>
              </a:spcBef>
              <a:spcAft>
                <a:spcPts val="0"/>
              </a:spcAft>
              <a:buClr>
                <a:srgbClr val="434343"/>
              </a:buClr>
              <a:buSzPts val="1500"/>
              <a:buFont typeface="Lato"/>
              <a:buChar char="•"/>
            </a:pPr>
            <a:r>
              <a:rPr lang="en" sz="1500">
                <a:solidFill>
                  <a:srgbClr val="434343"/>
                </a:solidFill>
                <a:latin typeface="Lato"/>
                <a:ea typeface="Lato"/>
                <a:cs typeface="Lato"/>
                <a:sym typeface="Lato"/>
              </a:rPr>
              <a:t>It’s the future</a:t>
            </a:r>
            <a:endParaRPr sz="1500">
              <a:solidFill>
                <a:srgbClr val="434343"/>
              </a:solidFill>
              <a:latin typeface="Lato"/>
              <a:ea typeface="Lato"/>
              <a:cs typeface="Lato"/>
              <a:sym typeface="Lato"/>
            </a:endParaRPr>
          </a:p>
          <a:p>
            <a:pPr indent="-247650" lvl="0" marL="254000" marR="0" rtl="0" algn="l">
              <a:lnSpc>
                <a:spcPct val="150000"/>
              </a:lnSpc>
              <a:spcBef>
                <a:spcPts val="700"/>
              </a:spcBef>
              <a:spcAft>
                <a:spcPts val="0"/>
              </a:spcAft>
              <a:buClr>
                <a:srgbClr val="434343"/>
              </a:buClr>
              <a:buSzPts val="1500"/>
              <a:buFont typeface="Lato"/>
              <a:buChar char="•"/>
            </a:pPr>
            <a:r>
              <a:rPr b="0" i="0" lang="en" sz="1500" u="none" cap="none" strike="noStrike">
                <a:solidFill>
                  <a:srgbClr val="434343"/>
                </a:solidFill>
                <a:latin typeface="Lato"/>
                <a:ea typeface="Lato"/>
                <a:cs typeface="Lato"/>
                <a:sym typeface="Lato"/>
              </a:rPr>
              <a:t>Because it’s fun!</a:t>
            </a:r>
            <a:endParaRPr b="0" i="0" sz="1500" u="none" cap="none" strike="noStrike">
              <a:solidFill>
                <a:srgbClr val="434343"/>
              </a:solidFill>
              <a:latin typeface="Lato"/>
              <a:ea typeface="Lato"/>
              <a:cs typeface="Lato"/>
              <a:sym typeface="Lato"/>
            </a:endParaRPr>
          </a:p>
        </p:txBody>
      </p:sp>
      <p:cxnSp>
        <p:nvCxnSpPr>
          <p:cNvPr id="290" name="Google Shape;290;p81"/>
          <p:cNvCxnSpPr/>
          <p:nvPr/>
        </p:nvCxnSpPr>
        <p:spPr>
          <a:xfrm>
            <a:off x="4242338" y="1757081"/>
            <a:ext cx="0" cy="2278200"/>
          </a:xfrm>
          <a:prstGeom prst="straightConnector1">
            <a:avLst/>
          </a:prstGeom>
          <a:noFill/>
          <a:ln cap="rnd" cmpd="sng" w="19050">
            <a:solidFill>
              <a:schemeClr val="accent3"/>
            </a:solidFill>
            <a:prstDash val="solid"/>
            <a:miter lim="800000"/>
            <a:headEnd len="sm" w="sm" type="none"/>
            <a:tailEnd len="sm" w="sm" type="none"/>
          </a:ln>
        </p:spPr>
      </p:cxnSp>
      <p:grpSp>
        <p:nvGrpSpPr>
          <p:cNvPr id="291" name="Google Shape;291;p81"/>
          <p:cNvGrpSpPr/>
          <p:nvPr/>
        </p:nvGrpSpPr>
        <p:grpSpPr>
          <a:xfrm>
            <a:off x="0" y="4717900"/>
            <a:ext cx="9153300" cy="606600"/>
            <a:chOff x="0" y="4717900"/>
            <a:chExt cx="9153300" cy="606600"/>
          </a:xfrm>
        </p:grpSpPr>
        <p:sp>
          <p:nvSpPr>
            <p:cNvPr id="292" name="Google Shape;292;p81"/>
            <p:cNvSpPr/>
            <p:nvPr/>
          </p:nvSpPr>
          <p:spPr>
            <a:xfrm>
              <a:off x="0" y="4723450"/>
              <a:ext cx="9153300" cy="4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3" name="Google Shape;293;p81"/>
            <p:cNvPicPr preferRelativeResize="0"/>
            <p:nvPr/>
          </p:nvPicPr>
          <p:blipFill>
            <a:blip r:embed="rId4">
              <a:alphaModFix/>
            </a:blip>
            <a:stretch>
              <a:fillRect/>
            </a:stretch>
          </p:blipFill>
          <p:spPr>
            <a:xfrm>
              <a:off x="143775" y="4739500"/>
              <a:ext cx="424540" cy="387900"/>
            </a:xfrm>
            <a:prstGeom prst="rect">
              <a:avLst/>
            </a:prstGeom>
            <a:noFill/>
            <a:ln>
              <a:noFill/>
            </a:ln>
          </p:spPr>
        </p:pic>
        <p:sp>
          <p:nvSpPr>
            <p:cNvPr id="294" name="Google Shape;294;p81"/>
            <p:cNvSpPr txBox="1"/>
            <p:nvPr/>
          </p:nvSpPr>
          <p:spPr>
            <a:xfrm>
              <a:off x="568325" y="4717900"/>
              <a:ext cx="312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Roboto"/>
                  <a:ea typeface="Roboto"/>
                  <a:cs typeface="Roboto"/>
                  <a:sym typeface="Roboto"/>
                </a:rPr>
                <a:t>Robotics Education &amp; Competition Foundation </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 sz="800">
                  <a:solidFill>
                    <a:schemeClr val="lt1"/>
                  </a:solidFill>
                  <a:latin typeface="Roboto"/>
                  <a:ea typeface="Roboto"/>
                  <a:cs typeface="Roboto"/>
                  <a:sym typeface="Roboto"/>
                </a:rPr>
                <a:t>Inspiring students, one robot at a time.</a:t>
              </a:r>
              <a:endParaRPr sz="800">
                <a:solidFill>
                  <a:schemeClr val="lt1"/>
                </a:solidFill>
                <a:latin typeface="Roboto"/>
                <a:ea typeface="Roboto"/>
                <a:cs typeface="Roboto"/>
                <a:sym typeface="Roboto"/>
              </a:endParaRPr>
            </a:p>
          </p:txBody>
        </p:sp>
        <p:sp>
          <p:nvSpPr>
            <p:cNvPr id="295" name="Google Shape;295;p81"/>
            <p:cNvSpPr txBox="1"/>
            <p:nvPr/>
          </p:nvSpPr>
          <p:spPr>
            <a:xfrm>
              <a:off x="4572000" y="4739500"/>
              <a:ext cx="43761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Roboto Condensed"/>
                  <a:ea typeface="Roboto Condensed"/>
                  <a:cs typeface="Roboto Condensed"/>
                  <a:sym typeface="Roboto Condensed"/>
                </a:rPr>
                <a:t>JROTC Robotics Program Overview </a:t>
              </a:r>
              <a:endParaRPr sz="12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Work Sans"/>
                <a:ea typeface="Work Sans"/>
                <a:cs typeface="Work Sans"/>
                <a:sym typeface="Work Sans"/>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117"/>
          <p:cNvPicPr preferRelativeResize="0"/>
          <p:nvPr>
            <p:ph idx="2" type="pic"/>
          </p:nvPr>
        </p:nvPicPr>
        <p:blipFill rotWithShape="1">
          <a:blip r:embed="rId3">
            <a:alphaModFix/>
          </a:blip>
          <a:srcRect b="7806" l="0" r="0" t="7798"/>
          <a:stretch/>
        </p:blipFill>
        <p:spPr>
          <a:xfrm>
            <a:off x="0" y="0"/>
            <a:ext cx="9144003" cy="5143501"/>
          </a:xfrm>
          <a:prstGeom prst="rect">
            <a:avLst/>
          </a:prstGeom>
          <a:solidFill>
            <a:srgbClr val="D8E2F3"/>
          </a:solidFill>
          <a:ln>
            <a:noFill/>
          </a:ln>
        </p:spPr>
      </p:pic>
      <p:sp>
        <p:nvSpPr>
          <p:cNvPr id="860" name="Google Shape;860;p117"/>
          <p:cNvSpPr/>
          <p:nvPr/>
        </p:nvSpPr>
        <p:spPr>
          <a:xfrm>
            <a:off x="0" y="0"/>
            <a:ext cx="4631400" cy="5150700"/>
          </a:xfrm>
          <a:prstGeom prst="flowChartDelay">
            <a:avLst/>
          </a:prstGeom>
          <a:solidFill>
            <a:schemeClr val="accent1"/>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300">
              <a:solidFill>
                <a:schemeClr val="lt1"/>
              </a:solidFill>
              <a:latin typeface="Calibri"/>
              <a:ea typeface="Calibri"/>
              <a:cs typeface="Calibri"/>
              <a:sym typeface="Calibri"/>
            </a:endParaRPr>
          </a:p>
        </p:txBody>
      </p:sp>
      <p:sp>
        <p:nvSpPr>
          <p:cNvPr id="861" name="Google Shape;861;p117"/>
          <p:cNvSpPr/>
          <p:nvPr/>
        </p:nvSpPr>
        <p:spPr>
          <a:xfrm>
            <a:off x="539825" y="1024345"/>
            <a:ext cx="2584500" cy="358800"/>
          </a:xfrm>
          <a:prstGeom prst="rect">
            <a:avLst/>
          </a:prstGeom>
          <a:noFill/>
          <a:ln>
            <a:noFill/>
          </a:ln>
        </p:spPr>
        <p:txBody>
          <a:bodyPr anchorCtr="0" anchor="t" bIns="17150" lIns="34300" spcFirstLastPara="1" rIns="34300" wrap="square" tIns="17150">
            <a:noAutofit/>
          </a:bodyPr>
          <a:lstStyle/>
          <a:p>
            <a:pPr indent="0" lvl="0" marL="0" marR="0" rtl="0" algn="l">
              <a:spcBef>
                <a:spcPts val="0"/>
              </a:spcBef>
              <a:spcAft>
                <a:spcPts val="0"/>
              </a:spcAft>
              <a:buNone/>
            </a:pPr>
            <a:r>
              <a:rPr lang="en" sz="2300">
                <a:solidFill>
                  <a:schemeClr val="lt1"/>
                </a:solidFill>
                <a:latin typeface="Montserrat"/>
                <a:ea typeface="Montserrat"/>
                <a:cs typeface="Montserrat"/>
                <a:sym typeface="Montserrat"/>
              </a:rPr>
              <a:t>Contact</a:t>
            </a:r>
            <a:endParaRPr sz="500"/>
          </a:p>
        </p:txBody>
      </p:sp>
      <p:cxnSp>
        <p:nvCxnSpPr>
          <p:cNvPr id="862" name="Google Shape;862;p117"/>
          <p:cNvCxnSpPr/>
          <p:nvPr/>
        </p:nvCxnSpPr>
        <p:spPr>
          <a:xfrm>
            <a:off x="602339" y="2182923"/>
            <a:ext cx="3671700" cy="0"/>
          </a:xfrm>
          <a:prstGeom prst="straightConnector1">
            <a:avLst/>
          </a:prstGeom>
          <a:noFill/>
          <a:ln cap="flat" cmpd="sng" w="19050">
            <a:solidFill>
              <a:schemeClr val="lt1"/>
            </a:solidFill>
            <a:prstDash val="solid"/>
            <a:miter lim="800000"/>
            <a:headEnd len="sm" w="sm" type="none"/>
            <a:tailEnd len="sm" w="sm" type="none"/>
          </a:ln>
        </p:spPr>
      </p:cxnSp>
      <p:sp>
        <p:nvSpPr>
          <p:cNvPr id="863" name="Google Shape;863;p117"/>
          <p:cNvSpPr txBox="1"/>
          <p:nvPr/>
        </p:nvSpPr>
        <p:spPr>
          <a:xfrm>
            <a:off x="537543" y="2292085"/>
            <a:ext cx="3671700" cy="419400"/>
          </a:xfrm>
          <a:prstGeom prst="rect">
            <a:avLst/>
          </a:prstGeom>
          <a:noFill/>
          <a:ln>
            <a:noFill/>
          </a:ln>
        </p:spPr>
        <p:txBody>
          <a:bodyPr anchorCtr="0" anchor="t" bIns="17150" lIns="34300" spcFirstLastPara="1" rIns="34300" wrap="square" tIns="17150">
            <a:spAutoFit/>
          </a:bodyPr>
          <a:lstStyle/>
          <a:p>
            <a:pPr indent="0" lvl="0" marL="0" marR="0" rtl="0" algn="l">
              <a:lnSpc>
                <a:spcPct val="150000"/>
              </a:lnSpc>
              <a:spcBef>
                <a:spcPts val="0"/>
              </a:spcBef>
              <a:spcAft>
                <a:spcPts val="0"/>
              </a:spcAft>
              <a:buNone/>
            </a:pPr>
            <a:r>
              <a:rPr lang="en" sz="1000">
                <a:solidFill>
                  <a:schemeClr val="lt1"/>
                </a:solidFill>
                <a:latin typeface="Poppins"/>
                <a:ea typeface="Poppins"/>
                <a:cs typeface="Poppins"/>
                <a:sym typeface="Poppins"/>
              </a:rPr>
              <a:t>Please reach out to us with any questions or concerns. Thank you for all of your support. </a:t>
            </a:r>
            <a:endParaRPr sz="1000">
              <a:solidFill>
                <a:schemeClr val="lt1"/>
              </a:solidFill>
              <a:latin typeface="Poppins"/>
              <a:ea typeface="Poppins"/>
              <a:cs typeface="Poppins"/>
              <a:sym typeface="Poppins"/>
            </a:endParaRPr>
          </a:p>
        </p:txBody>
      </p:sp>
      <p:sp>
        <p:nvSpPr>
          <p:cNvPr id="864" name="Google Shape;864;p117"/>
          <p:cNvSpPr txBox="1"/>
          <p:nvPr/>
        </p:nvSpPr>
        <p:spPr>
          <a:xfrm>
            <a:off x="539840" y="3240655"/>
            <a:ext cx="1531500" cy="554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900">
                <a:solidFill>
                  <a:schemeClr val="lt1"/>
                </a:solidFill>
                <a:latin typeface="Poppins Medium"/>
                <a:ea typeface="Poppins Medium"/>
                <a:cs typeface="Poppins Medium"/>
                <a:sym typeface="Poppins Medium"/>
              </a:rPr>
              <a:t>1519 Interstate 30 West </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rPr lang="en" sz="900">
                <a:solidFill>
                  <a:schemeClr val="lt1"/>
                </a:solidFill>
                <a:latin typeface="Poppins Medium"/>
                <a:ea typeface="Poppins Medium"/>
                <a:cs typeface="Poppins Medium"/>
                <a:sym typeface="Poppins Medium"/>
              </a:rPr>
              <a:t>Greenville, Texas 75402</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t/>
            </a:r>
            <a:endParaRPr sz="900">
              <a:solidFill>
                <a:schemeClr val="lt1"/>
              </a:solidFill>
              <a:latin typeface="Poppins Medium"/>
              <a:ea typeface="Poppins Medium"/>
              <a:cs typeface="Poppins Medium"/>
              <a:sym typeface="Poppins Medium"/>
            </a:endParaRPr>
          </a:p>
        </p:txBody>
      </p:sp>
      <p:sp>
        <p:nvSpPr>
          <p:cNvPr id="865" name="Google Shape;865;p117"/>
          <p:cNvSpPr txBox="1"/>
          <p:nvPr/>
        </p:nvSpPr>
        <p:spPr>
          <a:xfrm>
            <a:off x="539840" y="3018697"/>
            <a:ext cx="15315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900">
                <a:solidFill>
                  <a:schemeClr val="accent2"/>
                </a:solidFill>
                <a:latin typeface="Poppins"/>
                <a:ea typeface="Poppins"/>
                <a:cs typeface="Poppins"/>
                <a:sym typeface="Poppins"/>
              </a:rPr>
              <a:t>Address</a:t>
            </a:r>
            <a:endParaRPr sz="1100">
              <a:solidFill>
                <a:schemeClr val="accent2"/>
              </a:solidFill>
            </a:endParaRPr>
          </a:p>
        </p:txBody>
      </p:sp>
      <p:cxnSp>
        <p:nvCxnSpPr>
          <p:cNvPr id="866" name="Google Shape;866;p117"/>
          <p:cNvCxnSpPr/>
          <p:nvPr/>
        </p:nvCxnSpPr>
        <p:spPr>
          <a:xfrm>
            <a:off x="547794" y="2916581"/>
            <a:ext cx="351600" cy="0"/>
          </a:xfrm>
          <a:prstGeom prst="straightConnector1">
            <a:avLst/>
          </a:prstGeom>
          <a:noFill/>
          <a:ln cap="flat" cmpd="sng" w="28575">
            <a:solidFill>
              <a:schemeClr val="accent2"/>
            </a:solidFill>
            <a:prstDash val="solid"/>
            <a:miter lim="800000"/>
            <a:headEnd len="sm" w="sm" type="none"/>
            <a:tailEnd len="sm" w="sm" type="none"/>
          </a:ln>
        </p:spPr>
      </p:cxnSp>
      <p:sp>
        <p:nvSpPr>
          <p:cNvPr id="867" name="Google Shape;867;p117"/>
          <p:cNvSpPr txBox="1"/>
          <p:nvPr/>
        </p:nvSpPr>
        <p:spPr>
          <a:xfrm>
            <a:off x="2462933" y="3240655"/>
            <a:ext cx="15315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900">
                <a:solidFill>
                  <a:schemeClr val="lt1"/>
                </a:solidFill>
                <a:latin typeface="Poppins Medium"/>
                <a:ea typeface="Poppins Medium"/>
                <a:cs typeface="Poppins Medium"/>
                <a:sym typeface="Poppins Medium"/>
              </a:rPr>
              <a:t>740 361 5737</a:t>
            </a:r>
            <a:endParaRPr sz="1000">
              <a:solidFill>
                <a:schemeClr val="lt1"/>
              </a:solidFill>
            </a:endParaRPr>
          </a:p>
          <a:p>
            <a:pPr indent="0" lvl="0" marL="0" marR="0" rtl="0" algn="l">
              <a:lnSpc>
                <a:spcPct val="150000"/>
              </a:lnSpc>
              <a:spcBef>
                <a:spcPts val="0"/>
              </a:spcBef>
              <a:spcAft>
                <a:spcPts val="0"/>
              </a:spcAft>
              <a:buNone/>
            </a:pPr>
            <a:r>
              <a:rPr lang="en" sz="900" u="sng">
                <a:solidFill>
                  <a:schemeClr val="lt1"/>
                </a:solidFill>
                <a:latin typeface="Poppins Medium"/>
                <a:ea typeface="Poppins Medium"/>
                <a:cs typeface="Poppins Medium"/>
                <a:sym typeface="Poppins Medium"/>
                <a:hlinkClick r:id="rId4">
                  <a:extLst>
                    <a:ext uri="{A12FA001-AC4F-418D-AE19-62706E023703}">
                      <ahyp:hlinkClr val="tx"/>
                    </a:ext>
                  </a:extLst>
                </a:hlinkClick>
              </a:rPr>
              <a:t>JROTC@recf.org</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rPr lang="en" sz="900" u="sng">
                <a:solidFill>
                  <a:schemeClr val="lt1"/>
                </a:solidFill>
                <a:latin typeface="Poppins Medium"/>
                <a:ea typeface="Poppins Medium"/>
                <a:cs typeface="Poppins Medium"/>
                <a:sym typeface="Poppins Medium"/>
                <a:hlinkClick r:id="rId5">
                  <a:extLst>
                    <a:ext uri="{A12FA001-AC4F-418D-AE19-62706E023703}">
                      <ahyp:hlinkClr val="tx"/>
                    </a:ext>
                  </a:extLst>
                </a:hlinkClick>
              </a:rPr>
              <a:t>Dylan_Caudill@recf.org</a:t>
            </a:r>
            <a:endParaRPr sz="900">
              <a:solidFill>
                <a:schemeClr val="lt1"/>
              </a:solidFill>
              <a:latin typeface="Poppins Medium"/>
              <a:ea typeface="Poppins Medium"/>
              <a:cs typeface="Poppins Medium"/>
              <a:sym typeface="Poppins Medium"/>
            </a:endParaRPr>
          </a:p>
          <a:p>
            <a:pPr indent="0" lvl="0" marL="0" marR="0" rtl="0" algn="l">
              <a:lnSpc>
                <a:spcPct val="150000"/>
              </a:lnSpc>
              <a:spcBef>
                <a:spcPts val="0"/>
              </a:spcBef>
              <a:spcAft>
                <a:spcPts val="0"/>
              </a:spcAft>
              <a:buNone/>
            </a:pPr>
            <a:r>
              <a:t/>
            </a:r>
            <a:endParaRPr sz="900">
              <a:solidFill>
                <a:schemeClr val="lt1"/>
              </a:solidFill>
              <a:latin typeface="Poppins Medium"/>
              <a:ea typeface="Poppins Medium"/>
              <a:cs typeface="Poppins Medium"/>
              <a:sym typeface="Poppins Medium"/>
            </a:endParaRPr>
          </a:p>
        </p:txBody>
      </p:sp>
      <p:sp>
        <p:nvSpPr>
          <p:cNvPr id="868" name="Google Shape;868;p117"/>
          <p:cNvSpPr txBox="1"/>
          <p:nvPr/>
        </p:nvSpPr>
        <p:spPr>
          <a:xfrm>
            <a:off x="2462933" y="3018697"/>
            <a:ext cx="1531500" cy="138600"/>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 sz="900">
                <a:solidFill>
                  <a:schemeClr val="accent2"/>
                </a:solidFill>
                <a:latin typeface="Poppins"/>
                <a:ea typeface="Poppins"/>
                <a:cs typeface="Poppins"/>
                <a:sym typeface="Poppins"/>
              </a:rPr>
              <a:t>Phone &amp; Email</a:t>
            </a:r>
            <a:endParaRPr sz="1100">
              <a:solidFill>
                <a:schemeClr val="accent2"/>
              </a:solidFill>
            </a:endParaRPr>
          </a:p>
        </p:txBody>
      </p:sp>
      <p:cxnSp>
        <p:nvCxnSpPr>
          <p:cNvPr id="869" name="Google Shape;869;p117"/>
          <p:cNvCxnSpPr/>
          <p:nvPr/>
        </p:nvCxnSpPr>
        <p:spPr>
          <a:xfrm>
            <a:off x="2444465" y="2916581"/>
            <a:ext cx="351600" cy="0"/>
          </a:xfrm>
          <a:prstGeom prst="straightConnector1">
            <a:avLst/>
          </a:prstGeom>
          <a:noFill/>
          <a:ln cap="flat" cmpd="sng" w="28575">
            <a:solidFill>
              <a:schemeClr val="accent2"/>
            </a:solidFill>
            <a:prstDash val="solid"/>
            <a:miter lim="800000"/>
            <a:headEnd len="sm" w="sm" type="none"/>
            <a:tailEnd len="sm" w="sm" type="none"/>
          </a:ln>
        </p:spPr>
      </p:cxnSp>
      <p:sp>
        <p:nvSpPr>
          <p:cNvPr id="870" name="Google Shape;870;p117">
            <a:hlinkClick r:id="rId6"/>
          </p:cNvPr>
          <p:cNvSpPr/>
          <p:nvPr/>
        </p:nvSpPr>
        <p:spPr>
          <a:xfrm>
            <a:off x="3373492" y="4018796"/>
            <a:ext cx="249138" cy="249138"/>
          </a:xfrm>
          <a:custGeom>
            <a:rect b="b" l="l" r="r" t="t"/>
            <a:pathLst>
              <a:path extrusionOk="0" h="1328737" w="1328737">
                <a:moveTo>
                  <a:pt x="221461" y="0"/>
                </a:moveTo>
                <a:lnTo>
                  <a:pt x="1107276" y="0"/>
                </a:lnTo>
                <a:cubicBezTo>
                  <a:pt x="1229586" y="0"/>
                  <a:pt x="1328737" y="99151"/>
                  <a:pt x="1328737" y="221461"/>
                </a:cubicBezTo>
                <a:lnTo>
                  <a:pt x="1328737" y="1107276"/>
                </a:lnTo>
                <a:cubicBezTo>
                  <a:pt x="1328737" y="1229586"/>
                  <a:pt x="1229586" y="1328737"/>
                  <a:pt x="1107276" y="1328737"/>
                </a:cubicBezTo>
                <a:lnTo>
                  <a:pt x="221461" y="1328737"/>
                </a:lnTo>
                <a:cubicBezTo>
                  <a:pt x="99151" y="1328737"/>
                  <a:pt x="0" y="1229586"/>
                  <a:pt x="0" y="1107276"/>
                </a:cubicBezTo>
                <a:lnTo>
                  <a:pt x="0" y="221461"/>
                </a:lnTo>
                <a:cubicBezTo>
                  <a:pt x="0" y="99151"/>
                  <a:pt x="99151" y="0"/>
                  <a:pt x="221461" y="0"/>
                </a:cubicBezTo>
                <a:close/>
                <a:moveTo>
                  <a:pt x="337056" y="262034"/>
                </a:moveTo>
                <a:cubicBezTo>
                  <a:pt x="281727" y="262034"/>
                  <a:pt x="236849" y="307114"/>
                  <a:pt x="236849" y="362746"/>
                </a:cubicBezTo>
                <a:cubicBezTo>
                  <a:pt x="236849" y="418378"/>
                  <a:pt x="281727" y="463458"/>
                  <a:pt x="337056" y="463458"/>
                </a:cubicBezTo>
                <a:cubicBezTo>
                  <a:pt x="392385" y="463458"/>
                  <a:pt x="437264" y="418378"/>
                  <a:pt x="437264" y="362746"/>
                </a:cubicBezTo>
                <a:cubicBezTo>
                  <a:pt x="437264" y="307114"/>
                  <a:pt x="392385" y="262034"/>
                  <a:pt x="337056" y="262034"/>
                </a:cubicBezTo>
                <a:close/>
                <a:moveTo>
                  <a:pt x="236849" y="512738"/>
                </a:moveTo>
                <a:lnTo>
                  <a:pt x="236849" y="1066704"/>
                </a:lnTo>
                <a:lnTo>
                  <a:pt x="437264" y="1066704"/>
                </a:lnTo>
                <a:lnTo>
                  <a:pt x="437264" y="512738"/>
                </a:lnTo>
                <a:lnTo>
                  <a:pt x="236849" y="512738"/>
                </a:lnTo>
                <a:close/>
                <a:moveTo>
                  <a:pt x="908688" y="512738"/>
                </a:moveTo>
                <a:cubicBezTo>
                  <a:pt x="759607" y="512738"/>
                  <a:pt x="739627" y="602487"/>
                  <a:pt x="739627" y="602487"/>
                </a:cubicBezTo>
                <a:cubicBezTo>
                  <a:pt x="739729" y="572776"/>
                  <a:pt x="739729" y="543167"/>
                  <a:pt x="739832" y="513455"/>
                </a:cubicBezTo>
                <a:lnTo>
                  <a:pt x="538598" y="513455"/>
                </a:lnTo>
                <a:lnTo>
                  <a:pt x="538598" y="1066704"/>
                </a:lnTo>
                <a:lnTo>
                  <a:pt x="739832" y="1066704"/>
                </a:lnTo>
                <a:lnTo>
                  <a:pt x="739832" y="764979"/>
                </a:lnTo>
                <a:cubicBezTo>
                  <a:pt x="739832" y="764979"/>
                  <a:pt x="739832" y="663652"/>
                  <a:pt x="825285" y="663652"/>
                </a:cubicBezTo>
                <a:cubicBezTo>
                  <a:pt x="873442" y="663652"/>
                  <a:pt x="890758" y="708629"/>
                  <a:pt x="890758" y="764979"/>
                </a:cubicBezTo>
                <a:lnTo>
                  <a:pt x="890758" y="1066704"/>
                </a:lnTo>
                <a:lnTo>
                  <a:pt x="1091889" y="1066704"/>
                </a:lnTo>
                <a:lnTo>
                  <a:pt x="1091889" y="764979"/>
                </a:lnTo>
                <a:cubicBezTo>
                  <a:pt x="1091889" y="607507"/>
                  <a:pt x="1023445" y="512738"/>
                  <a:pt x="908688" y="512738"/>
                </a:cubicBezTo>
                <a:close/>
              </a:path>
            </a:pathLst>
          </a:custGeom>
          <a:solidFill>
            <a:schemeClr val="accent2"/>
          </a:solidFill>
          <a:ln>
            <a:noFill/>
          </a:ln>
        </p:spPr>
        <p:txBody>
          <a:bodyPr anchorCtr="0" anchor="ctr" bIns="7125" lIns="7125" spcFirstLastPara="1" rIns="7125" wrap="square" tIns="7125">
            <a:noAutofit/>
          </a:bodyPr>
          <a:lstStyle/>
          <a:p>
            <a:pPr indent="0" lvl="0" marL="0" marR="0" rtl="0" algn="ctr">
              <a:lnSpc>
                <a:spcPct val="100000"/>
              </a:lnSpc>
              <a:spcBef>
                <a:spcPts val="0"/>
              </a:spcBef>
              <a:spcAft>
                <a:spcPts val="0"/>
              </a:spcAft>
              <a:buClr>
                <a:srgbClr val="FFFFFF"/>
              </a:buClr>
              <a:buSzPts val="600"/>
              <a:buFont typeface="Gill Sans"/>
              <a:buNone/>
            </a:pPr>
            <a:r>
              <a:t/>
            </a:r>
            <a:endParaRPr b="0" i="0" sz="600" u="none" cap="none" strike="noStrike">
              <a:solidFill>
                <a:schemeClr val="accent2"/>
              </a:solidFill>
              <a:latin typeface="Arial"/>
              <a:ea typeface="Arial"/>
              <a:cs typeface="Arial"/>
              <a:sym typeface="Arial"/>
            </a:endParaRPr>
          </a:p>
        </p:txBody>
      </p:sp>
      <p:sp>
        <p:nvSpPr>
          <p:cNvPr id="871" name="Google Shape;871;p117">
            <a:hlinkClick r:id="rId7"/>
          </p:cNvPr>
          <p:cNvSpPr/>
          <p:nvPr/>
        </p:nvSpPr>
        <p:spPr>
          <a:xfrm>
            <a:off x="2951955" y="4027280"/>
            <a:ext cx="256384" cy="211163"/>
          </a:xfrm>
          <a:custGeom>
            <a:rect b="b" l="l" r="r" t="t"/>
            <a:pathLst>
              <a:path extrusionOk="0" h="1508308" w="1831312">
                <a:moveTo>
                  <a:pt x="1825379" y="180901"/>
                </a:moveTo>
                <a:cubicBezTo>
                  <a:pt x="1767161" y="207452"/>
                  <a:pt x="1702726" y="223269"/>
                  <a:pt x="1639987" y="234002"/>
                </a:cubicBezTo>
                <a:cubicBezTo>
                  <a:pt x="1669943" y="228918"/>
                  <a:pt x="1713465" y="175252"/>
                  <a:pt x="1730987" y="153220"/>
                </a:cubicBezTo>
                <a:cubicBezTo>
                  <a:pt x="1757552" y="119891"/>
                  <a:pt x="1780161" y="82042"/>
                  <a:pt x="1792596" y="40803"/>
                </a:cubicBezTo>
                <a:cubicBezTo>
                  <a:pt x="1794292" y="37414"/>
                  <a:pt x="1795422" y="33460"/>
                  <a:pt x="1792031" y="31200"/>
                </a:cubicBezTo>
                <a:cubicBezTo>
                  <a:pt x="1788074" y="29505"/>
                  <a:pt x="1785248" y="30635"/>
                  <a:pt x="1782422" y="31765"/>
                </a:cubicBezTo>
                <a:cubicBezTo>
                  <a:pt x="1712335" y="69049"/>
                  <a:pt x="1639987" y="96730"/>
                  <a:pt x="1562552" y="115936"/>
                </a:cubicBezTo>
                <a:cubicBezTo>
                  <a:pt x="1556334" y="117631"/>
                  <a:pt x="1551247" y="115936"/>
                  <a:pt x="1547291" y="111982"/>
                </a:cubicBezTo>
                <a:cubicBezTo>
                  <a:pt x="1541073" y="104638"/>
                  <a:pt x="1534856" y="97859"/>
                  <a:pt x="1528073" y="92210"/>
                </a:cubicBezTo>
                <a:cubicBezTo>
                  <a:pt x="1495856" y="64530"/>
                  <a:pt x="1460812" y="43063"/>
                  <a:pt x="1421812" y="27246"/>
                </a:cubicBezTo>
                <a:cubicBezTo>
                  <a:pt x="1370377" y="6344"/>
                  <a:pt x="1313855" y="-2695"/>
                  <a:pt x="1258463" y="695"/>
                </a:cubicBezTo>
                <a:cubicBezTo>
                  <a:pt x="1204203" y="4084"/>
                  <a:pt x="1151637" y="19337"/>
                  <a:pt x="1103593" y="44193"/>
                </a:cubicBezTo>
                <a:cubicBezTo>
                  <a:pt x="1055550" y="69049"/>
                  <a:pt x="1012593" y="104073"/>
                  <a:pt x="978680" y="146441"/>
                </a:cubicBezTo>
                <a:cubicBezTo>
                  <a:pt x="943636" y="189940"/>
                  <a:pt x="917636" y="241346"/>
                  <a:pt x="904071" y="296142"/>
                </a:cubicBezTo>
                <a:cubicBezTo>
                  <a:pt x="891071" y="348679"/>
                  <a:pt x="892201" y="400651"/>
                  <a:pt x="900114" y="453752"/>
                </a:cubicBezTo>
                <a:cubicBezTo>
                  <a:pt x="901245" y="462791"/>
                  <a:pt x="900679" y="463921"/>
                  <a:pt x="892766" y="462791"/>
                </a:cubicBezTo>
                <a:cubicBezTo>
                  <a:pt x="590939" y="417598"/>
                  <a:pt x="340547" y="309700"/>
                  <a:pt x="137067" y="78652"/>
                </a:cubicBezTo>
                <a:cubicBezTo>
                  <a:pt x="128024" y="68484"/>
                  <a:pt x="123502" y="68484"/>
                  <a:pt x="116154" y="79217"/>
                </a:cubicBezTo>
                <a:cubicBezTo>
                  <a:pt x="27415" y="212536"/>
                  <a:pt x="70372" y="426636"/>
                  <a:pt x="181155" y="531710"/>
                </a:cubicBezTo>
                <a:cubicBezTo>
                  <a:pt x="195850" y="545833"/>
                  <a:pt x="211111" y="559955"/>
                  <a:pt x="227503" y="572383"/>
                </a:cubicBezTo>
                <a:cubicBezTo>
                  <a:pt x="221285" y="573513"/>
                  <a:pt x="147807" y="565604"/>
                  <a:pt x="81676" y="531710"/>
                </a:cubicBezTo>
                <a:cubicBezTo>
                  <a:pt x="72632" y="526061"/>
                  <a:pt x="68676" y="529450"/>
                  <a:pt x="67545" y="539618"/>
                </a:cubicBezTo>
                <a:cubicBezTo>
                  <a:pt x="66980" y="554306"/>
                  <a:pt x="68111" y="567299"/>
                  <a:pt x="69806" y="583116"/>
                </a:cubicBezTo>
                <a:cubicBezTo>
                  <a:pt x="86763" y="718130"/>
                  <a:pt x="180589" y="842975"/>
                  <a:pt x="308894" y="891557"/>
                </a:cubicBezTo>
                <a:cubicBezTo>
                  <a:pt x="324155" y="897771"/>
                  <a:pt x="341112" y="903420"/>
                  <a:pt x="357503" y="906245"/>
                </a:cubicBezTo>
                <a:cubicBezTo>
                  <a:pt x="328112" y="912459"/>
                  <a:pt x="298155" y="916978"/>
                  <a:pt x="214503" y="910764"/>
                </a:cubicBezTo>
                <a:cubicBezTo>
                  <a:pt x="204329" y="909069"/>
                  <a:pt x="200372" y="914153"/>
                  <a:pt x="204329" y="923757"/>
                </a:cubicBezTo>
                <a:cubicBezTo>
                  <a:pt x="267068" y="1094924"/>
                  <a:pt x="403286" y="1146331"/>
                  <a:pt x="505026" y="1175141"/>
                </a:cubicBezTo>
                <a:cubicBezTo>
                  <a:pt x="518591" y="1177401"/>
                  <a:pt x="532156" y="1177401"/>
                  <a:pt x="545721" y="1180790"/>
                </a:cubicBezTo>
                <a:cubicBezTo>
                  <a:pt x="544591" y="1181920"/>
                  <a:pt x="544026" y="1181920"/>
                  <a:pt x="543460" y="1183050"/>
                </a:cubicBezTo>
                <a:cubicBezTo>
                  <a:pt x="509547" y="1234457"/>
                  <a:pt x="392547" y="1272871"/>
                  <a:pt x="338286" y="1291513"/>
                </a:cubicBezTo>
                <a:cubicBezTo>
                  <a:pt x="239372" y="1325972"/>
                  <a:pt x="131415" y="1341790"/>
                  <a:pt x="26850" y="1331621"/>
                </a:cubicBezTo>
                <a:cubicBezTo>
                  <a:pt x="9893" y="1329362"/>
                  <a:pt x="6502" y="1329362"/>
                  <a:pt x="1980" y="1331621"/>
                </a:cubicBezTo>
                <a:cubicBezTo>
                  <a:pt x="-2542" y="1334446"/>
                  <a:pt x="1415" y="1338400"/>
                  <a:pt x="6502" y="1342920"/>
                </a:cubicBezTo>
                <a:cubicBezTo>
                  <a:pt x="27980" y="1357042"/>
                  <a:pt x="49458" y="1369470"/>
                  <a:pt x="71502" y="1381333"/>
                </a:cubicBezTo>
                <a:cubicBezTo>
                  <a:pt x="138198" y="1416358"/>
                  <a:pt x="207155" y="1444603"/>
                  <a:pt x="280068" y="1464375"/>
                </a:cubicBezTo>
                <a:cubicBezTo>
                  <a:pt x="654244" y="1567753"/>
                  <a:pt x="1075898" y="1491491"/>
                  <a:pt x="1357377" y="1212426"/>
                </a:cubicBezTo>
                <a:cubicBezTo>
                  <a:pt x="1578378" y="993240"/>
                  <a:pt x="1655248" y="691014"/>
                  <a:pt x="1655248" y="388223"/>
                </a:cubicBezTo>
                <a:cubicBezTo>
                  <a:pt x="1655248" y="376360"/>
                  <a:pt x="1669378" y="369581"/>
                  <a:pt x="1677292" y="363366"/>
                </a:cubicBezTo>
                <a:cubicBezTo>
                  <a:pt x="1734944" y="320434"/>
                  <a:pt x="1781292" y="268462"/>
                  <a:pt x="1823683" y="210841"/>
                </a:cubicBezTo>
                <a:cubicBezTo>
                  <a:pt x="1833292" y="197848"/>
                  <a:pt x="1833292" y="186550"/>
                  <a:pt x="1833292" y="181466"/>
                </a:cubicBezTo>
                <a:cubicBezTo>
                  <a:pt x="1833292" y="180901"/>
                  <a:pt x="1833292" y="179771"/>
                  <a:pt x="1833292" y="179771"/>
                </a:cubicBezTo>
                <a:cubicBezTo>
                  <a:pt x="1832727" y="175817"/>
                  <a:pt x="1832727" y="177511"/>
                  <a:pt x="1825379" y="180901"/>
                </a:cubicBezTo>
                <a:lnTo>
                  <a:pt x="1825379" y="180901"/>
                </a:ln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p:txBody>
      </p:sp>
      <p:sp>
        <p:nvSpPr>
          <p:cNvPr id="872" name="Google Shape;872;p117">
            <a:hlinkClick r:id="rId8"/>
          </p:cNvPr>
          <p:cNvSpPr/>
          <p:nvPr/>
        </p:nvSpPr>
        <p:spPr>
          <a:xfrm>
            <a:off x="2126497" y="4018081"/>
            <a:ext cx="252780" cy="250749"/>
          </a:xfrm>
          <a:custGeom>
            <a:rect b="b" l="l" r="r" t="t"/>
            <a:pathLst>
              <a:path extrusionOk="0" h="1497009" w="1509136">
                <a:moveTo>
                  <a:pt x="1509137" y="754154"/>
                </a:moveTo>
                <a:cubicBezTo>
                  <a:pt x="1509137" y="337816"/>
                  <a:pt x="1171136" y="0"/>
                  <a:pt x="754568" y="0"/>
                </a:cubicBezTo>
                <a:cubicBezTo>
                  <a:pt x="337436" y="0"/>
                  <a:pt x="0" y="337816"/>
                  <a:pt x="0" y="754154"/>
                </a:cubicBezTo>
                <a:cubicBezTo>
                  <a:pt x="0" y="1130949"/>
                  <a:pt x="275827" y="1442779"/>
                  <a:pt x="637003" y="1499270"/>
                </a:cubicBezTo>
                <a:lnTo>
                  <a:pt x="637003" y="972209"/>
                </a:lnTo>
                <a:lnTo>
                  <a:pt x="444828" y="972209"/>
                </a:lnTo>
                <a:lnTo>
                  <a:pt x="444828" y="754154"/>
                </a:lnTo>
                <a:lnTo>
                  <a:pt x="636438" y="754154"/>
                </a:lnTo>
                <a:lnTo>
                  <a:pt x="636438" y="588071"/>
                </a:lnTo>
                <a:cubicBezTo>
                  <a:pt x="636438" y="398826"/>
                  <a:pt x="748916" y="294318"/>
                  <a:pt x="921308" y="294318"/>
                </a:cubicBezTo>
                <a:cubicBezTo>
                  <a:pt x="1003831" y="294318"/>
                  <a:pt x="1090309" y="309005"/>
                  <a:pt x="1090309" y="309005"/>
                </a:cubicBezTo>
                <a:lnTo>
                  <a:pt x="1090309" y="494861"/>
                </a:lnTo>
                <a:lnTo>
                  <a:pt x="995352" y="494861"/>
                </a:lnTo>
                <a:cubicBezTo>
                  <a:pt x="901526" y="494861"/>
                  <a:pt x="872134" y="553046"/>
                  <a:pt x="872134" y="612927"/>
                </a:cubicBezTo>
                <a:lnTo>
                  <a:pt x="872134" y="754154"/>
                </a:lnTo>
                <a:lnTo>
                  <a:pt x="1081265" y="754154"/>
                </a:lnTo>
                <a:lnTo>
                  <a:pt x="1047918" y="972209"/>
                </a:lnTo>
                <a:lnTo>
                  <a:pt x="872134" y="972209"/>
                </a:lnTo>
                <a:lnTo>
                  <a:pt x="872134" y="1499270"/>
                </a:lnTo>
                <a:cubicBezTo>
                  <a:pt x="1232745" y="1442779"/>
                  <a:pt x="1509137" y="1130949"/>
                  <a:pt x="1509137" y="754154"/>
                </a:cubicBezTo>
                <a:lnTo>
                  <a:pt x="1509137" y="754154"/>
                </a:ln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p:txBody>
      </p:sp>
      <p:sp>
        <p:nvSpPr>
          <p:cNvPr id="873" name="Google Shape;873;p117">
            <a:hlinkClick r:id="rId9"/>
          </p:cNvPr>
          <p:cNvSpPr/>
          <p:nvPr/>
        </p:nvSpPr>
        <p:spPr>
          <a:xfrm>
            <a:off x="2552226" y="4028857"/>
            <a:ext cx="230144" cy="230017"/>
          </a:xfrm>
          <a:custGeom>
            <a:rect b="b" l="l" r="r" t="t"/>
            <a:pathLst>
              <a:path extrusionOk="0" h="1508308" w="1509138">
                <a:moveTo>
                  <a:pt x="760787" y="516327"/>
                </a:moveTo>
                <a:cubicBezTo>
                  <a:pt x="629654" y="516327"/>
                  <a:pt x="522829" y="623094"/>
                  <a:pt x="522829" y="754153"/>
                </a:cubicBezTo>
                <a:cubicBezTo>
                  <a:pt x="522829" y="885212"/>
                  <a:pt x="629654" y="991980"/>
                  <a:pt x="760787" y="991980"/>
                </a:cubicBezTo>
                <a:cubicBezTo>
                  <a:pt x="891918" y="991980"/>
                  <a:pt x="998744" y="885212"/>
                  <a:pt x="998744" y="754153"/>
                </a:cubicBezTo>
                <a:cubicBezTo>
                  <a:pt x="998744" y="623094"/>
                  <a:pt x="891918" y="516327"/>
                  <a:pt x="760787" y="516327"/>
                </a:cubicBezTo>
                <a:close/>
                <a:moveTo>
                  <a:pt x="760787" y="382443"/>
                </a:moveTo>
                <a:cubicBezTo>
                  <a:pt x="965396" y="382443"/>
                  <a:pt x="1132701" y="549091"/>
                  <a:pt x="1132701" y="754153"/>
                </a:cubicBezTo>
                <a:cubicBezTo>
                  <a:pt x="1132701" y="959215"/>
                  <a:pt x="965961" y="1125864"/>
                  <a:pt x="760787" y="1125864"/>
                </a:cubicBezTo>
                <a:cubicBezTo>
                  <a:pt x="555611" y="1125864"/>
                  <a:pt x="388871" y="959215"/>
                  <a:pt x="388871" y="754153"/>
                </a:cubicBezTo>
                <a:cubicBezTo>
                  <a:pt x="388871" y="549091"/>
                  <a:pt x="555611" y="382443"/>
                  <a:pt x="760787" y="382443"/>
                </a:cubicBezTo>
                <a:close/>
                <a:moveTo>
                  <a:pt x="1154178" y="269461"/>
                </a:moveTo>
                <a:cubicBezTo>
                  <a:pt x="1202787" y="269461"/>
                  <a:pt x="1242352" y="309005"/>
                  <a:pt x="1242917" y="358153"/>
                </a:cubicBezTo>
                <a:cubicBezTo>
                  <a:pt x="1242917" y="407300"/>
                  <a:pt x="1202787" y="446844"/>
                  <a:pt x="1154178" y="446844"/>
                </a:cubicBezTo>
                <a:cubicBezTo>
                  <a:pt x="1105004" y="446844"/>
                  <a:pt x="1065439" y="407300"/>
                  <a:pt x="1065439" y="358153"/>
                </a:cubicBezTo>
                <a:cubicBezTo>
                  <a:pt x="1065439" y="309005"/>
                  <a:pt x="1105004" y="269461"/>
                  <a:pt x="1154178" y="269461"/>
                </a:cubicBezTo>
                <a:close/>
                <a:moveTo>
                  <a:pt x="453306" y="141792"/>
                </a:moveTo>
                <a:cubicBezTo>
                  <a:pt x="281479" y="141792"/>
                  <a:pt x="141870" y="281325"/>
                  <a:pt x="141870" y="453057"/>
                </a:cubicBezTo>
                <a:lnTo>
                  <a:pt x="141870" y="1055251"/>
                </a:lnTo>
                <a:cubicBezTo>
                  <a:pt x="141870" y="1226983"/>
                  <a:pt x="281479" y="1366516"/>
                  <a:pt x="453306" y="1366516"/>
                </a:cubicBezTo>
                <a:lnTo>
                  <a:pt x="1055831" y="1366516"/>
                </a:lnTo>
                <a:cubicBezTo>
                  <a:pt x="1227658" y="1366516"/>
                  <a:pt x="1367267" y="1226983"/>
                  <a:pt x="1367267" y="1055251"/>
                </a:cubicBezTo>
                <a:lnTo>
                  <a:pt x="1367267" y="453057"/>
                </a:lnTo>
                <a:cubicBezTo>
                  <a:pt x="1367267" y="281325"/>
                  <a:pt x="1227658" y="141792"/>
                  <a:pt x="1055831" y="141792"/>
                </a:cubicBezTo>
                <a:close/>
                <a:moveTo>
                  <a:pt x="453306" y="0"/>
                </a:moveTo>
                <a:lnTo>
                  <a:pt x="1055831" y="0"/>
                </a:lnTo>
                <a:cubicBezTo>
                  <a:pt x="1305659" y="0"/>
                  <a:pt x="1509138" y="203367"/>
                  <a:pt x="1509138" y="453057"/>
                </a:cubicBezTo>
                <a:lnTo>
                  <a:pt x="1509138" y="1055251"/>
                </a:lnTo>
                <a:cubicBezTo>
                  <a:pt x="1509138" y="1304941"/>
                  <a:pt x="1305659" y="1508308"/>
                  <a:pt x="1055831" y="1508308"/>
                </a:cubicBezTo>
                <a:lnTo>
                  <a:pt x="453306" y="1508308"/>
                </a:lnTo>
                <a:cubicBezTo>
                  <a:pt x="203479" y="1508308"/>
                  <a:pt x="0" y="1304941"/>
                  <a:pt x="0" y="1055251"/>
                </a:cubicBezTo>
                <a:lnTo>
                  <a:pt x="0" y="453057"/>
                </a:lnTo>
                <a:cubicBezTo>
                  <a:pt x="0" y="203367"/>
                  <a:pt x="203479" y="0"/>
                  <a:pt x="453306" y="0"/>
                </a:cubicBezTo>
                <a:close/>
              </a:path>
            </a:pathLst>
          </a:custGeom>
          <a:solidFill>
            <a:schemeClr val="accent2"/>
          </a:solid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t/>
            </a:r>
            <a:endParaRPr sz="700">
              <a:solidFill>
                <a:schemeClr val="accent2"/>
              </a:solidFill>
              <a:latin typeface="Calibri"/>
              <a:ea typeface="Calibri"/>
              <a:cs typeface="Calibri"/>
              <a:sym typeface="Calibri"/>
            </a:endParaRPr>
          </a:p>
        </p:txBody>
      </p:sp>
      <p:sp>
        <p:nvSpPr>
          <p:cNvPr id="874" name="Google Shape;874;p117"/>
          <p:cNvSpPr/>
          <p:nvPr/>
        </p:nvSpPr>
        <p:spPr>
          <a:xfrm>
            <a:off x="522575" y="1491850"/>
            <a:ext cx="2467200" cy="3588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Font typeface="Arial"/>
              <a:buNone/>
            </a:pPr>
            <a:r>
              <a:rPr lang="en" sz="1300">
                <a:solidFill>
                  <a:schemeClr val="accent2"/>
                </a:solidFill>
                <a:latin typeface="Roboto Medium"/>
                <a:ea typeface="Roboto Medium"/>
                <a:cs typeface="Roboto Medium"/>
                <a:sym typeface="Roboto Medium"/>
              </a:rPr>
              <a:t>Dylon Caudill, </a:t>
            </a:r>
            <a:r>
              <a:rPr lang="en" sz="1300">
                <a:solidFill>
                  <a:schemeClr val="accent2"/>
                </a:solidFill>
                <a:latin typeface="Roboto Condensed"/>
                <a:ea typeface="Roboto Condensed"/>
                <a:cs typeface="Roboto Condensed"/>
                <a:sym typeface="Roboto Condensed"/>
              </a:rPr>
              <a:t>Program Director</a:t>
            </a:r>
            <a:endParaRPr sz="1300">
              <a:solidFill>
                <a:schemeClr val="accent2"/>
              </a:solidFill>
              <a:latin typeface="Roboto Condensed"/>
              <a:ea typeface="Roboto Condensed"/>
              <a:cs typeface="Roboto Condensed"/>
              <a:sym typeface="Roboto Condensed"/>
            </a:endParaRPr>
          </a:p>
        </p:txBody>
      </p:sp>
      <p:sp>
        <p:nvSpPr>
          <p:cNvPr id="875" name="Google Shape;875;p117"/>
          <p:cNvSpPr/>
          <p:nvPr/>
        </p:nvSpPr>
        <p:spPr>
          <a:xfrm>
            <a:off x="521975" y="1698250"/>
            <a:ext cx="3457800" cy="4164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Font typeface="Arial"/>
              <a:buNone/>
            </a:pPr>
            <a:r>
              <a:rPr lang="en" sz="1100">
                <a:solidFill>
                  <a:schemeClr val="lt1"/>
                </a:solidFill>
                <a:latin typeface="Roboto Condensed"/>
                <a:ea typeface="Roboto Condensed"/>
                <a:cs typeface="Roboto Condensed"/>
                <a:sym typeface="Roboto Condensed"/>
              </a:rPr>
              <a:t>Robotics Education &amp; Competition Foundation</a:t>
            </a:r>
            <a:endParaRPr>
              <a:solidFill>
                <a:srgbClr val="D2273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118"/>
          <p:cNvPicPr preferRelativeResize="0"/>
          <p:nvPr/>
        </p:nvPicPr>
        <p:blipFill rotWithShape="1">
          <a:blip r:embed="rId3">
            <a:alphaModFix/>
          </a:blip>
          <a:srcRect b="7791" l="0" r="0" t="7791"/>
          <a:stretch/>
        </p:blipFill>
        <p:spPr>
          <a:xfrm>
            <a:off x="1020" y="0"/>
            <a:ext cx="9141955" cy="5143501"/>
          </a:xfrm>
          <a:prstGeom prst="rect">
            <a:avLst/>
          </a:prstGeom>
          <a:noFill/>
          <a:ln>
            <a:noFill/>
          </a:ln>
        </p:spPr>
      </p:pic>
      <p:sp>
        <p:nvSpPr>
          <p:cNvPr id="881" name="Google Shape;881;p118"/>
          <p:cNvSpPr/>
          <p:nvPr/>
        </p:nvSpPr>
        <p:spPr>
          <a:xfrm>
            <a:off x="0" y="19"/>
            <a:ext cx="9144000" cy="5143500"/>
          </a:xfrm>
          <a:prstGeom prst="rect">
            <a:avLst/>
          </a:prstGeom>
          <a:solidFill>
            <a:srgbClr val="3F3F3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82" name="Google Shape;882;p118"/>
          <p:cNvSpPr txBox="1"/>
          <p:nvPr>
            <p:ph idx="12" type="sldNum"/>
          </p:nvPr>
        </p:nvSpPr>
        <p:spPr>
          <a:xfrm>
            <a:off x="8766960" y="4683743"/>
            <a:ext cx="377100" cy="273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800"/>
              <a:buNone/>
            </a:pPr>
            <a:fld id="{00000000-1234-1234-1234-123412341234}" type="slidenum">
              <a:rPr lang="en"/>
              <a:t>‹#›</a:t>
            </a:fld>
            <a:endParaRPr/>
          </a:p>
        </p:txBody>
      </p:sp>
      <p:pic>
        <p:nvPicPr>
          <p:cNvPr id="883" name="Google Shape;883;p118" title="VEX Worlds 2022 JROTC.mp4">
            <a:hlinkClick r:id="rId4"/>
          </p:cNvPr>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82"/>
          <p:cNvSpPr/>
          <p:nvPr/>
        </p:nvSpPr>
        <p:spPr>
          <a:xfrm>
            <a:off x="2987100" y="0"/>
            <a:ext cx="6156900" cy="4708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1" name="Google Shape;301;p82"/>
          <p:cNvSpPr txBox="1"/>
          <p:nvPr/>
        </p:nvSpPr>
        <p:spPr>
          <a:xfrm>
            <a:off x="3250800" y="576975"/>
            <a:ext cx="53853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rgbClr val="3F3F3F"/>
                </a:solidFill>
                <a:latin typeface="Roboto"/>
                <a:ea typeface="Roboto"/>
                <a:cs typeface="Roboto"/>
                <a:sym typeface="Roboto"/>
              </a:rPr>
              <a:t>Guiding Policy of REC Foundation Programs </a:t>
            </a:r>
            <a:endParaRPr sz="1100"/>
          </a:p>
        </p:txBody>
      </p:sp>
      <p:sp>
        <p:nvSpPr>
          <p:cNvPr id="302" name="Google Shape;302;p82"/>
          <p:cNvSpPr txBox="1"/>
          <p:nvPr>
            <p:ph idx="4294967295" type="body"/>
          </p:nvPr>
        </p:nvSpPr>
        <p:spPr>
          <a:xfrm>
            <a:off x="2769887" y="999975"/>
            <a:ext cx="5965800" cy="2779200"/>
          </a:xfrm>
          <a:prstGeom prst="rect">
            <a:avLst/>
          </a:prstGeom>
        </p:spPr>
        <p:txBody>
          <a:bodyPr anchorCtr="0" anchor="t" bIns="68575" lIns="68575" spcFirstLastPara="1" rIns="68575" wrap="square" tIns="68575">
            <a:noAutofit/>
          </a:bodyPr>
          <a:lstStyle/>
          <a:p>
            <a:pPr indent="457200" lvl="0" marL="0" rtl="0" algn="l">
              <a:lnSpc>
                <a:spcPct val="115000"/>
              </a:lnSpc>
              <a:spcBef>
                <a:spcPts val="300"/>
              </a:spcBef>
              <a:spcAft>
                <a:spcPts val="0"/>
              </a:spcAft>
              <a:buClr>
                <a:schemeClr val="dk1"/>
              </a:buClr>
              <a:buSzPts val="800"/>
              <a:buFont typeface="Arial"/>
              <a:buNone/>
            </a:pPr>
            <a:r>
              <a:rPr b="1" lang="en" sz="1500">
                <a:solidFill>
                  <a:srgbClr val="424242"/>
                </a:solidFill>
                <a:latin typeface="Roboto"/>
                <a:ea typeface="Roboto"/>
                <a:cs typeface="Roboto"/>
                <a:sym typeface="Roboto"/>
              </a:rPr>
              <a:t>Student-Centered Learning</a:t>
            </a:r>
            <a:endParaRPr b="1" sz="1500">
              <a:solidFill>
                <a:srgbClr val="424242"/>
              </a:solidFill>
              <a:latin typeface="Roboto"/>
              <a:ea typeface="Roboto"/>
              <a:cs typeface="Roboto"/>
              <a:sym typeface="Roboto"/>
            </a:endParaRPr>
          </a:p>
          <a:p>
            <a:pPr indent="0" lvl="0" marL="457200" rtl="0" algn="l">
              <a:lnSpc>
                <a:spcPct val="115000"/>
              </a:lnSpc>
              <a:spcBef>
                <a:spcPts val="300"/>
              </a:spcBef>
              <a:spcAft>
                <a:spcPts val="0"/>
              </a:spcAft>
              <a:buClr>
                <a:schemeClr val="dk1"/>
              </a:buClr>
              <a:buSzPts val="800"/>
              <a:buFont typeface="Arial"/>
              <a:buNone/>
            </a:pPr>
            <a:r>
              <a:rPr lang="en" sz="1500">
                <a:solidFill>
                  <a:srgbClr val="424242"/>
                </a:solidFill>
                <a:latin typeface="Roboto"/>
                <a:ea typeface="Roboto"/>
                <a:cs typeface="Roboto"/>
                <a:sym typeface="Roboto"/>
              </a:rPr>
              <a:t>Students are actively involved in learning opportunities to increase their knowledge and skills in the engineering design process, mechanical design, programming, and teamwork under the guidance of adult mentorship.</a:t>
            </a:r>
            <a:endParaRPr sz="1500">
              <a:solidFill>
                <a:srgbClr val="424242"/>
              </a:solidFill>
              <a:latin typeface="Roboto"/>
              <a:ea typeface="Roboto"/>
              <a:cs typeface="Roboto"/>
              <a:sym typeface="Roboto"/>
            </a:endParaRPr>
          </a:p>
          <a:p>
            <a:pPr indent="0" lvl="0" marL="457200" rtl="0" algn="l">
              <a:lnSpc>
                <a:spcPct val="115000"/>
              </a:lnSpc>
              <a:spcBef>
                <a:spcPts val="300"/>
              </a:spcBef>
              <a:spcAft>
                <a:spcPts val="0"/>
              </a:spcAft>
              <a:buClr>
                <a:schemeClr val="dk1"/>
              </a:buClr>
              <a:buSzPts val="800"/>
              <a:buFont typeface="Arial"/>
              <a:buNone/>
            </a:pPr>
            <a:r>
              <a:t/>
            </a:r>
            <a:endParaRPr sz="1500">
              <a:solidFill>
                <a:srgbClr val="424242"/>
              </a:solidFill>
              <a:latin typeface="Roboto"/>
              <a:ea typeface="Roboto"/>
              <a:cs typeface="Roboto"/>
              <a:sym typeface="Roboto"/>
            </a:endParaRPr>
          </a:p>
          <a:p>
            <a:pPr indent="457200" lvl="0" marL="0" rtl="0" algn="l">
              <a:lnSpc>
                <a:spcPct val="115000"/>
              </a:lnSpc>
              <a:spcBef>
                <a:spcPts val="300"/>
              </a:spcBef>
              <a:spcAft>
                <a:spcPts val="0"/>
              </a:spcAft>
              <a:buClr>
                <a:schemeClr val="dk1"/>
              </a:buClr>
              <a:buSzPts val="800"/>
              <a:buFont typeface="Arial"/>
              <a:buNone/>
            </a:pPr>
            <a:r>
              <a:rPr b="1" lang="en" sz="1500">
                <a:solidFill>
                  <a:srgbClr val="424242"/>
                </a:solidFill>
                <a:latin typeface="Roboto"/>
                <a:ea typeface="Roboto"/>
                <a:cs typeface="Roboto"/>
                <a:sym typeface="Roboto"/>
              </a:rPr>
              <a:t>Student-Centered Application</a:t>
            </a:r>
            <a:endParaRPr b="1" sz="1500">
              <a:solidFill>
                <a:srgbClr val="424242"/>
              </a:solidFill>
              <a:latin typeface="Roboto"/>
              <a:ea typeface="Roboto"/>
              <a:cs typeface="Roboto"/>
              <a:sym typeface="Roboto"/>
            </a:endParaRPr>
          </a:p>
          <a:p>
            <a:pPr indent="0" lvl="0" marL="457200" rtl="0" algn="l">
              <a:lnSpc>
                <a:spcPct val="115000"/>
              </a:lnSpc>
              <a:spcBef>
                <a:spcPts val="300"/>
              </a:spcBef>
              <a:spcAft>
                <a:spcPts val="0"/>
              </a:spcAft>
              <a:buClr>
                <a:schemeClr val="dk1"/>
              </a:buClr>
              <a:buSzPts val="800"/>
              <a:buFont typeface="Arial"/>
              <a:buNone/>
            </a:pPr>
            <a:r>
              <a:rPr lang="en" sz="1500">
                <a:solidFill>
                  <a:srgbClr val="424242"/>
                </a:solidFill>
                <a:latin typeface="Roboto"/>
                <a:ea typeface="Roboto"/>
                <a:cs typeface="Roboto"/>
                <a:sym typeface="Roboto"/>
              </a:rPr>
              <a:t>Students have ownership on how their robot is designed, built, programmed, and utilized in match play with other teams and Robot Skills matches.</a:t>
            </a:r>
            <a:endParaRPr sz="1500">
              <a:solidFill>
                <a:srgbClr val="424242"/>
              </a:solidFill>
              <a:latin typeface="Roboto"/>
              <a:ea typeface="Roboto"/>
              <a:cs typeface="Roboto"/>
              <a:sym typeface="Roboto"/>
            </a:endParaRPr>
          </a:p>
          <a:p>
            <a:pPr indent="0" lvl="0" marL="0" rtl="0" algn="l">
              <a:lnSpc>
                <a:spcPct val="115000"/>
              </a:lnSpc>
              <a:spcBef>
                <a:spcPts val="800"/>
              </a:spcBef>
              <a:spcAft>
                <a:spcPts val="0"/>
              </a:spcAft>
              <a:buNone/>
            </a:pPr>
            <a:r>
              <a:t/>
            </a:r>
            <a:endParaRPr sz="1500">
              <a:solidFill>
                <a:schemeClr val="accent6"/>
              </a:solidFill>
              <a:latin typeface="Roboto"/>
              <a:ea typeface="Roboto"/>
              <a:cs typeface="Roboto"/>
              <a:sym typeface="Roboto"/>
            </a:endParaRPr>
          </a:p>
        </p:txBody>
      </p:sp>
      <p:sp>
        <p:nvSpPr>
          <p:cNvPr id="303" name="Google Shape;303;p82"/>
          <p:cNvSpPr txBox="1"/>
          <p:nvPr/>
        </p:nvSpPr>
        <p:spPr>
          <a:xfrm>
            <a:off x="3250807" y="4000125"/>
            <a:ext cx="2748900" cy="338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u="sng">
                <a:solidFill>
                  <a:schemeClr val="accent4"/>
                </a:solidFill>
                <a:latin typeface="Roboto"/>
                <a:ea typeface="Roboto"/>
                <a:cs typeface="Roboto"/>
                <a:sym typeface="Roboto"/>
                <a:hlinkClick r:id="rId3">
                  <a:extLst>
                    <a:ext uri="{A12FA001-AC4F-418D-AE19-62706E023703}">
                      <ahyp:hlinkClr val="tx"/>
                    </a:ext>
                  </a:extLst>
                </a:hlinkClick>
              </a:rPr>
              <a:t>Link to Student Centered Policy</a:t>
            </a:r>
            <a:endParaRPr sz="1300">
              <a:solidFill>
                <a:schemeClr val="accent4"/>
              </a:solidFill>
              <a:latin typeface="Roboto"/>
              <a:ea typeface="Roboto"/>
              <a:cs typeface="Roboto"/>
              <a:sym typeface="Roboto"/>
            </a:endParaRPr>
          </a:p>
        </p:txBody>
      </p:sp>
      <p:grpSp>
        <p:nvGrpSpPr>
          <p:cNvPr id="304" name="Google Shape;304;p82"/>
          <p:cNvGrpSpPr/>
          <p:nvPr/>
        </p:nvGrpSpPr>
        <p:grpSpPr>
          <a:xfrm>
            <a:off x="0" y="4708491"/>
            <a:ext cx="9144000" cy="440794"/>
            <a:chOff x="0" y="6277988"/>
            <a:chExt cx="12192000" cy="587725"/>
          </a:xfrm>
        </p:grpSpPr>
        <p:sp>
          <p:nvSpPr>
            <p:cNvPr id="305" name="Google Shape;305;p82"/>
            <p:cNvSpPr/>
            <p:nvPr/>
          </p:nvSpPr>
          <p:spPr>
            <a:xfrm>
              <a:off x="0" y="6277988"/>
              <a:ext cx="12192000" cy="5877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06" name="Google Shape;306;p82"/>
            <p:cNvSpPr txBox="1"/>
            <p:nvPr/>
          </p:nvSpPr>
          <p:spPr>
            <a:xfrm>
              <a:off x="746700" y="6407288"/>
              <a:ext cx="42978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Robotics Education &amp; Competition Foundation </a:t>
              </a:r>
              <a:endParaRPr sz="900">
                <a:solidFill>
                  <a:schemeClr val="lt1"/>
                </a:solidFill>
                <a:latin typeface="Roboto"/>
                <a:ea typeface="Roboto"/>
                <a:cs typeface="Roboto"/>
                <a:sym typeface="Roboto"/>
              </a:endParaRPr>
            </a:p>
          </p:txBody>
        </p:sp>
        <p:sp>
          <p:nvSpPr>
            <p:cNvPr id="307" name="Google Shape;307;p82"/>
            <p:cNvSpPr txBox="1"/>
            <p:nvPr/>
          </p:nvSpPr>
          <p:spPr>
            <a:xfrm>
              <a:off x="8884475" y="6387188"/>
              <a:ext cx="2849400" cy="369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900">
                  <a:solidFill>
                    <a:schemeClr val="lt1"/>
                  </a:solidFill>
                  <a:latin typeface="Roboto"/>
                  <a:ea typeface="Roboto"/>
                  <a:cs typeface="Roboto"/>
                  <a:sym typeface="Roboto"/>
                </a:rPr>
                <a:t>Educator Training </a:t>
              </a:r>
              <a:endParaRPr sz="900">
                <a:solidFill>
                  <a:schemeClr val="lt1"/>
                </a:solidFill>
                <a:latin typeface="Roboto"/>
                <a:ea typeface="Roboto"/>
                <a:cs typeface="Roboto"/>
                <a:sym typeface="Roboto"/>
              </a:endParaRPr>
            </a:p>
          </p:txBody>
        </p:sp>
        <p:pic>
          <p:nvPicPr>
            <p:cNvPr id="308" name="Google Shape;308;p82"/>
            <p:cNvPicPr preferRelativeResize="0"/>
            <p:nvPr/>
          </p:nvPicPr>
          <p:blipFill>
            <a:blip r:embed="rId4">
              <a:alphaModFix/>
            </a:blip>
            <a:stretch>
              <a:fillRect/>
            </a:stretch>
          </p:blipFill>
          <p:spPr>
            <a:xfrm>
              <a:off x="132450" y="6278012"/>
              <a:ext cx="640890" cy="587700"/>
            </a:xfrm>
            <a:prstGeom prst="rect">
              <a:avLst/>
            </a:prstGeom>
            <a:noFill/>
            <a:ln>
              <a:noFill/>
            </a:ln>
          </p:spPr>
        </p:pic>
      </p:grpSp>
      <p:sp>
        <p:nvSpPr>
          <p:cNvPr id="309" name="Google Shape;309;p82"/>
          <p:cNvSpPr/>
          <p:nvPr/>
        </p:nvSpPr>
        <p:spPr>
          <a:xfrm>
            <a:off x="337673" y="2034050"/>
            <a:ext cx="2471700" cy="96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lang="en" sz="2400">
                <a:solidFill>
                  <a:schemeClr val="accent1"/>
                </a:solidFill>
                <a:latin typeface="Roboto Condensed"/>
                <a:ea typeface="Roboto Condensed"/>
                <a:cs typeface="Roboto Condensed"/>
                <a:sym typeface="Roboto Condensed"/>
              </a:rPr>
              <a:t>Core Principles </a:t>
            </a:r>
            <a:endParaRPr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rPr lang="en" sz="2400">
                <a:solidFill>
                  <a:schemeClr val="accent2"/>
                </a:solidFill>
                <a:latin typeface="Roboto Condensed"/>
                <a:ea typeface="Roboto Condensed"/>
                <a:cs typeface="Roboto Condensed"/>
                <a:sym typeface="Roboto Condensed"/>
              </a:rPr>
              <a:t>Student-Centered</a:t>
            </a:r>
            <a:r>
              <a:rPr i="0" lang="en" sz="2400" u="none" cap="none" strike="noStrike">
                <a:solidFill>
                  <a:schemeClr val="accent2"/>
                </a:solidFill>
                <a:latin typeface="Roboto Condensed"/>
                <a:ea typeface="Roboto Condensed"/>
                <a:cs typeface="Roboto Condensed"/>
                <a:sym typeface="Roboto Condensed"/>
              </a:rPr>
              <a:t> </a:t>
            </a:r>
            <a:endParaRPr i="0" sz="2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83"/>
          <p:cNvSpPr/>
          <p:nvPr/>
        </p:nvSpPr>
        <p:spPr>
          <a:xfrm>
            <a:off x="2987100" y="0"/>
            <a:ext cx="6156900" cy="4708500"/>
          </a:xfrm>
          <a:prstGeom prst="rect">
            <a:avLst/>
          </a:prstGeom>
          <a:solidFill>
            <a:schemeClr val="l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15" name="Google Shape;315;p83"/>
          <p:cNvSpPr txBox="1"/>
          <p:nvPr>
            <p:ph idx="4294967295" type="body"/>
          </p:nvPr>
        </p:nvSpPr>
        <p:spPr>
          <a:xfrm>
            <a:off x="3311944" y="560644"/>
            <a:ext cx="5658300" cy="3986100"/>
          </a:xfrm>
          <a:prstGeom prst="rect">
            <a:avLst/>
          </a:prstGeom>
        </p:spPr>
        <p:txBody>
          <a:bodyPr anchorCtr="0" anchor="t" bIns="68575" lIns="68575" spcFirstLastPara="1" rIns="68575" wrap="square" tIns="68575">
            <a:spAutoFit/>
          </a:bodyPr>
          <a:lstStyle/>
          <a:p>
            <a:pPr indent="0" lvl="0" marL="0" rtl="0" algn="l">
              <a:lnSpc>
                <a:spcPct val="115000"/>
              </a:lnSpc>
              <a:spcBef>
                <a:spcPts val="300"/>
              </a:spcBef>
              <a:spcAft>
                <a:spcPts val="0"/>
              </a:spcAft>
              <a:buNone/>
            </a:pPr>
            <a:r>
              <a:rPr lang="en" sz="1400">
                <a:solidFill>
                  <a:srgbClr val="595959"/>
                </a:solidFill>
                <a:latin typeface="Roboto"/>
                <a:ea typeface="Roboto"/>
                <a:cs typeface="Roboto"/>
                <a:sym typeface="Roboto"/>
              </a:rPr>
              <a:t>The following behavior and ethical standards are expected at </a:t>
            </a:r>
            <a:br>
              <a:rPr lang="en" sz="1400">
                <a:solidFill>
                  <a:srgbClr val="595959"/>
                </a:solidFill>
                <a:latin typeface="Roboto"/>
                <a:ea typeface="Roboto"/>
                <a:cs typeface="Roboto"/>
                <a:sym typeface="Roboto"/>
              </a:rPr>
            </a:br>
            <a:r>
              <a:rPr lang="en" sz="1400">
                <a:solidFill>
                  <a:srgbClr val="595959"/>
                </a:solidFill>
                <a:latin typeface="Roboto"/>
                <a:ea typeface="Roboto"/>
                <a:cs typeface="Roboto"/>
                <a:sym typeface="Roboto"/>
              </a:rPr>
              <a:t>all REC Foundation sanctioned events:</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Act with integrity, honesty, and reliability</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Behave in a respectful and professional manner with event staff, volunteers, and fellow competitors</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Exhibit maturity and class when dealing with difficult and stressful situations</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Respect individual differences</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Follow all rules as listed in the current game manual(s)</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Student-centered teams with limited adult assistance</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Safety as a top priority</a:t>
            </a:r>
            <a:endParaRPr sz="1400">
              <a:solidFill>
                <a:srgbClr val="595959"/>
              </a:solidFill>
              <a:latin typeface="Roboto"/>
              <a:ea typeface="Roboto"/>
              <a:cs typeface="Roboto"/>
              <a:sym typeface="Roboto"/>
            </a:endParaRPr>
          </a:p>
          <a:p>
            <a:pPr indent="-317500" lvl="0" marL="457200" rtl="0" algn="l">
              <a:lnSpc>
                <a:spcPct val="115000"/>
              </a:lnSpc>
              <a:spcBef>
                <a:spcPts val="300"/>
              </a:spcBef>
              <a:spcAft>
                <a:spcPts val="0"/>
              </a:spcAft>
              <a:buClr>
                <a:srgbClr val="595959"/>
              </a:buClr>
              <a:buSzPts val="1400"/>
              <a:buFont typeface="Roboto"/>
              <a:buChar char="●"/>
            </a:pPr>
            <a:r>
              <a:rPr lang="en" sz="1400">
                <a:solidFill>
                  <a:srgbClr val="595959"/>
                </a:solidFill>
                <a:latin typeface="Roboto"/>
                <a:ea typeface="Roboto"/>
                <a:cs typeface="Roboto"/>
                <a:sym typeface="Roboto"/>
              </a:rPr>
              <a:t>Good sportsmanship, which includes supporting your alliance partners</a:t>
            </a:r>
            <a:endParaRPr sz="1400">
              <a:solidFill>
                <a:srgbClr val="595959"/>
              </a:solidFill>
              <a:latin typeface="Roboto"/>
              <a:ea typeface="Roboto"/>
              <a:cs typeface="Roboto"/>
              <a:sym typeface="Roboto"/>
            </a:endParaRPr>
          </a:p>
          <a:p>
            <a:pPr indent="0" lvl="0" marL="0" rtl="0" algn="l">
              <a:lnSpc>
                <a:spcPct val="115000"/>
              </a:lnSpc>
              <a:spcBef>
                <a:spcPts val="800"/>
              </a:spcBef>
              <a:spcAft>
                <a:spcPts val="0"/>
              </a:spcAft>
              <a:buNone/>
            </a:pPr>
            <a:r>
              <a:t/>
            </a:r>
            <a:endParaRPr sz="1400">
              <a:solidFill>
                <a:schemeClr val="accent6"/>
              </a:solidFill>
              <a:latin typeface="Roboto"/>
              <a:ea typeface="Roboto"/>
              <a:cs typeface="Roboto"/>
              <a:sym typeface="Roboto"/>
            </a:endParaRPr>
          </a:p>
        </p:txBody>
      </p:sp>
      <p:sp>
        <p:nvSpPr>
          <p:cNvPr id="316" name="Google Shape;316;p83"/>
          <p:cNvSpPr txBox="1"/>
          <p:nvPr/>
        </p:nvSpPr>
        <p:spPr>
          <a:xfrm>
            <a:off x="3811200" y="4161319"/>
            <a:ext cx="1955700" cy="338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300" u="sng">
                <a:solidFill>
                  <a:schemeClr val="accent4"/>
                </a:solidFill>
                <a:latin typeface="Roboto"/>
                <a:ea typeface="Roboto"/>
                <a:cs typeface="Roboto"/>
                <a:sym typeface="Roboto"/>
                <a:hlinkClick r:id="rId3">
                  <a:extLst>
                    <a:ext uri="{A12FA001-AC4F-418D-AE19-62706E023703}">
                      <ahyp:hlinkClr val="tx"/>
                    </a:ext>
                  </a:extLst>
                </a:hlinkClick>
              </a:rPr>
              <a:t>Link to Code of Conduct</a:t>
            </a:r>
            <a:endParaRPr sz="1300">
              <a:solidFill>
                <a:schemeClr val="accent4"/>
              </a:solidFill>
              <a:latin typeface="Roboto"/>
              <a:ea typeface="Roboto"/>
              <a:cs typeface="Roboto"/>
              <a:sym typeface="Roboto"/>
            </a:endParaRPr>
          </a:p>
        </p:txBody>
      </p:sp>
      <p:pic>
        <p:nvPicPr>
          <p:cNvPr id="317" name="Google Shape;317;p83"/>
          <p:cNvPicPr preferRelativeResize="0"/>
          <p:nvPr/>
        </p:nvPicPr>
        <p:blipFill>
          <a:blip r:embed="rId4">
            <a:alphaModFix/>
          </a:blip>
          <a:stretch>
            <a:fillRect/>
          </a:stretch>
        </p:blipFill>
        <p:spPr>
          <a:xfrm rot="-521296">
            <a:off x="787314" y="1393444"/>
            <a:ext cx="1567556" cy="3135113"/>
          </a:xfrm>
          <a:prstGeom prst="rect">
            <a:avLst/>
          </a:prstGeom>
          <a:noFill/>
          <a:ln>
            <a:noFill/>
          </a:ln>
        </p:spPr>
      </p:pic>
      <p:grpSp>
        <p:nvGrpSpPr>
          <p:cNvPr id="318" name="Google Shape;318;p83"/>
          <p:cNvGrpSpPr/>
          <p:nvPr/>
        </p:nvGrpSpPr>
        <p:grpSpPr>
          <a:xfrm>
            <a:off x="0" y="4708491"/>
            <a:ext cx="9144000" cy="440794"/>
            <a:chOff x="0" y="6277988"/>
            <a:chExt cx="12192000" cy="587725"/>
          </a:xfrm>
        </p:grpSpPr>
        <p:sp>
          <p:nvSpPr>
            <p:cNvPr id="319" name="Google Shape;319;p83"/>
            <p:cNvSpPr/>
            <p:nvPr/>
          </p:nvSpPr>
          <p:spPr>
            <a:xfrm>
              <a:off x="0" y="6277988"/>
              <a:ext cx="12192000" cy="5877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20" name="Google Shape;320;p83"/>
            <p:cNvSpPr txBox="1"/>
            <p:nvPr/>
          </p:nvSpPr>
          <p:spPr>
            <a:xfrm>
              <a:off x="746700" y="6407288"/>
              <a:ext cx="42978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Robotics Education &amp; Competition Foundation </a:t>
              </a:r>
              <a:endParaRPr sz="900">
                <a:solidFill>
                  <a:schemeClr val="lt1"/>
                </a:solidFill>
                <a:latin typeface="Roboto"/>
                <a:ea typeface="Roboto"/>
                <a:cs typeface="Roboto"/>
                <a:sym typeface="Roboto"/>
              </a:endParaRPr>
            </a:p>
          </p:txBody>
        </p:sp>
        <p:sp>
          <p:nvSpPr>
            <p:cNvPr id="321" name="Google Shape;321;p83"/>
            <p:cNvSpPr txBox="1"/>
            <p:nvPr/>
          </p:nvSpPr>
          <p:spPr>
            <a:xfrm>
              <a:off x="8884475" y="6387188"/>
              <a:ext cx="2849400" cy="369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900">
                  <a:solidFill>
                    <a:schemeClr val="lt1"/>
                  </a:solidFill>
                  <a:latin typeface="Roboto"/>
                  <a:ea typeface="Roboto"/>
                  <a:cs typeface="Roboto"/>
                  <a:sym typeface="Roboto"/>
                </a:rPr>
                <a:t>Educator Training </a:t>
              </a:r>
              <a:endParaRPr sz="900">
                <a:solidFill>
                  <a:schemeClr val="lt1"/>
                </a:solidFill>
                <a:latin typeface="Roboto"/>
                <a:ea typeface="Roboto"/>
                <a:cs typeface="Roboto"/>
                <a:sym typeface="Roboto"/>
              </a:endParaRPr>
            </a:p>
          </p:txBody>
        </p:sp>
        <p:pic>
          <p:nvPicPr>
            <p:cNvPr id="322" name="Google Shape;322;p83"/>
            <p:cNvPicPr preferRelativeResize="0"/>
            <p:nvPr/>
          </p:nvPicPr>
          <p:blipFill>
            <a:blip r:embed="rId5">
              <a:alphaModFix/>
            </a:blip>
            <a:stretch>
              <a:fillRect/>
            </a:stretch>
          </p:blipFill>
          <p:spPr>
            <a:xfrm>
              <a:off x="132450" y="6278012"/>
              <a:ext cx="640890" cy="587700"/>
            </a:xfrm>
            <a:prstGeom prst="rect">
              <a:avLst/>
            </a:prstGeom>
            <a:noFill/>
            <a:ln>
              <a:noFill/>
            </a:ln>
          </p:spPr>
        </p:pic>
      </p:grpSp>
      <p:sp>
        <p:nvSpPr>
          <p:cNvPr id="323" name="Google Shape;323;p83"/>
          <p:cNvSpPr/>
          <p:nvPr/>
        </p:nvSpPr>
        <p:spPr>
          <a:xfrm>
            <a:off x="335248" y="249000"/>
            <a:ext cx="2471700" cy="96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lang="en" sz="2400">
                <a:solidFill>
                  <a:schemeClr val="accent1"/>
                </a:solidFill>
                <a:latin typeface="Roboto Condensed"/>
                <a:ea typeface="Roboto Condensed"/>
                <a:cs typeface="Roboto Condensed"/>
                <a:sym typeface="Roboto Condensed"/>
              </a:rPr>
              <a:t>Core Principles </a:t>
            </a:r>
            <a:endParaRPr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rPr lang="en" sz="2400">
                <a:solidFill>
                  <a:schemeClr val="accent2"/>
                </a:solidFill>
                <a:latin typeface="Roboto Condensed"/>
                <a:ea typeface="Roboto Condensed"/>
                <a:cs typeface="Roboto Condensed"/>
                <a:sym typeface="Roboto Condensed"/>
              </a:rPr>
              <a:t>Student-Centered</a:t>
            </a:r>
            <a:r>
              <a:rPr i="0" lang="en" sz="2400" u="none" cap="none" strike="noStrike">
                <a:solidFill>
                  <a:schemeClr val="accent2"/>
                </a:solidFill>
                <a:latin typeface="Roboto Condensed"/>
                <a:ea typeface="Roboto Condensed"/>
                <a:cs typeface="Roboto Condensed"/>
                <a:sym typeface="Roboto Condensed"/>
              </a:rPr>
              <a:t> </a:t>
            </a:r>
            <a:endParaRPr i="0" sz="2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84"/>
          <p:cNvPicPr preferRelativeResize="0"/>
          <p:nvPr/>
        </p:nvPicPr>
        <p:blipFill rotWithShape="1">
          <a:blip r:embed="rId3">
            <a:alphaModFix/>
          </a:blip>
          <a:srcRect b="3929" l="0" r="0" t="0"/>
          <a:stretch/>
        </p:blipFill>
        <p:spPr>
          <a:xfrm>
            <a:off x="0" y="-138575"/>
            <a:ext cx="9144000" cy="5282076"/>
          </a:xfrm>
          <a:prstGeom prst="rect">
            <a:avLst/>
          </a:prstGeom>
          <a:noFill/>
          <a:ln>
            <a:noFill/>
          </a:ln>
        </p:spPr>
      </p:pic>
      <p:sp>
        <p:nvSpPr>
          <p:cNvPr id="329" name="Google Shape;329;p84"/>
          <p:cNvSpPr/>
          <p:nvPr/>
        </p:nvSpPr>
        <p:spPr>
          <a:xfrm>
            <a:off x="0" y="-138575"/>
            <a:ext cx="9144000" cy="5282100"/>
          </a:xfrm>
          <a:prstGeom prst="rect">
            <a:avLst/>
          </a:prstGeom>
          <a:solidFill>
            <a:srgbClr val="3F3F3F">
              <a:alpha val="8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30" name="Google Shape;330;p84"/>
          <p:cNvSpPr/>
          <p:nvPr/>
        </p:nvSpPr>
        <p:spPr>
          <a:xfrm>
            <a:off x="1574350" y="2669900"/>
            <a:ext cx="6048000" cy="750600"/>
          </a:xfrm>
          <a:prstGeom prst="rect">
            <a:avLst/>
          </a:prstGeom>
          <a:solidFill>
            <a:srgbClr val="D92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84"/>
          <p:cNvSpPr txBox="1"/>
          <p:nvPr/>
        </p:nvSpPr>
        <p:spPr>
          <a:xfrm>
            <a:off x="1574250" y="2721950"/>
            <a:ext cx="6048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latin typeface="Roboto"/>
                <a:ea typeface="Roboto"/>
                <a:cs typeface="Roboto"/>
                <a:sym typeface="Roboto"/>
              </a:rPr>
              <a:t>THE COMPETITION</a:t>
            </a:r>
            <a:endParaRPr b="1" sz="3000">
              <a:solidFill>
                <a:schemeClr val="lt1"/>
              </a:solidFill>
              <a:latin typeface="Roboto"/>
              <a:ea typeface="Roboto"/>
              <a:cs typeface="Roboto"/>
              <a:sym typeface="Roboto"/>
            </a:endParaRPr>
          </a:p>
        </p:txBody>
      </p:sp>
      <p:cxnSp>
        <p:nvCxnSpPr>
          <p:cNvPr id="332" name="Google Shape;332;p84"/>
          <p:cNvCxnSpPr/>
          <p:nvPr/>
        </p:nvCxnSpPr>
        <p:spPr>
          <a:xfrm>
            <a:off x="1584125" y="3559400"/>
            <a:ext cx="6013800" cy="0"/>
          </a:xfrm>
          <a:prstGeom prst="straightConnector1">
            <a:avLst/>
          </a:prstGeom>
          <a:noFill/>
          <a:ln cap="flat" cmpd="sng" w="28575">
            <a:solidFill>
              <a:srgbClr val="D9282F"/>
            </a:solidFill>
            <a:prstDash val="solid"/>
            <a:round/>
            <a:headEnd len="med" w="med" type="none"/>
            <a:tailEnd len="med" w="med" type="none"/>
          </a:ln>
        </p:spPr>
      </p:cxnSp>
      <p:pic>
        <p:nvPicPr>
          <p:cNvPr id="333" name="Google Shape;333;p84"/>
          <p:cNvPicPr preferRelativeResize="0"/>
          <p:nvPr/>
        </p:nvPicPr>
        <p:blipFill>
          <a:blip r:embed="rId4">
            <a:alphaModFix/>
          </a:blip>
          <a:stretch>
            <a:fillRect/>
          </a:stretch>
        </p:blipFill>
        <p:spPr>
          <a:xfrm>
            <a:off x="3673400" y="1227688"/>
            <a:ext cx="1510520" cy="1385174"/>
          </a:xfrm>
          <a:prstGeom prst="rect">
            <a:avLst/>
          </a:prstGeom>
          <a:noFill/>
          <a:ln>
            <a:noFill/>
          </a:ln>
        </p:spPr>
      </p:pic>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cxnSp>
        <p:nvCxnSpPr>
          <p:cNvPr id="338" name="Google Shape;338;p85"/>
          <p:cNvCxnSpPr/>
          <p:nvPr/>
        </p:nvCxnSpPr>
        <p:spPr>
          <a:xfrm rot="10800000">
            <a:off x="3169275" y="2034725"/>
            <a:ext cx="0" cy="1229700"/>
          </a:xfrm>
          <a:prstGeom prst="straightConnector1">
            <a:avLst/>
          </a:prstGeom>
          <a:noFill/>
          <a:ln cap="flat" cmpd="sng" w="12700">
            <a:solidFill>
              <a:srgbClr val="BFBFBF"/>
            </a:solidFill>
            <a:prstDash val="dash"/>
            <a:round/>
            <a:headEnd len="sm" w="sm" type="none"/>
            <a:tailEnd len="sm" w="sm" type="none"/>
          </a:ln>
        </p:spPr>
      </p:cxnSp>
      <p:cxnSp>
        <p:nvCxnSpPr>
          <p:cNvPr id="339" name="Google Shape;339;p85"/>
          <p:cNvCxnSpPr/>
          <p:nvPr/>
        </p:nvCxnSpPr>
        <p:spPr>
          <a:xfrm rot="10800000">
            <a:off x="381315" y="1996532"/>
            <a:ext cx="0" cy="1098600"/>
          </a:xfrm>
          <a:prstGeom prst="straightConnector1">
            <a:avLst/>
          </a:prstGeom>
          <a:noFill/>
          <a:ln cap="flat" cmpd="sng" w="12700">
            <a:solidFill>
              <a:srgbClr val="BFBFBF"/>
            </a:solidFill>
            <a:prstDash val="dash"/>
            <a:round/>
            <a:headEnd len="sm" w="sm" type="none"/>
            <a:tailEnd len="sm" w="sm" type="none"/>
          </a:ln>
        </p:spPr>
      </p:cxnSp>
      <p:cxnSp>
        <p:nvCxnSpPr>
          <p:cNvPr id="340" name="Google Shape;340;p85"/>
          <p:cNvCxnSpPr/>
          <p:nvPr/>
        </p:nvCxnSpPr>
        <p:spPr>
          <a:xfrm rot="10800000">
            <a:off x="5986308" y="1996543"/>
            <a:ext cx="0" cy="640500"/>
          </a:xfrm>
          <a:prstGeom prst="straightConnector1">
            <a:avLst/>
          </a:prstGeom>
          <a:noFill/>
          <a:ln cap="flat" cmpd="sng" w="12700">
            <a:solidFill>
              <a:srgbClr val="BFBFBF"/>
            </a:solidFill>
            <a:prstDash val="dash"/>
            <a:round/>
            <a:headEnd len="sm" w="sm" type="none"/>
            <a:tailEnd len="sm" w="sm" type="none"/>
          </a:ln>
        </p:spPr>
      </p:cxnSp>
      <p:cxnSp>
        <p:nvCxnSpPr>
          <p:cNvPr id="341" name="Google Shape;341;p85"/>
          <p:cNvCxnSpPr/>
          <p:nvPr/>
        </p:nvCxnSpPr>
        <p:spPr>
          <a:xfrm rot="10800000">
            <a:off x="7404021" y="2034582"/>
            <a:ext cx="0" cy="863700"/>
          </a:xfrm>
          <a:prstGeom prst="straightConnector1">
            <a:avLst/>
          </a:prstGeom>
          <a:noFill/>
          <a:ln cap="flat" cmpd="sng" w="12700">
            <a:solidFill>
              <a:srgbClr val="BFBFBF"/>
            </a:solidFill>
            <a:prstDash val="dash"/>
            <a:round/>
            <a:headEnd len="sm" w="sm" type="none"/>
            <a:tailEnd len="sm" w="sm" type="none"/>
          </a:ln>
        </p:spPr>
      </p:cxnSp>
      <p:cxnSp>
        <p:nvCxnSpPr>
          <p:cNvPr id="342" name="Google Shape;342;p85"/>
          <p:cNvCxnSpPr/>
          <p:nvPr/>
        </p:nvCxnSpPr>
        <p:spPr>
          <a:xfrm rot="10800000">
            <a:off x="1768085" y="1994164"/>
            <a:ext cx="0" cy="1372500"/>
          </a:xfrm>
          <a:prstGeom prst="straightConnector1">
            <a:avLst/>
          </a:prstGeom>
          <a:noFill/>
          <a:ln cap="flat" cmpd="sng" w="12700">
            <a:solidFill>
              <a:srgbClr val="BFBFBF"/>
            </a:solidFill>
            <a:prstDash val="dash"/>
            <a:round/>
            <a:headEnd len="sm" w="sm" type="none"/>
            <a:tailEnd len="sm" w="sm" type="none"/>
          </a:ln>
        </p:spPr>
      </p:cxnSp>
      <p:sp>
        <p:nvSpPr>
          <p:cNvPr id="343" name="Google Shape;343;p85"/>
          <p:cNvSpPr/>
          <p:nvPr/>
        </p:nvSpPr>
        <p:spPr>
          <a:xfrm flipH="1" rot="10800000">
            <a:off x="3169275" y="3040769"/>
            <a:ext cx="2704200" cy="228600"/>
          </a:xfrm>
          <a:prstGeom prst="round1Rect">
            <a:avLst>
              <a:gd fmla="val 47223"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
        <p:nvSpPr>
          <p:cNvPr id="344" name="Google Shape;344;p85"/>
          <p:cNvSpPr/>
          <p:nvPr/>
        </p:nvSpPr>
        <p:spPr>
          <a:xfrm>
            <a:off x="4035843" y="3076039"/>
            <a:ext cx="919500" cy="15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START / END</a:t>
            </a:r>
            <a:endParaRPr b="0" i="0" sz="1000" u="none" cap="none" strike="noStrike">
              <a:solidFill>
                <a:schemeClr val="lt1"/>
              </a:solidFill>
              <a:latin typeface="Roboto"/>
              <a:ea typeface="Roboto"/>
              <a:cs typeface="Roboto"/>
              <a:sym typeface="Roboto"/>
            </a:endParaRPr>
          </a:p>
        </p:txBody>
      </p:sp>
      <p:sp>
        <p:nvSpPr>
          <p:cNvPr id="345" name="Google Shape;345;p85"/>
          <p:cNvSpPr/>
          <p:nvPr/>
        </p:nvSpPr>
        <p:spPr>
          <a:xfrm flipH="1" rot="10800000">
            <a:off x="376552" y="2979322"/>
            <a:ext cx="1341600" cy="228600"/>
          </a:xfrm>
          <a:prstGeom prst="round1Rect">
            <a:avLst>
              <a:gd fmla="val 47223"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
        <p:nvSpPr>
          <p:cNvPr id="346" name="Google Shape;346;p85"/>
          <p:cNvSpPr/>
          <p:nvPr/>
        </p:nvSpPr>
        <p:spPr>
          <a:xfrm>
            <a:off x="587629" y="3016678"/>
            <a:ext cx="919500" cy="15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START / END</a:t>
            </a:r>
            <a:endParaRPr b="0" i="0" sz="1000" u="none" cap="none" strike="noStrike">
              <a:solidFill>
                <a:schemeClr val="lt1"/>
              </a:solidFill>
              <a:latin typeface="Roboto"/>
              <a:ea typeface="Roboto"/>
              <a:cs typeface="Roboto"/>
              <a:sym typeface="Roboto"/>
            </a:endParaRPr>
          </a:p>
        </p:txBody>
      </p:sp>
      <p:sp>
        <p:nvSpPr>
          <p:cNvPr id="347" name="Google Shape;347;p85"/>
          <p:cNvSpPr/>
          <p:nvPr/>
        </p:nvSpPr>
        <p:spPr>
          <a:xfrm flipH="1" rot="10800000">
            <a:off x="6016258" y="2602163"/>
            <a:ext cx="1364100" cy="228600"/>
          </a:xfrm>
          <a:prstGeom prst="round1Rect">
            <a:avLst>
              <a:gd fmla="val 47223"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
        <p:nvSpPr>
          <p:cNvPr id="348" name="Google Shape;348;p85"/>
          <p:cNvSpPr/>
          <p:nvPr/>
        </p:nvSpPr>
        <p:spPr>
          <a:xfrm>
            <a:off x="6235418" y="2639518"/>
            <a:ext cx="919500" cy="15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START / END</a:t>
            </a:r>
            <a:endParaRPr b="0" i="0" sz="1000" u="none" cap="none" strike="noStrike">
              <a:solidFill>
                <a:schemeClr val="lt1"/>
              </a:solidFill>
              <a:latin typeface="Roboto"/>
              <a:ea typeface="Roboto"/>
              <a:cs typeface="Roboto"/>
              <a:sym typeface="Roboto"/>
            </a:endParaRPr>
          </a:p>
        </p:txBody>
      </p:sp>
      <p:sp>
        <p:nvSpPr>
          <p:cNvPr id="349" name="Google Shape;349;p85"/>
          <p:cNvSpPr/>
          <p:nvPr/>
        </p:nvSpPr>
        <p:spPr>
          <a:xfrm>
            <a:off x="6043470" y="2165301"/>
            <a:ext cx="1272000" cy="18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accent1"/>
                </a:solidFill>
                <a:latin typeface="Roboto"/>
                <a:ea typeface="Roboto"/>
                <a:cs typeface="Roboto"/>
                <a:sym typeface="Roboto"/>
              </a:rPr>
              <a:t>Regional </a:t>
            </a:r>
            <a:endParaRPr b="1" sz="1200">
              <a:solidFill>
                <a:schemeClr val="accent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b="1" lang="en" sz="1200">
                <a:solidFill>
                  <a:schemeClr val="accent1"/>
                </a:solidFill>
                <a:latin typeface="Roboto"/>
                <a:ea typeface="Roboto"/>
                <a:cs typeface="Roboto"/>
                <a:sym typeface="Roboto"/>
              </a:rPr>
              <a:t>Championships</a:t>
            </a:r>
            <a:endParaRPr b="1" i="0" sz="1200" u="none" cap="none" strike="noStrike">
              <a:solidFill>
                <a:schemeClr val="accent1"/>
              </a:solidFill>
              <a:latin typeface="Roboto"/>
              <a:ea typeface="Roboto"/>
              <a:cs typeface="Roboto"/>
              <a:sym typeface="Roboto"/>
            </a:endParaRPr>
          </a:p>
        </p:txBody>
      </p:sp>
      <p:sp>
        <p:nvSpPr>
          <p:cNvPr id="350" name="Google Shape;350;p85"/>
          <p:cNvSpPr/>
          <p:nvPr/>
        </p:nvSpPr>
        <p:spPr>
          <a:xfrm>
            <a:off x="7448151" y="2222626"/>
            <a:ext cx="1272000" cy="18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accent2"/>
                </a:solidFill>
                <a:latin typeface="Roboto"/>
                <a:ea typeface="Roboto"/>
                <a:cs typeface="Roboto"/>
                <a:sym typeface="Roboto"/>
              </a:rPr>
              <a:t>World Championship</a:t>
            </a:r>
            <a:r>
              <a:rPr b="1" i="0" lang="en" sz="1200" u="none" cap="none" strike="noStrike">
                <a:solidFill>
                  <a:schemeClr val="accent2"/>
                </a:solidFill>
                <a:latin typeface="Roboto"/>
                <a:ea typeface="Roboto"/>
                <a:cs typeface="Roboto"/>
                <a:sym typeface="Roboto"/>
              </a:rPr>
              <a:t> </a:t>
            </a:r>
            <a:endParaRPr b="1" i="0" sz="1200" u="none" cap="none" strike="noStrike">
              <a:solidFill>
                <a:schemeClr val="accent2"/>
              </a:solidFill>
              <a:latin typeface="Roboto"/>
              <a:ea typeface="Roboto"/>
              <a:cs typeface="Roboto"/>
              <a:sym typeface="Roboto"/>
            </a:endParaRPr>
          </a:p>
        </p:txBody>
      </p:sp>
      <p:sp>
        <p:nvSpPr>
          <p:cNvPr id="351" name="Google Shape;351;p85"/>
          <p:cNvSpPr/>
          <p:nvPr/>
        </p:nvSpPr>
        <p:spPr>
          <a:xfrm>
            <a:off x="438742" y="2436995"/>
            <a:ext cx="1272000" cy="5541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800"/>
              <a:buFont typeface="Arial"/>
              <a:buNone/>
            </a:pPr>
            <a:r>
              <a:rPr lang="en" sz="800">
                <a:solidFill>
                  <a:srgbClr val="7F7F7F"/>
                </a:solidFill>
                <a:latin typeface="Roboto"/>
                <a:ea typeface="Roboto"/>
                <a:cs typeface="Roboto"/>
                <a:sym typeface="Roboto"/>
              </a:rPr>
              <a:t>Optional </a:t>
            </a:r>
            <a:endParaRPr b="0" i="0" sz="1400" u="none" cap="none" strike="noStrike">
              <a:solidFill>
                <a:srgbClr val="000000"/>
              </a:solidFill>
              <a:latin typeface="Arial"/>
              <a:ea typeface="Arial"/>
              <a:cs typeface="Arial"/>
              <a:sym typeface="Arial"/>
            </a:endParaRPr>
          </a:p>
        </p:txBody>
      </p:sp>
      <p:sp>
        <p:nvSpPr>
          <p:cNvPr id="352" name="Google Shape;352;p85"/>
          <p:cNvSpPr/>
          <p:nvPr/>
        </p:nvSpPr>
        <p:spPr>
          <a:xfrm>
            <a:off x="438742" y="2255348"/>
            <a:ext cx="1272000" cy="18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accent2"/>
                </a:solidFill>
                <a:latin typeface="Roboto"/>
                <a:ea typeface="Roboto"/>
                <a:cs typeface="Roboto"/>
                <a:sym typeface="Roboto"/>
              </a:rPr>
              <a:t>Summer Camp</a:t>
            </a:r>
            <a:endParaRPr b="1" i="0" sz="1200" u="none" cap="none" strike="noStrike">
              <a:solidFill>
                <a:schemeClr val="accent2"/>
              </a:solidFill>
              <a:latin typeface="Roboto"/>
              <a:ea typeface="Roboto"/>
              <a:cs typeface="Roboto"/>
              <a:sym typeface="Roboto"/>
            </a:endParaRPr>
          </a:p>
        </p:txBody>
      </p:sp>
      <p:sp>
        <p:nvSpPr>
          <p:cNvPr id="353" name="Google Shape;353;p85"/>
          <p:cNvSpPr/>
          <p:nvPr/>
        </p:nvSpPr>
        <p:spPr>
          <a:xfrm>
            <a:off x="1832714" y="2265975"/>
            <a:ext cx="1272000" cy="184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1200"/>
              <a:buFont typeface="Arial"/>
              <a:buNone/>
            </a:pPr>
            <a:r>
              <a:rPr b="1" lang="en" sz="1200">
                <a:solidFill>
                  <a:schemeClr val="accent3"/>
                </a:solidFill>
                <a:latin typeface="Roboto"/>
                <a:ea typeface="Roboto"/>
                <a:cs typeface="Roboto"/>
                <a:sym typeface="Roboto"/>
              </a:rPr>
              <a:t>Team registration</a:t>
            </a:r>
            <a:endParaRPr b="1" sz="1200">
              <a:solidFill>
                <a:schemeClr val="accent3"/>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1" lang="en" sz="1200">
                <a:solidFill>
                  <a:schemeClr val="accent3"/>
                </a:solidFill>
                <a:latin typeface="Roboto"/>
                <a:ea typeface="Roboto"/>
                <a:cs typeface="Roboto"/>
                <a:sym typeface="Roboto"/>
              </a:rPr>
              <a:t>Tryouts </a:t>
            </a:r>
            <a:endParaRPr b="1" sz="1200">
              <a:solidFill>
                <a:schemeClr val="accent3"/>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1" lang="en" sz="1200">
                <a:solidFill>
                  <a:schemeClr val="accent3"/>
                </a:solidFill>
                <a:latin typeface="Roboto"/>
                <a:ea typeface="Roboto"/>
                <a:cs typeface="Roboto"/>
                <a:sym typeface="Roboto"/>
              </a:rPr>
              <a:t>Kick Off </a:t>
            </a:r>
            <a:endParaRPr b="1" sz="1200">
              <a:solidFill>
                <a:schemeClr val="accent3"/>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1" lang="en" sz="1200">
                <a:solidFill>
                  <a:schemeClr val="accent3"/>
                </a:solidFill>
                <a:latin typeface="Roboto"/>
                <a:ea typeface="Roboto"/>
                <a:cs typeface="Roboto"/>
                <a:sym typeface="Roboto"/>
              </a:rPr>
              <a:t>Team formation </a:t>
            </a:r>
            <a:endParaRPr b="1" sz="1200">
              <a:solidFill>
                <a:schemeClr val="accent3"/>
              </a:solidFill>
              <a:latin typeface="Roboto"/>
              <a:ea typeface="Roboto"/>
              <a:cs typeface="Roboto"/>
              <a:sym typeface="Roboto"/>
            </a:endParaRPr>
          </a:p>
          <a:p>
            <a:pPr indent="0" lvl="0" marL="0" marR="0" rtl="0" algn="l">
              <a:lnSpc>
                <a:spcPct val="115000"/>
              </a:lnSpc>
              <a:spcBef>
                <a:spcPts val="0"/>
              </a:spcBef>
              <a:spcAft>
                <a:spcPts val="0"/>
              </a:spcAft>
              <a:buClr>
                <a:srgbClr val="000000"/>
              </a:buClr>
              <a:buSzPts val="1200"/>
              <a:buFont typeface="Arial"/>
              <a:buNone/>
            </a:pPr>
            <a:r>
              <a:rPr b="1" lang="en" sz="1200">
                <a:solidFill>
                  <a:schemeClr val="accent3"/>
                </a:solidFill>
                <a:latin typeface="Roboto"/>
                <a:ea typeface="Roboto"/>
                <a:cs typeface="Roboto"/>
                <a:sym typeface="Roboto"/>
              </a:rPr>
              <a:t>Learn the game</a:t>
            </a:r>
            <a:endParaRPr b="1" sz="1200">
              <a:solidFill>
                <a:schemeClr val="accent3"/>
              </a:solidFill>
              <a:latin typeface="Roboto"/>
              <a:ea typeface="Roboto"/>
              <a:cs typeface="Roboto"/>
              <a:sym typeface="Roboto"/>
            </a:endParaRPr>
          </a:p>
        </p:txBody>
      </p:sp>
      <p:sp>
        <p:nvSpPr>
          <p:cNvPr id="354" name="Google Shape;354;p85"/>
          <p:cNvSpPr/>
          <p:nvPr/>
        </p:nvSpPr>
        <p:spPr>
          <a:xfrm>
            <a:off x="3336881" y="2177889"/>
            <a:ext cx="2412600" cy="500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lang="en" sz="1200">
                <a:solidFill>
                  <a:schemeClr val="accent4"/>
                </a:solidFill>
                <a:latin typeface="Roboto"/>
                <a:ea typeface="Roboto"/>
                <a:cs typeface="Roboto"/>
                <a:sym typeface="Roboto"/>
              </a:rPr>
              <a:t>Competition season</a:t>
            </a:r>
            <a:endParaRPr b="1" sz="1200">
              <a:solidFill>
                <a:schemeClr val="accent4"/>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a:solidFill>
                  <a:schemeClr val="accent4"/>
                </a:solidFill>
                <a:latin typeface="Roboto"/>
                <a:ea typeface="Roboto"/>
                <a:cs typeface="Roboto"/>
                <a:sym typeface="Roboto"/>
              </a:rPr>
              <a:t>Best practices</a:t>
            </a:r>
            <a:endParaRPr b="1" sz="1200">
              <a:solidFill>
                <a:schemeClr val="accent4"/>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a:solidFill>
                  <a:schemeClr val="accent4"/>
                </a:solidFill>
                <a:latin typeface="Roboto"/>
                <a:ea typeface="Roboto"/>
                <a:cs typeface="Roboto"/>
                <a:sym typeface="Roboto"/>
              </a:rPr>
              <a:t>Compete early</a:t>
            </a:r>
            <a:endParaRPr b="1" sz="1200">
              <a:solidFill>
                <a:schemeClr val="accent4"/>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1" lang="en" sz="1200">
                <a:solidFill>
                  <a:schemeClr val="accent4"/>
                </a:solidFill>
                <a:latin typeface="Roboto"/>
                <a:ea typeface="Roboto"/>
                <a:cs typeface="Roboto"/>
                <a:sym typeface="Roboto"/>
              </a:rPr>
              <a:t>Allow 2 weeks between events</a:t>
            </a:r>
            <a:endParaRPr b="1" sz="1200">
              <a:solidFill>
                <a:schemeClr val="accent4"/>
              </a:solidFill>
              <a:latin typeface="Roboto"/>
              <a:ea typeface="Roboto"/>
              <a:cs typeface="Roboto"/>
              <a:sym typeface="Roboto"/>
            </a:endParaRPr>
          </a:p>
        </p:txBody>
      </p:sp>
      <p:sp>
        <p:nvSpPr>
          <p:cNvPr id="355" name="Google Shape;355;p85"/>
          <p:cNvSpPr/>
          <p:nvPr/>
        </p:nvSpPr>
        <p:spPr>
          <a:xfrm flipH="1" rot="10800000">
            <a:off x="7399258" y="2727351"/>
            <a:ext cx="1369500" cy="228600"/>
          </a:xfrm>
          <a:prstGeom prst="round1Rect">
            <a:avLst>
              <a:gd fmla="val 47223"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
        <p:nvSpPr>
          <p:cNvPr id="356" name="Google Shape;356;p85"/>
          <p:cNvSpPr/>
          <p:nvPr/>
        </p:nvSpPr>
        <p:spPr>
          <a:xfrm>
            <a:off x="7624409" y="2764701"/>
            <a:ext cx="919500" cy="153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START / END</a:t>
            </a:r>
            <a:endParaRPr b="0" i="0" sz="1000" u="none" cap="none" strike="noStrike">
              <a:solidFill>
                <a:schemeClr val="lt1"/>
              </a:solidFill>
              <a:latin typeface="Roboto"/>
              <a:ea typeface="Roboto"/>
              <a:cs typeface="Roboto"/>
              <a:sym typeface="Roboto"/>
            </a:endParaRPr>
          </a:p>
        </p:txBody>
      </p:sp>
      <p:sp>
        <p:nvSpPr>
          <p:cNvPr id="357" name="Google Shape;357;p85"/>
          <p:cNvSpPr/>
          <p:nvPr/>
        </p:nvSpPr>
        <p:spPr>
          <a:xfrm flipH="1" rot="10800000">
            <a:off x="1800641" y="3351032"/>
            <a:ext cx="1442400" cy="228600"/>
          </a:xfrm>
          <a:prstGeom prst="round1Rect">
            <a:avLst>
              <a:gd fmla="val 47223"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boto"/>
              <a:ea typeface="Roboto"/>
              <a:cs typeface="Roboto"/>
              <a:sym typeface="Roboto"/>
            </a:endParaRPr>
          </a:p>
        </p:txBody>
      </p:sp>
      <p:sp>
        <p:nvSpPr>
          <p:cNvPr id="358" name="Google Shape;358;p85"/>
          <p:cNvSpPr/>
          <p:nvPr/>
        </p:nvSpPr>
        <p:spPr>
          <a:xfrm>
            <a:off x="2062095" y="3388384"/>
            <a:ext cx="919500" cy="15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1"/>
                </a:solidFill>
                <a:latin typeface="Roboto"/>
                <a:ea typeface="Roboto"/>
                <a:cs typeface="Roboto"/>
                <a:sym typeface="Roboto"/>
              </a:rPr>
              <a:t>START / END</a:t>
            </a:r>
            <a:endParaRPr b="0" i="0" sz="1000" u="none" cap="none" strike="noStrike">
              <a:solidFill>
                <a:schemeClr val="lt1"/>
              </a:solidFill>
              <a:latin typeface="Roboto"/>
              <a:ea typeface="Roboto"/>
              <a:cs typeface="Roboto"/>
              <a:sym typeface="Roboto"/>
            </a:endParaRPr>
          </a:p>
        </p:txBody>
      </p:sp>
      <p:sp>
        <p:nvSpPr>
          <p:cNvPr id="359" name="Google Shape;359;p85"/>
          <p:cNvSpPr/>
          <p:nvPr/>
        </p:nvSpPr>
        <p:spPr>
          <a:xfrm>
            <a:off x="5303450" y="1730524"/>
            <a:ext cx="662100" cy="335100"/>
          </a:xfrm>
          <a:prstGeom prst="rect">
            <a:avLst/>
          </a:prstGeom>
          <a:solidFill>
            <a:schemeClr val="accent4"/>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0" name="Google Shape;360;p85"/>
          <p:cNvSpPr/>
          <p:nvPr/>
        </p:nvSpPr>
        <p:spPr>
          <a:xfrm>
            <a:off x="6010817" y="1730524"/>
            <a:ext cx="662100" cy="335100"/>
          </a:xfrm>
          <a:prstGeom prst="rect">
            <a:avLst/>
          </a:prstGeom>
          <a:solidFill>
            <a:schemeClr val="accent1"/>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1" name="Google Shape;361;p85"/>
          <p:cNvSpPr/>
          <p:nvPr/>
        </p:nvSpPr>
        <p:spPr>
          <a:xfrm>
            <a:off x="6718183" y="1730524"/>
            <a:ext cx="662100" cy="335100"/>
          </a:xfrm>
          <a:prstGeom prst="rect">
            <a:avLst/>
          </a:prstGeom>
          <a:solidFill>
            <a:schemeClr val="accent1"/>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2" name="Google Shape;362;p85"/>
          <p:cNvSpPr txBox="1"/>
          <p:nvPr/>
        </p:nvSpPr>
        <p:spPr>
          <a:xfrm>
            <a:off x="5335659"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JAN</a:t>
            </a:r>
            <a:endParaRPr b="0" i="0" sz="1100" u="none" cap="none" strike="noStrike">
              <a:solidFill>
                <a:schemeClr val="lt1"/>
              </a:solidFill>
              <a:latin typeface="Roboto"/>
              <a:ea typeface="Roboto"/>
              <a:cs typeface="Roboto"/>
              <a:sym typeface="Roboto"/>
            </a:endParaRPr>
          </a:p>
        </p:txBody>
      </p:sp>
      <p:sp>
        <p:nvSpPr>
          <p:cNvPr id="363" name="Google Shape;363;p85"/>
          <p:cNvSpPr txBox="1"/>
          <p:nvPr/>
        </p:nvSpPr>
        <p:spPr>
          <a:xfrm>
            <a:off x="6036193"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FEB</a:t>
            </a:r>
            <a:endParaRPr b="0" i="0" sz="1100" u="none" cap="none" strike="noStrike">
              <a:solidFill>
                <a:schemeClr val="lt1"/>
              </a:solidFill>
              <a:latin typeface="Roboto"/>
              <a:ea typeface="Roboto"/>
              <a:cs typeface="Roboto"/>
              <a:sym typeface="Roboto"/>
            </a:endParaRPr>
          </a:p>
        </p:txBody>
      </p:sp>
      <p:sp>
        <p:nvSpPr>
          <p:cNvPr id="364" name="Google Shape;364;p85"/>
          <p:cNvSpPr txBox="1"/>
          <p:nvPr/>
        </p:nvSpPr>
        <p:spPr>
          <a:xfrm>
            <a:off x="6736727"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MAR</a:t>
            </a:r>
            <a:endParaRPr b="0" i="0" sz="1100" u="none" cap="none" strike="noStrike">
              <a:solidFill>
                <a:schemeClr val="lt1"/>
              </a:solidFill>
              <a:latin typeface="Roboto"/>
              <a:ea typeface="Roboto"/>
              <a:cs typeface="Roboto"/>
              <a:sym typeface="Roboto"/>
            </a:endParaRPr>
          </a:p>
        </p:txBody>
      </p:sp>
      <p:sp>
        <p:nvSpPr>
          <p:cNvPr id="365" name="Google Shape;365;p85"/>
          <p:cNvSpPr/>
          <p:nvPr/>
        </p:nvSpPr>
        <p:spPr>
          <a:xfrm>
            <a:off x="7399196" y="1730524"/>
            <a:ext cx="662100" cy="335100"/>
          </a:xfrm>
          <a:prstGeom prst="rect">
            <a:avLst/>
          </a:prstGeom>
          <a:solidFill>
            <a:schemeClr val="accent2"/>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6" name="Google Shape;366;p85"/>
          <p:cNvSpPr/>
          <p:nvPr/>
        </p:nvSpPr>
        <p:spPr>
          <a:xfrm>
            <a:off x="8106562" y="1730524"/>
            <a:ext cx="662100" cy="335100"/>
          </a:xfrm>
          <a:prstGeom prst="rect">
            <a:avLst/>
          </a:prstGeom>
          <a:solidFill>
            <a:schemeClr val="accent2"/>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7" name="Google Shape;367;p85"/>
          <p:cNvSpPr/>
          <p:nvPr/>
        </p:nvSpPr>
        <p:spPr>
          <a:xfrm>
            <a:off x="375172" y="1730524"/>
            <a:ext cx="662100" cy="335100"/>
          </a:xfrm>
          <a:prstGeom prst="rect">
            <a:avLst/>
          </a:prstGeom>
          <a:solidFill>
            <a:schemeClr val="accent2"/>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8" name="Google Shape;368;p85"/>
          <p:cNvSpPr/>
          <p:nvPr/>
        </p:nvSpPr>
        <p:spPr>
          <a:xfrm>
            <a:off x="1055823" y="1730524"/>
            <a:ext cx="662100" cy="335100"/>
          </a:xfrm>
          <a:prstGeom prst="rect">
            <a:avLst/>
          </a:prstGeom>
          <a:solidFill>
            <a:schemeClr val="accent2"/>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69" name="Google Shape;369;p85"/>
          <p:cNvSpPr/>
          <p:nvPr/>
        </p:nvSpPr>
        <p:spPr>
          <a:xfrm>
            <a:off x="1763190" y="1730524"/>
            <a:ext cx="662100" cy="335100"/>
          </a:xfrm>
          <a:prstGeom prst="rect">
            <a:avLst/>
          </a:prstGeom>
          <a:solidFill>
            <a:schemeClr val="accent3"/>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70" name="Google Shape;370;p85"/>
          <p:cNvSpPr/>
          <p:nvPr/>
        </p:nvSpPr>
        <p:spPr>
          <a:xfrm>
            <a:off x="2470556" y="1730524"/>
            <a:ext cx="662100" cy="335100"/>
          </a:xfrm>
          <a:prstGeom prst="rect">
            <a:avLst/>
          </a:prstGeom>
          <a:solidFill>
            <a:schemeClr val="accent3"/>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71" name="Google Shape;371;p85"/>
          <p:cNvSpPr/>
          <p:nvPr/>
        </p:nvSpPr>
        <p:spPr>
          <a:xfrm>
            <a:off x="3155998" y="1730524"/>
            <a:ext cx="662100" cy="335100"/>
          </a:xfrm>
          <a:prstGeom prst="rect">
            <a:avLst/>
          </a:prstGeom>
          <a:solidFill>
            <a:schemeClr val="accent4"/>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72" name="Google Shape;372;p85"/>
          <p:cNvSpPr/>
          <p:nvPr/>
        </p:nvSpPr>
        <p:spPr>
          <a:xfrm>
            <a:off x="3863364" y="1730524"/>
            <a:ext cx="662100" cy="335100"/>
          </a:xfrm>
          <a:prstGeom prst="rect">
            <a:avLst/>
          </a:prstGeom>
          <a:solidFill>
            <a:schemeClr val="accent4"/>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73" name="Google Shape;373;p85"/>
          <p:cNvSpPr/>
          <p:nvPr/>
        </p:nvSpPr>
        <p:spPr>
          <a:xfrm>
            <a:off x="4570730" y="1730524"/>
            <a:ext cx="662100" cy="335100"/>
          </a:xfrm>
          <a:prstGeom prst="rect">
            <a:avLst/>
          </a:prstGeom>
          <a:solidFill>
            <a:schemeClr val="accent4"/>
          </a:solidFill>
          <a:ln cap="flat" cmpd="sng" w="9525">
            <a:solidFill>
              <a:srgbClr val="BFBF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Roboto"/>
              <a:ea typeface="Roboto"/>
              <a:cs typeface="Roboto"/>
              <a:sym typeface="Roboto"/>
            </a:endParaRPr>
          </a:p>
        </p:txBody>
      </p:sp>
      <p:sp>
        <p:nvSpPr>
          <p:cNvPr id="374" name="Google Shape;374;p85"/>
          <p:cNvSpPr txBox="1"/>
          <p:nvPr/>
        </p:nvSpPr>
        <p:spPr>
          <a:xfrm>
            <a:off x="7437262"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APR</a:t>
            </a:r>
            <a:endParaRPr b="0" i="0" sz="1100" u="none" cap="none" strike="noStrike">
              <a:solidFill>
                <a:schemeClr val="lt1"/>
              </a:solidFill>
              <a:latin typeface="Roboto"/>
              <a:ea typeface="Roboto"/>
              <a:cs typeface="Roboto"/>
              <a:sym typeface="Roboto"/>
            </a:endParaRPr>
          </a:p>
        </p:txBody>
      </p:sp>
      <p:sp>
        <p:nvSpPr>
          <p:cNvPr id="375" name="Google Shape;375;p85"/>
          <p:cNvSpPr txBox="1"/>
          <p:nvPr/>
        </p:nvSpPr>
        <p:spPr>
          <a:xfrm>
            <a:off x="8137796"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MAY</a:t>
            </a:r>
            <a:endParaRPr b="0" i="0" sz="1100" u="none" cap="none" strike="noStrike">
              <a:solidFill>
                <a:schemeClr val="lt1"/>
              </a:solidFill>
              <a:latin typeface="Roboto"/>
              <a:ea typeface="Roboto"/>
              <a:cs typeface="Roboto"/>
              <a:sym typeface="Roboto"/>
            </a:endParaRPr>
          </a:p>
        </p:txBody>
      </p:sp>
      <p:sp>
        <p:nvSpPr>
          <p:cNvPr id="376" name="Google Shape;376;p85"/>
          <p:cNvSpPr txBox="1"/>
          <p:nvPr/>
        </p:nvSpPr>
        <p:spPr>
          <a:xfrm>
            <a:off x="399575"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JUN</a:t>
            </a:r>
            <a:endParaRPr b="0" i="0" sz="1100" u="none" cap="none" strike="noStrike">
              <a:solidFill>
                <a:schemeClr val="lt1"/>
              </a:solidFill>
              <a:latin typeface="Roboto"/>
              <a:ea typeface="Roboto"/>
              <a:cs typeface="Roboto"/>
              <a:sym typeface="Roboto"/>
            </a:endParaRPr>
          </a:p>
        </p:txBody>
      </p:sp>
      <p:sp>
        <p:nvSpPr>
          <p:cNvPr id="377" name="Google Shape;377;p85"/>
          <p:cNvSpPr txBox="1"/>
          <p:nvPr/>
        </p:nvSpPr>
        <p:spPr>
          <a:xfrm>
            <a:off x="2501178"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SEP</a:t>
            </a:r>
            <a:endParaRPr b="0" i="0" sz="1100" u="none" cap="none" strike="noStrike">
              <a:solidFill>
                <a:schemeClr val="lt1"/>
              </a:solidFill>
              <a:latin typeface="Roboto"/>
              <a:ea typeface="Roboto"/>
              <a:cs typeface="Roboto"/>
              <a:sym typeface="Roboto"/>
            </a:endParaRPr>
          </a:p>
        </p:txBody>
      </p:sp>
      <p:sp>
        <p:nvSpPr>
          <p:cNvPr id="378" name="Google Shape;378;p85"/>
          <p:cNvSpPr txBox="1"/>
          <p:nvPr/>
        </p:nvSpPr>
        <p:spPr>
          <a:xfrm>
            <a:off x="1100109"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JUL</a:t>
            </a:r>
            <a:endParaRPr b="0" i="0" sz="1100" u="none" cap="none" strike="noStrike">
              <a:solidFill>
                <a:schemeClr val="lt1"/>
              </a:solidFill>
              <a:latin typeface="Roboto"/>
              <a:ea typeface="Roboto"/>
              <a:cs typeface="Roboto"/>
              <a:sym typeface="Roboto"/>
            </a:endParaRPr>
          </a:p>
        </p:txBody>
      </p:sp>
      <p:sp>
        <p:nvSpPr>
          <p:cNvPr id="379" name="Google Shape;379;p85"/>
          <p:cNvSpPr txBox="1"/>
          <p:nvPr/>
        </p:nvSpPr>
        <p:spPr>
          <a:xfrm>
            <a:off x="3201713"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OCT</a:t>
            </a:r>
            <a:endParaRPr b="0" i="0" sz="1100" u="none" cap="none" strike="noStrike">
              <a:solidFill>
                <a:schemeClr val="lt1"/>
              </a:solidFill>
              <a:latin typeface="Roboto"/>
              <a:ea typeface="Roboto"/>
              <a:cs typeface="Roboto"/>
              <a:sym typeface="Roboto"/>
            </a:endParaRPr>
          </a:p>
        </p:txBody>
      </p:sp>
      <p:sp>
        <p:nvSpPr>
          <p:cNvPr id="380" name="Google Shape;380;p85"/>
          <p:cNvSpPr txBox="1"/>
          <p:nvPr/>
        </p:nvSpPr>
        <p:spPr>
          <a:xfrm>
            <a:off x="3902247"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NOV</a:t>
            </a:r>
            <a:endParaRPr b="0" i="0" sz="1100" u="none" cap="none" strike="noStrike">
              <a:solidFill>
                <a:schemeClr val="lt1"/>
              </a:solidFill>
              <a:latin typeface="Roboto"/>
              <a:ea typeface="Roboto"/>
              <a:cs typeface="Roboto"/>
              <a:sym typeface="Roboto"/>
            </a:endParaRPr>
          </a:p>
        </p:txBody>
      </p:sp>
      <p:sp>
        <p:nvSpPr>
          <p:cNvPr id="381" name="Google Shape;381;p85"/>
          <p:cNvSpPr txBox="1"/>
          <p:nvPr/>
        </p:nvSpPr>
        <p:spPr>
          <a:xfrm>
            <a:off x="4602777"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DEC</a:t>
            </a:r>
            <a:endParaRPr b="0" i="0" sz="1100" u="none" cap="none" strike="noStrike">
              <a:solidFill>
                <a:schemeClr val="lt1"/>
              </a:solidFill>
              <a:latin typeface="Roboto"/>
              <a:ea typeface="Roboto"/>
              <a:cs typeface="Roboto"/>
              <a:sym typeface="Roboto"/>
            </a:endParaRPr>
          </a:p>
        </p:txBody>
      </p:sp>
      <p:sp>
        <p:nvSpPr>
          <p:cNvPr id="382" name="Google Shape;382;p85"/>
          <p:cNvSpPr txBox="1"/>
          <p:nvPr/>
        </p:nvSpPr>
        <p:spPr>
          <a:xfrm>
            <a:off x="1800644" y="1813433"/>
            <a:ext cx="597900" cy="1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Roboto"/>
                <a:ea typeface="Roboto"/>
                <a:cs typeface="Roboto"/>
                <a:sym typeface="Roboto"/>
              </a:rPr>
              <a:t>AUG</a:t>
            </a:r>
            <a:endParaRPr b="0" i="0" sz="1100" u="none" cap="none" strike="noStrike">
              <a:solidFill>
                <a:schemeClr val="lt1"/>
              </a:solidFill>
              <a:latin typeface="Roboto"/>
              <a:ea typeface="Roboto"/>
              <a:cs typeface="Roboto"/>
              <a:sym typeface="Roboto"/>
            </a:endParaRPr>
          </a:p>
        </p:txBody>
      </p:sp>
      <p:grpSp>
        <p:nvGrpSpPr>
          <p:cNvPr id="383" name="Google Shape;383;p85"/>
          <p:cNvGrpSpPr/>
          <p:nvPr/>
        </p:nvGrpSpPr>
        <p:grpSpPr>
          <a:xfrm>
            <a:off x="0" y="4708491"/>
            <a:ext cx="9144000" cy="440794"/>
            <a:chOff x="0" y="6277988"/>
            <a:chExt cx="12192000" cy="587725"/>
          </a:xfrm>
        </p:grpSpPr>
        <p:sp>
          <p:nvSpPr>
            <p:cNvPr id="384" name="Google Shape;384;p85"/>
            <p:cNvSpPr/>
            <p:nvPr/>
          </p:nvSpPr>
          <p:spPr>
            <a:xfrm>
              <a:off x="0" y="6277988"/>
              <a:ext cx="12192000" cy="5877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5" name="Google Shape;385;p85"/>
            <p:cNvSpPr txBox="1"/>
            <p:nvPr/>
          </p:nvSpPr>
          <p:spPr>
            <a:xfrm>
              <a:off x="746700" y="6407288"/>
              <a:ext cx="4297800" cy="369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latin typeface="Roboto"/>
                  <a:ea typeface="Roboto"/>
                  <a:cs typeface="Roboto"/>
                  <a:sym typeface="Roboto"/>
                </a:rPr>
                <a:t>Robotics Education &amp; Competition Foundation </a:t>
              </a:r>
              <a:endParaRPr sz="900">
                <a:solidFill>
                  <a:schemeClr val="lt1"/>
                </a:solidFill>
                <a:latin typeface="Roboto"/>
                <a:ea typeface="Roboto"/>
                <a:cs typeface="Roboto"/>
                <a:sym typeface="Roboto"/>
              </a:endParaRPr>
            </a:p>
          </p:txBody>
        </p:sp>
        <p:sp>
          <p:nvSpPr>
            <p:cNvPr id="386" name="Google Shape;386;p85"/>
            <p:cNvSpPr txBox="1"/>
            <p:nvPr/>
          </p:nvSpPr>
          <p:spPr>
            <a:xfrm>
              <a:off x="8884475" y="6387188"/>
              <a:ext cx="2849400" cy="369300"/>
            </a:xfrm>
            <a:prstGeom prst="rect">
              <a:avLst/>
            </a:prstGeom>
            <a:noFill/>
            <a:ln>
              <a:noFill/>
            </a:ln>
          </p:spPr>
          <p:txBody>
            <a:bodyPr anchorCtr="0" anchor="t" bIns="68575" lIns="68575" spcFirstLastPara="1" rIns="68575" wrap="square" tIns="68575">
              <a:spAutoFit/>
            </a:bodyPr>
            <a:lstStyle/>
            <a:p>
              <a:pPr indent="0" lvl="0" marL="0" rtl="0" algn="r">
                <a:spcBef>
                  <a:spcPts val="0"/>
                </a:spcBef>
                <a:spcAft>
                  <a:spcPts val="0"/>
                </a:spcAft>
                <a:buNone/>
              </a:pPr>
              <a:r>
                <a:rPr lang="en" sz="900">
                  <a:solidFill>
                    <a:schemeClr val="lt1"/>
                  </a:solidFill>
                  <a:latin typeface="Roboto"/>
                  <a:ea typeface="Roboto"/>
                  <a:cs typeface="Roboto"/>
                  <a:sym typeface="Roboto"/>
                </a:rPr>
                <a:t>Educator Training </a:t>
              </a:r>
              <a:endParaRPr sz="900">
                <a:solidFill>
                  <a:schemeClr val="lt1"/>
                </a:solidFill>
                <a:latin typeface="Roboto"/>
                <a:ea typeface="Roboto"/>
                <a:cs typeface="Roboto"/>
                <a:sym typeface="Roboto"/>
              </a:endParaRPr>
            </a:p>
          </p:txBody>
        </p:sp>
        <p:pic>
          <p:nvPicPr>
            <p:cNvPr id="387" name="Google Shape;387;p85"/>
            <p:cNvPicPr preferRelativeResize="0"/>
            <p:nvPr/>
          </p:nvPicPr>
          <p:blipFill>
            <a:blip r:embed="rId3">
              <a:alphaModFix/>
            </a:blip>
            <a:stretch>
              <a:fillRect/>
            </a:stretch>
          </p:blipFill>
          <p:spPr>
            <a:xfrm>
              <a:off x="132450" y="6278012"/>
              <a:ext cx="640890" cy="587700"/>
            </a:xfrm>
            <a:prstGeom prst="rect">
              <a:avLst/>
            </a:prstGeom>
            <a:noFill/>
            <a:ln>
              <a:noFill/>
            </a:ln>
          </p:spPr>
        </p:pic>
      </p:grpSp>
      <p:sp>
        <p:nvSpPr>
          <p:cNvPr id="388" name="Google Shape;388;p85"/>
          <p:cNvSpPr/>
          <p:nvPr/>
        </p:nvSpPr>
        <p:spPr>
          <a:xfrm>
            <a:off x="0" y="599275"/>
            <a:ext cx="9144000" cy="964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700"/>
              <a:buFont typeface="Arial"/>
              <a:buNone/>
            </a:pPr>
            <a:r>
              <a:rPr lang="en" sz="2400">
                <a:solidFill>
                  <a:schemeClr val="accent1"/>
                </a:solidFill>
                <a:latin typeface="Roboto Condensed"/>
                <a:ea typeface="Roboto Condensed"/>
                <a:cs typeface="Roboto Condensed"/>
                <a:sym typeface="Roboto Condensed"/>
              </a:rPr>
              <a:t>Typical Competition </a:t>
            </a:r>
            <a:endParaRPr i="0" sz="2400" u="none" cap="none" strike="noStrike">
              <a:solidFill>
                <a:schemeClr val="accent1"/>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2700"/>
              <a:buFont typeface="Arial"/>
              <a:buNone/>
            </a:pPr>
            <a:r>
              <a:rPr lang="en" sz="2400">
                <a:solidFill>
                  <a:schemeClr val="accent2"/>
                </a:solidFill>
                <a:latin typeface="Roboto Condensed"/>
                <a:ea typeface="Roboto Condensed"/>
                <a:cs typeface="Roboto Condensed"/>
                <a:sym typeface="Roboto Condensed"/>
              </a:rPr>
              <a:t>Cycle </a:t>
            </a:r>
            <a:endParaRPr i="0" sz="2400" u="none" cap="none" strike="noStrike">
              <a:solidFill>
                <a:schemeClr val="accent2"/>
              </a:solidFill>
              <a:latin typeface="Roboto Condensed"/>
              <a:ea typeface="Roboto Condensed"/>
              <a:cs typeface="Roboto Condensed"/>
              <a:sym typeface="Roboto Condensed"/>
            </a:endParaRPr>
          </a:p>
          <a:p>
            <a:pPr indent="0" lvl="0" marL="0" marR="0" rtl="0" algn="ctr">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86"/>
          <p:cNvPicPr preferRelativeResize="0"/>
          <p:nvPr/>
        </p:nvPicPr>
        <p:blipFill rotWithShape="1">
          <a:blip r:embed="rId3">
            <a:alphaModFix/>
          </a:blip>
          <a:srcRect b="0" l="38650" r="0" t="6838"/>
          <a:stretch/>
        </p:blipFill>
        <p:spPr>
          <a:xfrm>
            <a:off x="-17162" y="0"/>
            <a:ext cx="4606326" cy="4717901"/>
          </a:xfrm>
          <a:prstGeom prst="rect">
            <a:avLst/>
          </a:prstGeom>
          <a:noFill/>
          <a:ln>
            <a:noFill/>
          </a:ln>
        </p:spPr>
      </p:pic>
      <p:sp>
        <p:nvSpPr>
          <p:cNvPr id="394" name="Google Shape;394;p86"/>
          <p:cNvSpPr/>
          <p:nvPr/>
        </p:nvSpPr>
        <p:spPr>
          <a:xfrm>
            <a:off x="2857500" y="0"/>
            <a:ext cx="6295800" cy="47178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86"/>
          <p:cNvSpPr txBox="1"/>
          <p:nvPr/>
        </p:nvSpPr>
        <p:spPr>
          <a:xfrm>
            <a:off x="3256225" y="1272700"/>
            <a:ext cx="6023100" cy="3706200"/>
          </a:xfrm>
          <a:prstGeom prst="rect">
            <a:avLst/>
          </a:prstGeom>
          <a:noFill/>
          <a:ln>
            <a:noFill/>
          </a:ln>
        </p:spPr>
        <p:txBody>
          <a:bodyPr anchorCtr="0" anchor="t" bIns="68575" lIns="68575" spcFirstLastPara="1" rIns="68575" wrap="square" tIns="68575">
            <a:noAutofit/>
          </a:bodyPr>
          <a:lstStyle/>
          <a:p>
            <a:pPr indent="0" lvl="0" marL="0" rtl="0" algn="l">
              <a:lnSpc>
                <a:spcPct val="115000"/>
              </a:lnSpc>
              <a:spcBef>
                <a:spcPts val="1100"/>
              </a:spcBef>
              <a:spcAft>
                <a:spcPts val="0"/>
              </a:spcAft>
              <a:buNone/>
            </a:pPr>
            <a:r>
              <a:rPr lang="en" sz="1500">
                <a:solidFill>
                  <a:srgbClr val="3F3F3F"/>
                </a:solidFill>
                <a:latin typeface="Lato"/>
                <a:ea typeface="Lato"/>
                <a:cs typeface="Lato"/>
                <a:sym typeface="Lato"/>
              </a:rPr>
              <a:t>VEX Robotics Competition teams are tasked with designing and building a robot to play against other teams in a game-based engineering challenge. </a:t>
            </a:r>
            <a:endParaRPr sz="1500">
              <a:solidFill>
                <a:srgbClr val="3F3F3F"/>
              </a:solidFill>
              <a:latin typeface="Lato"/>
              <a:ea typeface="Lato"/>
              <a:cs typeface="Lato"/>
              <a:sym typeface="Lato"/>
            </a:endParaRPr>
          </a:p>
          <a:p>
            <a:pPr indent="-260350" lvl="0" marL="342900" rtl="0" algn="l">
              <a:lnSpc>
                <a:spcPct val="115000"/>
              </a:lnSpc>
              <a:spcBef>
                <a:spcPts val="1100"/>
              </a:spcBef>
              <a:spcAft>
                <a:spcPts val="0"/>
              </a:spcAft>
              <a:buClr>
                <a:srgbClr val="3F3F3F"/>
              </a:buClr>
              <a:buSzPts val="1500"/>
              <a:buFont typeface="Lato"/>
              <a:buChar char="●"/>
            </a:pPr>
            <a:r>
              <a:rPr lang="en" sz="1500">
                <a:solidFill>
                  <a:srgbClr val="3F3F3F"/>
                </a:solidFill>
                <a:latin typeface="Lato"/>
                <a:ea typeface="Lato"/>
                <a:cs typeface="Lato"/>
                <a:sym typeface="Lato"/>
              </a:rPr>
              <a:t>Two Alliances – </a:t>
            </a:r>
            <a:r>
              <a:rPr b="1" lang="en" sz="1500">
                <a:solidFill>
                  <a:srgbClr val="333333"/>
                </a:solidFill>
                <a:latin typeface="Lato"/>
                <a:ea typeface="Lato"/>
                <a:cs typeface="Lato"/>
                <a:sym typeface="Lato"/>
              </a:rPr>
              <a:t>one “red”</a:t>
            </a:r>
            <a:r>
              <a:rPr lang="en" sz="1500">
                <a:solidFill>
                  <a:srgbClr val="333333"/>
                </a:solidFill>
                <a:latin typeface="Lato"/>
                <a:ea typeface="Lato"/>
                <a:cs typeface="Lato"/>
                <a:sym typeface="Lato"/>
              </a:rPr>
              <a:t> and </a:t>
            </a:r>
            <a:r>
              <a:rPr b="1" lang="en" sz="1500">
                <a:solidFill>
                  <a:srgbClr val="333333"/>
                </a:solidFill>
                <a:latin typeface="Lato"/>
                <a:ea typeface="Lato"/>
                <a:cs typeface="Lato"/>
                <a:sym typeface="Lato"/>
              </a:rPr>
              <a:t>one “blue”</a:t>
            </a:r>
            <a:r>
              <a:rPr lang="en" sz="1500">
                <a:solidFill>
                  <a:srgbClr val="333333"/>
                </a:solidFill>
                <a:latin typeface="Lato"/>
                <a:ea typeface="Lato"/>
                <a:cs typeface="Lato"/>
                <a:sym typeface="Lato"/>
              </a:rPr>
              <a:t> </a:t>
            </a:r>
            <a:r>
              <a:rPr lang="en" sz="1500">
                <a:solidFill>
                  <a:srgbClr val="3F3F3F"/>
                </a:solidFill>
                <a:latin typeface="Lato"/>
                <a:ea typeface="Lato"/>
                <a:cs typeface="Lato"/>
                <a:sym typeface="Lato"/>
              </a:rPr>
              <a:t>– composed of two Teams each, compete in matches consisting of a </a:t>
            </a:r>
            <a:r>
              <a:rPr b="1" lang="en" sz="1500">
                <a:solidFill>
                  <a:srgbClr val="3F3F3F"/>
                </a:solidFill>
                <a:latin typeface="Lato"/>
                <a:ea typeface="Lato"/>
                <a:cs typeface="Lato"/>
                <a:sym typeface="Lato"/>
              </a:rPr>
              <a:t>fifteen (15) </a:t>
            </a:r>
            <a:r>
              <a:rPr lang="en" sz="1500">
                <a:solidFill>
                  <a:srgbClr val="3F3F3F"/>
                </a:solidFill>
                <a:latin typeface="Lato"/>
                <a:ea typeface="Lato"/>
                <a:cs typeface="Lato"/>
                <a:sym typeface="Lato"/>
              </a:rPr>
              <a:t>second Autonomous Period, followed by a one minute and </a:t>
            </a:r>
            <a:r>
              <a:rPr b="1" lang="en" sz="1500">
                <a:solidFill>
                  <a:srgbClr val="3F3F3F"/>
                </a:solidFill>
                <a:latin typeface="Lato"/>
                <a:ea typeface="Lato"/>
                <a:cs typeface="Lato"/>
                <a:sym typeface="Lato"/>
              </a:rPr>
              <a:t>forty-five second (1:45)</a:t>
            </a:r>
            <a:r>
              <a:rPr lang="en" sz="1500">
                <a:solidFill>
                  <a:srgbClr val="3F3F3F"/>
                </a:solidFill>
                <a:latin typeface="Lato"/>
                <a:ea typeface="Lato"/>
                <a:cs typeface="Lato"/>
                <a:sym typeface="Lato"/>
              </a:rPr>
              <a:t> Driver Controlled Period. </a:t>
            </a:r>
            <a:endParaRPr sz="1500">
              <a:solidFill>
                <a:srgbClr val="3F3F3F"/>
              </a:solidFill>
              <a:latin typeface="Lato"/>
              <a:ea typeface="Lato"/>
              <a:cs typeface="Lato"/>
              <a:sym typeface="Lato"/>
            </a:endParaRPr>
          </a:p>
          <a:p>
            <a:pPr indent="0" lvl="0" marL="342900" rtl="0" algn="l">
              <a:lnSpc>
                <a:spcPct val="115000"/>
              </a:lnSpc>
              <a:spcBef>
                <a:spcPts val="1100"/>
              </a:spcBef>
              <a:spcAft>
                <a:spcPts val="0"/>
              </a:spcAft>
              <a:buNone/>
            </a:pPr>
            <a:r>
              <a:t/>
            </a:r>
            <a:endParaRPr sz="100">
              <a:solidFill>
                <a:srgbClr val="3F3F3F"/>
              </a:solidFill>
              <a:latin typeface="Lato"/>
              <a:ea typeface="Lato"/>
              <a:cs typeface="Lato"/>
              <a:sym typeface="Lato"/>
            </a:endParaRPr>
          </a:p>
          <a:p>
            <a:pPr indent="-260350" lvl="0" marL="342900" rtl="0" algn="l">
              <a:lnSpc>
                <a:spcPct val="115000"/>
              </a:lnSpc>
              <a:spcBef>
                <a:spcPts val="1100"/>
              </a:spcBef>
              <a:spcAft>
                <a:spcPts val="0"/>
              </a:spcAft>
              <a:buClr>
                <a:srgbClr val="3F3F3F"/>
              </a:buClr>
              <a:buSzPts val="1500"/>
              <a:buFont typeface="Lato"/>
              <a:buChar char="●"/>
            </a:pPr>
            <a:r>
              <a:rPr lang="en" sz="1500">
                <a:solidFill>
                  <a:srgbClr val="3F3F3F"/>
                </a:solidFill>
                <a:latin typeface="Lato"/>
                <a:ea typeface="Lato"/>
                <a:cs typeface="Lato"/>
                <a:sym typeface="Lato"/>
              </a:rPr>
              <a:t>The object of the game is to attain a higher score than the opposing Alliance.</a:t>
            </a:r>
            <a:endParaRPr sz="1500">
              <a:solidFill>
                <a:srgbClr val="3F3F3F"/>
              </a:solidFill>
              <a:latin typeface="Lato"/>
              <a:ea typeface="Lato"/>
              <a:cs typeface="Lato"/>
              <a:sym typeface="Lato"/>
            </a:endParaRPr>
          </a:p>
          <a:p>
            <a:pPr indent="0" lvl="0" marL="342900" rtl="0" algn="l">
              <a:lnSpc>
                <a:spcPct val="115000"/>
              </a:lnSpc>
              <a:spcBef>
                <a:spcPts val="1100"/>
              </a:spcBef>
              <a:spcAft>
                <a:spcPts val="0"/>
              </a:spcAft>
              <a:buNone/>
            </a:pPr>
            <a:r>
              <a:t/>
            </a:r>
            <a:endParaRPr sz="1500">
              <a:solidFill>
                <a:srgbClr val="434343"/>
              </a:solidFill>
              <a:latin typeface="Lato"/>
              <a:ea typeface="Lato"/>
              <a:cs typeface="Lato"/>
              <a:sym typeface="Lato"/>
            </a:endParaRPr>
          </a:p>
          <a:p>
            <a:pPr indent="0" lvl="0" marL="0" rtl="0" algn="l">
              <a:lnSpc>
                <a:spcPct val="115000"/>
              </a:lnSpc>
              <a:spcBef>
                <a:spcPts val="1100"/>
              </a:spcBef>
              <a:spcAft>
                <a:spcPts val="0"/>
              </a:spcAft>
              <a:buNone/>
            </a:pPr>
            <a:r>
              <a:t/>
            </a:r>
            <a:endParaRPr sz="1500">
              <a:solidFill>
                <a:srgbClr val="434343"/>
              </a:solidFill>
              <a:latin typeface="Lato"/>
              <a:ea typeface="Lato"/>
              <a:cs typeface="Lato"/>
              <a:sym typeface="Lato"/>
            </a:endParaRPr>
          </a:p>
          <a:p>
            <a:pPr indent="0" lvl="0" marL="0" rtl="0" algn="l">
              <a:spcBef>
                <a:spcPts val="1100"/>
              </a:spcBef>
              <a:spcAft>
                <a:spcPts val="0"/>
              </a:spcAft>
              <a:buNone/>
            </a:pPr>
            <a:r>
              <a:t/>
            </a:r>
            <a:endParaRPr sz="1500">
              <a:solidFill>
                <a:srgbClr val="434343"/>
              </a:solidFill>
              <a:latin typeface="Lato"/>
              <a:ea typeface="Lato"/>
              <a:cs typeface="Lato"/>
              <a:sym typeface="Lato"/>
            </a:endParaRPr>
          </a:p>
        </p:txBody>
      </p:sp>
      <p:grpSp>
        <p:nvGrpSpPr>
          <p:cNvPr id="396" name="Google Shape;396;p86"/>
          <p:cNvGrpSpPr/>
          <p:nvPr/>
        </p:nvGrpSpPr>
        <p:grpSpPr>
          <a:xfrm>
            <a:off x="0" y="4717900"/>
            <a:ext cx="9153300" cy="606600"/>
            <a:chOff x="0" y="4717900"/>
            <a:chExt cx="9153300" cy="606600"/>
          </a:xfrm>
        </p:grpSpPr>
        <p:sp>
          <p:nvSpPr>
            <p:cNvPr id="397" name="Google Shape;397;p86"/>
            <p:cNvSpPr/>
            <p:nvPr/>
          </p:nvSpPr>
          <p:spPr>
            <a:xfrm>
              <a:off x="0" y="4723450"/>
              <a:ext cx="9153300" cy="42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8" name="Google Shape;398;p86"/>
            <p:cNvPicPr preferRelativeResize="0"/>
            <p:nvPr/>
          </p:nvPicPr>
          <p:blipFill>
            <a:blip r:embed="rId4">
              <a:alphaModFix/>
            </a:blip>
            <a:stretch>
              <a:fillRect/>
            </a:stretch>
          </p:blipFill>
          <p:spPr>
            <a:xfrm>
              <a:off x="143775" y="4739500"/>
              <a:ext cx="424540" cy="387900"/>
            </a:xfrm>
            <a:prstGeom prst="rect">
              <a:avLst/>
            </a:prstGeom>
            <a:noFill/>
            <a:ln>
              <a:noFill/>
            </a:ln>
          </p:spPr>
        </p:pic>
        <p:sp>
          <p:nvSpPr>
            <p:cNvPr id="399" name="Google Shape;399;p86"/>
            <p:cNvSpPr txBox="1"/>
            <p:nvPr/>
          </p:nvSpPr>
          <p:spPr>
            <a:xfrm>
              <a:off x="568325" y="4717900"/>
              <a:ext cx="3121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Roboto"/>
                  <a:ea typeface="Roboto"/>
                  <a:cs typeface="Roboto"/>
                  <a:sym typeface="Roboto"/>
                </a:rPr>
                <a:t>Robotics Education &amp; Competition Foundation </a:t>
              </a:r>
              <a:endParaRPr sz="800">
                <a:solidFill>
                  <a:schemeClr val="lt1"/>
                </a:solidFill>
                <a:latin typeface="Roboto"/>
                <a:ea typeface="Roboto"/>
                <a:cs typeface="Roboto"/>
                <a:sym typeface="Roboto"/>
              </a:endParaRPr>
            </a:p>
            <a:p>
              <a:pPr indent="0" lvl="0" marL="0" rtl="0" algn="l">
                <a:spcBef>
                  <a:spcPts val="0"/>
                </a:spcBef>
                <a:spcAft>
                  <a:spcPts val="0"/>
                </a:spcAft>
                <a:buNone/>
              </a:pPr>
              <a:r>
                <a:rPr lang="en" sz="800">
                  <a:solidFill>
                    <a:schemeClr val="lt1"/>
                  </a:solidFill>
                  <a:latin typeface="Roboto"/>
                  <a:ea typeface="Roboto"/>
                  <a:cs typeface="Roboto"/>
                  <a:sym typeface="Roboto"/>
                </a:rPr>
                <a:t>Inspiring students, one robot at a time.</a:t>
              </a:r>
              <a:endParaRPr sz="800">
                <a:solidFill>
                  <a:schemeClr val="lt1"/>
                </a:solidFill>
                <a:latin typeface="Roboto"/>
                <a:ea typeface="Roboto"/>
                <a:cs typeface="Roboto"/>
                <a:sym typeface="Roboto"/>
              </a:endParaRPr>
            </a:p>
          </p:txBody>
        </p:sp>
        <p:sp>
          <p:nvSpPr>
            <p:cNvPr id="400" name="Google Shape;400;p86"/>
            <p:cNvSpPr txBox="1"/>
            <p:nvPr/>
          </p:nvSpPr>
          <p:spPr>
            <a:xfrm>
              <a:off x="4572000" y="4739500"/>
              <a:ext cx="43761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Roboto Condensed"/>
                  <a:ea typeface="Roboto Condensed"/>
                  <a:cs typeface="Roboto Condensed"/>
                  <a:sym typeface="Roboto Condensed"/>
                </a:rPr>
                <a:t>JROTC Robotics Program Overview </a:t>
              </a:r>
              <a:endParaRPr sz="12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a:latin typeface="Work Sans"/>
                <a:ea typeface="Work Sans"/>
                <a:cs typeface="Work Sans"/>
                <a:sym typeface="Work Sans"/>
              </a:endParaRPr>
            </a:p>
          </p:txBody>
        </p:sp>
      </p:grpSp>
      <p:sp>
        <p:nvSpPr>
          <p:cNvPr id="401" name="Google Shape;401;p86"/>
          <p:cNvSpPr/>
          <p:nvPr/>
        </p:nvSpPr>
        <p:spPr>
          <a:xfrm>
            <a:off x="3218799" y="545625"/>
            <a:ext cx="5411100" cy="964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lang="en" sz="2400">
                <a:solidFill>
                  <a:schemeClr val="accent1"/>
                </a:solidFill>
                <a:latin typeface="Roboto Condensed"/>
                <a:ea typeface="Roboto Condensed"/>
                <a:cs typeface="Roboto Condensed"/>
                <a:sym typeface="Roboto Condensed"/>
              </a:rPr>
              <a:t>Competition </a:t>
            </a:r>
            <a:endParaRPr i="0" sz="2400" u="none" cap="none" strike="noStrike">
              <a:solidFill>
                <a:schemeClr val="accen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rPr lang="en" sz="2400">
                <a:solidFill>
                  <a:schemeClr val="accent2"/>
                </a:solidFill>
                <a:latin typeface="Roboto Condensed"/>
                <a:ea typeface="Roboto Condensed"/>
                <a:cs typeface="Roboto Condensed"/>
                <a:sym typeface="Roboto Condensed"/>
              </a:rPr>
              <a:t>VEX Robotics Competition (VRC) </a:t>
            </a:r>
            <a:endParaRPr i="0" sz="2400" u="none" cap="none" strike="noStrike">
              <a:solidFill>
                <a:schemeClr val="accent2"/>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chemeClr val="accent2"/>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7">
      <a:dk1>
        <a:srgbClr val="000000"/>
      </a:dk1>
      <a:lt1>
        <a:srgbClr val="FFFFFF"/>
      </a:lt1>
      <a:dk2>
        <a:srgbClr val="44546A"/>
      </a:dk2>
      <a:lt2>
        <a:srgbClr val="E7E6E6"/>
      </a:lt2>
      <a:accent1>
        <a:srgbClr val="1B375E"/>
      </a:accent1>
      <a:accent2>
        <a:srgbClr val="00C2DF"/>
      </a:accent2>
      <a:accent3>
        <a:srgbClr val="F0B61C"/>
      </a:accent3>
      <a:accent4>
        <a:srgbClr val="2B6DA8"/>
      </a:accent4>
      <a:accent5>
        <a:srgbClr val="8BC248"/>
      </a:accent5>
      <a:accent6>
        <a:srgbClr val="2F93A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