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 id="2147483771" r:id="rId5"/>
    <p:sldMasterId id="2147483810" r:id="rId6"/>
    <p:sldMasterId id="2147483838" r:id="rId7"/>
    <p:sldMasterId id="2147483894" r:id="rId8"/>
    <p:sldMasterId id="2147483931" r:id="rId9"/>
    <p:sldMasterId id="2147483953" r:id="rId10"/>
    <p:sldMasterId id="2147483969" r:id="rId11"/>
    <p:sldMasterId id="2147483990" r:id="rId12"/>
  </p:sldMasterIdLst>
  <p:notesMasterIdLst>
    <p:notesMasterId r:id="rId27"/>
  </p:notesMasterIdLst>
  <p:handoutMasterIdLst>
    <p:handoutMasterId r:id="rId28"/>
  </p:handoutMasterIdLst>
  <p:sldIdLst>
    <p:sldId id="1067" r:id="rId13"/>
    <p:sldId id="1068" r:id="rId14"/>
    <p:sldId id="1070" r:id="rId15"/>
    <p:sldId id="1073" r:id="rId16"/>
    <p:sldId id="1082" r:id="rId17"/>
    <p:sldId id="261" r:id="rId18"/>
    <p:sldId id="1084" r:id="rId19"/>
    <p:sldId id="1083" r:id="rId20"/>
    <p:sldId id="1085" r:id="rId21"/>
    <p:sldId id="1086" r:id="rId22"/>
    <p:sldId id="1087" r:id="rId23"/>
    <p:sldId id="311" r:id="rId24"/>
    <p:sldId id="296" r:id="rId25"/>
    <p:sldId id="1069" r:id="rId2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BEFECD"/>
    <a:srgbClr val="D2DFEE"/>
    <a:srgbClr val="000066"/>
    <a:srgbClr val="FFFF99"/>
    <a:srgbClr val="99FFCC"/>
    <a:srgbClr val="00CC99"/>
    <a:srgbClr val="66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866"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9" cy="465773"/>
          </a:xfrm>
          <a:prstGeom prst="rect">
            <a:avLst/>
          </a:prstGeom>
        </p:spPr>
        <p:txBody>
          <a:bodyPr vert="horz" lIns="91787" tIns="45894" rIns="91787" bIns="45894"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77531" y="1"/>
            <a:ext cx="3043979" cy="465773"/>
          </a:xfrm>
          <a:prstGeom prst="rect">
            <a:avLst/>
          </a:prstGeom>
        </p:spPr>
        <p:txBody>
          <a:bodyPr vert="horz" wrap="square" lIns="91787" tIns="45894" rIns="91787" bIns="45894" numCol="1" anchor="t" anchorCtr="0" compatLnSpc="1">
            <a:prstTxWarp prst="textNoShape">
              <a:avLst/>
            </a:prstTxWarp>
          </a:bodyPr>
          <a:lstStyle>
            <a:lvl1pPr algn="r">
              <a:defRPr sz="1200" smtClean="0"/>
            </a:lvl1pPr>
          </a:lstStyle>
          <a:p>
            <a:pPr>
              <a:defRPr/>
            </a:pPr>
            <a:fld id="{4E20EAF9-CAF3-4AC3-85A8-18AC57F6494E}" type="datetimeFigureOut">
              <a:rPr lang="en-US"/>
              <a:pPr>
                <a:defRPr/>
              </a:pPr>
              <a:t>1/23/2025</a:t>
            </a:fld>
            <a:endParaRPr lang="en-US"/>
          </a:p>
        </p:txBody>
      </p:sp>
      <p:sp>
        <p:nvSpPr>
          <p:cNvPr id="4" name="Footer Placeholder 3"/>
          <p:cNvSpPr>
            <a:spLocks noGrp="1"/>
          </p:cNvSpPr>
          <p:nvPr>
            <p:ph type="ftr" sz="quarter" idx="2"/>
          </p:nvPr>
        </p:nvSpPr>
        <p:spPr>
          <a:xfrm>
            <a:off x="2" y="8841738"/>
            <a:ext cx="3043979" cy="465773"/>
          </a:xfrm>
          <a:prstGeom prst="rect">
            <a:avLst/>
          </a:prstGeom>
        </p:spPr>
        <p:txBody>
          <a:bodyPr vert="horz" lIns="91787" tIns="45894" rIns="91787" bIns="45894"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wrap="square" lIns="91787" tIns="45894" rIns="91787" bIns="45894" numCol="1" anchor="b" anchorCtr="0" compatLnSpc="1">
            <a:prstTxWarp prst="textNoShape">
              <a:avLst/>
            </a:prstTxWarp>
          </a:bodyPr>
          <a:lstStyle>
            <a:lvl1pPr algn="r">
              <a:defRPr sz="1200" smtClean="0"/>
            </a:lvl1pPr>
          </a:lstStyle>
          <a:p>
            <a:pPr>
              <a:defRPr/>
            </a:pPr>
            <a:fld id="{D0BB3804-B50E-4B46-8F46-D35B75978619}" type="slidenum">
              <a:rPr lang="en-US"/>
              <a:pPr>
                <a:defRPr/>
              </a:pPr>
              <a:t>‹#›</a:t>
            </a:fld>
            <a:endParaRPr lang="en-US"/>
          </a:p>
        </p:txBody>
      </p:sp>
    </p:spTree>
    <p:extLst>
      <p:ext uri="{BB962C8B-B14F-4D97-AF65-F5344CB8AC3E}">
        <p14:creationId xmlns:p14="http://schemas.microsoft.com/office/powerpoint/2010/main" val="30693905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9" cy="465773"/>
          </a:xfrm>
          <a:prstGeom prst="rect">
            <a:avLst/>
          </a:prstGeom>
        </p:spPr>
        <p:txBody>
          <a:bodyPr vert="horz" lIns="92798" tIns="46398" rIns="92798" bIns="46398"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7531" y="1"/>
            <a:ext cx="3043979" cy="465773"/>
          </a:xfrm>
          <a:prstGeom prst="rect">
            <a:avLst/>
          </a:prstGeom>
        </p:spPr>
        <p:txBody>
          <a:bodyPr vert="horz" wrap="square" lIns="92798" tIns="46398" rIns="92798" bIns="46398" numCol="1" anchor="t" anchorCtr="0" compatLnSpc="1">
            <a:prstTxWarp prst="textNoShape">
              <a:avLst/>
            </a:prstTxWarp>
          </a:bodyPr>
          <a:lstStyle>
            <a:lvl1pPr algn="r">
              <a:defRPr sz="1200" smtClean="0"/>
            </a:lvl1pPr>
          </a:lstStyle>
          <a:p>
            <a:pPr>
              <a:defRPr/>
            </a:pPr>
            <a:fld id="{E541E0CA-667B-4AAE-9B3C-6DBBBB197B30}" type="datetimeFigureOut">
              <a:rPr lang="en-US"/>
              <a:pPr>
                <a:defRPr/>
              </a:pPr>
              <a:t>1/23/2025</a:t>
            </a:fld>
            <a:endParaRPr lang="en-US"/>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2798" tIns="46398" rIns="92798" bIns="46398" rtlCol="0" anchor="ctr"/>
          <a:lstStyle/>
          <a:p>
            <a:pPr lvl="0"/>
            <a:endParaRPr lang="en-US" noProof="0"/>
          </a:p>
        </p:txBody>
      </p:sp>
      <p:sp>
        <p:nvSpPr>
          <p:cNvPr id="5" name="Notes Placeholder 4"/>
          <p:cNvSpPr>
            <a:spLocks noGrp="1"/>
          </p:cNvSpPr>
          <p:nvPr>
            <p:ph type="body" sz="quarter" idx="3"/>
          </p:nvPr>
        </p:nvSpPr>
        <p:spPr>
          <a:xfrm>
            <a:off x="702947" y="4422460"/>
            <a:ext cx="5617208" cy="4188778"/>
          </a:xfrm>
          <a:prstGeom prst="rect">
            <a:avLst/>
          </a:prstGeom>
        </p:spPr>
        <p:txBody>
          <a:bodyPr vert="horz" lIns="92798" tIns="46398" rIns="92798" bIns="4639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41738"/>
            <a:ext cx="3043979" cy="465773"/>
          </a:xfrm>
          <a:prstGeom prst="rect">
            <a:avLst/>
          </a:prstGeom>
        </p:spPr>
        <p:txBody>
          <a:bodyPr vert="horz" lIns="92798" tIns="46398" rIns="92798" bIns="46398"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wrap="square" lIns="92798" tIns="46398" rIns="92798" bIns="46398" numCol="1" anchor="b" anchorCtr="0" compatLnSpc="1">
            <a:prstTxWarp prst="textNoShape">
              <a:avLst/>
            </a:prstTxWarp>
          </a:bodyPr>
          <a:lstStyle>
            <a:lvl1pPr algn="r">
              <a:defRPr sz="1200" smtClean="0"/>
            </a:lvl1pPr>
          </a:lstStyle>
          <a:p>
            <a:pPr>
              <a:defRPr/>
            </a:pPr>
            <a:fld id="{9AF2E8EB-62D3-4ED3-9D04-52C7CB5D15CA}" type="slidenum">
              <a:rPr lang="en-US"/>
              <a:pPr>
                <a:defRPr/>
              </a:pPr>
              <a:t>‹#›</a:t>
            </a:fld>
            <a:endParaRPr lang="en-US"/>
          </a:p>
        </p:txBody>
      </p:sp>
    </p:spTree>
    <p:extLst>
      <p:ext uri="{BB962C8B-B14F-4D97-AF65-F5344CB8AC3E}">
        <p14:creationId xmlns:p14="http://schemas.microsoft.com/office/powerpoint/2010/main" val="313347601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200" b="1">
                <a:solidFill>
                  <a:schemeClr val="tx1"/>
                </a:solidFill>
                <a:latin typeface="Arial" panose="020B0604020202020204" pitchFamily="34" charset="0"/>
                <a:cs typeface="Arial" panose="020B0604020202020204" pitchFamily="34" charset="0"/>
              </a:defRPr>
            </a:lvl1pPr>
            <a:lvl2pPr marL="739775" indent="-284163" defTabSz="928688">
              <a:defRPr sz="1200" b="1">
                <a:solidFill>
                  <a:schemeClr val="tx1"/>
                </a:solidFill>
                <a:latin typeface="Arial" panose="020B0604020202020204" pitchFamily="34" charset="0"/>
                <a:cs typeface="Arial" panose="020B0604020202020204" pitchFamily="34" charset="0"/>
              </a:defRPr>
            </a:lvl2pPr>
            <a:lvl3pPr marL="1139825" indent="-227013" defTabSz="928688">
              <a:defRPr sz="1200" b="1">
                <a:solidFill>
                  <a:schemeClr val="tx1"/>
                </a:solidFill>
                <a:latin typeface="Arial" panose="020B0604020202020204" pitchFamily="34" charset="0"/>
                <a:cs typeface="Arial" panose="020B0604020202020204" pitchFamily="34" charset="0"/>
              </a:defRPr>
            </a:lvl3pPr>
            <a:lvl4pPr marL="1595438" indent="-227013" defTabSz="928688">
              <a:defRPr sz="1200" b="1">
                <a:solidFill>
                  <a:schemeClr val="tx1"/>
                </a:solidFill>
                <a:latin typeface="Arial" panose="020B0604020202020204" pitchFamily="34" charset="0"/>
                <a:cs typeface="Arial" panose="020B0604020202020204" pitchFamily="34" charset="0"/>
              </a:defRPr>
            </a:lvl4pPr>
            <a:lvl5pPr marL="2051050" indent="-227013" defTabSz="928688">
              <a:defRPr sz="1200" b="1">
                <a:solidFill>
                  <a:schemeClr val="tx1"/>
                </a:solidFill>
                <a:latin typeface="Arial" panose="020B0604020202020204" pitchFamily="34" charset="0"/>
                <a:cs typeface="Arial" panose="020B0604020202020204" pitchFamily="34" charset="0"/>
              </a:defRPr>
            </a:lvl5pPr>
            <a:lvl6pPr marL="2508250" indent="-227013" defTabSz="928688"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65450" indent="-227013" defTabSz="928688"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2650" indent="-227013" defTabSz="928688"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79850" indent="-227013" defTabSz="928688"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fld id="{3CB8FFBB-F0F9-4C02-8727-962156E742B1}" type="slidenum">
              <a:rPr lang="en-US" altLang="en-US" smtClean="0">
                <a:latin typeface=" Arial"/>
              </a:rPr>
              <a:pPr/>
              <a:t>2</a:t>
            </a:fld>
            <a:endParaRPr lang="en-US" altLang="en-US">
              <a:latin typeface=" Arial"/>
            </a:endParaRPr>
          </a:p>
        </p:txBody>
      </p:sp>
    </p:spTree>
    <p:extLst>
      <p:ext uri="{BB962C8B-B14F-4D97-AF65-F5344CB8AC3E}">
        <p14:creationId xmlns:p14="http://schemas.microsoft.com/office/powerpoint/2010/main" val="427871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84275" y="698500"/>
            <a:ext cx="4654550" cy="3490913"/>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200" b="1">
                <a:solidFill>
                  <a:schemeClr val="tx1"/>
                </a:solidFill>
                <a:latin typeface="Arial" panose="020B0604020202020204" pitchFamily="34" charset="0"/>
                <a:cs typeface="Arial" panose="020B0604020202020204" pitchFamily="34" charset="0"/>
              </a:defRPr>
            </a:lvl1pPr>
            <a:lvl2pPr marL="742950" indent="-285750" defTabSz="928688">
              <a:defRPr sz="1200" b="1">
                <a:solidFill>
                  <a:schemeClr val="tx1"/>
                </a:solidFill>
                <a:latin typeface="Arial" panose="020B0604020202020204" pitchFamily="34" charset="0"/>
                <a:cs typeface="Arial" panose="020B0604020202020204" pitchFamily="34" charset="0"/>
              </a:defRPr>
            </a:lvl2pPr>
            <a:lvl3pPr marL="1143000" indent="-228600" defTabSz="928688">
              <a:defRPr sz="1200" b="1">
                <a:solidFill>
                  <a:schemeClr val="tx1"/>
                </a:solidFill>
                <a:latin typeface="Arial" panose="020B0604020202020204" pitchFamily="34" charset="0"/>
                <a:cs typeface="Arial" panose="020B0604020202020204" pitchFamily="34" charset="0"/>
              </a:defRPr>
            </a:lvl3pPr>
            <a:lvl4pPr marL="1600200" indent="-228600" defTabSz="928688">
              <a:defRPr sz="1200" b="1">
                <a:solidFill>
                  <a:schemeClr val="tx1"/>
                </a:solidFill>
                <a:latin typeface="Arial" panose="020B0604020202020204" pitchFamily="34" charset="0"/>
                <a:cs typeface="Arial" panose="020B0604020202020204" pitchFamily="34" charset="0"/>
              </a:defRPr>
            </a:lvl4pPr>
            <a:lvl5pPr marL="2057400" indent="-228600" defTabSz="928688">
              <a:defRPr sz="1200" b="1">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fld id="{9A66EA55-9CF5-4474-94D9-3C5FF82F8483}" type="slidenum">
              <a:rPr lang="en-US" altLang="en-US" smtClean="0"/>
              <a:pPr/>
              <a:t>12</a:t>
            </a:fld>
            <a:endParaRPr lang="en-US" altLang="en-US"/>
          </a:p>
        </p:txBody>
      </p:sp>
    </p:spTree>
    <p:extLst>
      <p:ext uri="{BB962C8B-B14F-4D97-AF65-F5344CB8AC3E}">
        <p14:creationId xmlns:p14="http://schemas.microsoft.com/office/powerpoint/2010/main" val="3402484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0" y="76200"/>
            <a:ext cx="9144000" cy="1016000"/>
          </a:xfrm>
          <a:prstGeom prst="rect">
            <a:avLst/>
          </a:prstGeom>
          <a:noFill/>
        </p:spPr>
        <p:txBody>
          <a:bodyPr>
            <a:spAutoFit/>
          </a:bodyPr>
          <a:lstStyle/>
          <a:p>
            <a:pPr algn="ctr" fontAlgn="auto">
              <a:spcBef>
                <a:spcPts val="0"/>
              </a:spcBef>
              <a:spcAft>
                <a:spcPts val="0"/>
              </a:spcAft>
              <a:defRPr/>
            </a:pPr>
            <a:r>
              <a:rPr lang="en-US" sz="3200" b="1">
                <a:ln w="9525">
                  <a:noFill/>
                  <a:prstDash val="solid"/>
                </a:ln>
                <a:solidFill>
                  <a:prstClr val="black"/>
                </a:solidFill>
                <a:effectLst>
                  <a:outerShdw blurRad="41275" dist="20320" dir="1800000" algn="tl" rotWithShape="0">
                    <a:srgbClr val="000000">
                      <a:alpha val="40000"/>
                    </a:srgbClr>
                  </a:outerShdw>
                </a:effectLst>
                <a:latin typeface="Arial"/>
                <a:cs typeface="Arial" charset="0"/>
              </a:rPr>
              <a:t>Leadership Excellence</a:t>
            </a:r>
          </a:p>
          <a:p>
            <a:pPr algn="ctr" fontAlgn="auto">
              <a:spcBef>
                <a:spcPts val="0"/>
              </a:spcBef>
              <a:spcAft>
                <a:spcPts val="0"/>
              </a:spcAft>
              <a:defRPr/>
            </a:pPr>
            <a:r>
              <a:rPr lang="en-US" sz="2800" b="1" i="1">
                <a:ln w="12700">
                  <a:noFill/>
                  <a:prstDash val="solid"/>
                </a:ln>
                <a:solidFill>
                  <a:prstClr val="black"/>
                </a:solidFill>
                <a:effectLst>
                  <a:outerShdw blurRad="41275" dist="20320" dir="1800000" algn="tl" rotWithShape="0">
                    <a:srgbClr val="000000">
                      <a:alpha val="40000"/>
                    </a:srgbClr>
                  </a:outerShdw>
                </a:effectLst>
                <a:latin typeface="Arial"/>
                <a:cs typeface="Arial" charset="0"/>
              </a:rPr>
              <a:t>This We’ll Defend</a:t>
            </a:r>
          </a:p>
        </p:txBody>
      </p:sp>
      <p:sp>
        <p:nvSpPr>
          <p:cNvPr id="5" name="TextBox 4"/>
          <p:cNvSpPr txBox="1"/>
          <p:nvPr userDrawn="1"/>
        </p:nvSpPr>
        <p:spPr>
          <a:xfrm>
            <a:off x="0" y="6257925"/>
            <a:ext cx="9144000" cy="523875"/>
          </a:xfrm>
          <a:prstGeom prst="rect">
            <a:avLst/>
          </a:prstGeom>
          <a:noFill/>
        </p:spPr>
        <p:txBody>
          <a:bodyPr>
            <a:spAutoFit/>
          </a:bodyPr>
          <a:lstStyle/>
          <a:p>
            <a:pPr algn="ctr" fontAlgn="auto">
              <a:spcBef>
                <a:spcPts val="0"/>
              </a:spcBef>
              <a:spcAft>
                <a:spcPts val="0"/>
              </a:spcAft>
              <a:defRPr/>
            </a:pPr>
            <a:r>
              <a:rPr lang="en-US" sz="2800" b="1" i="1">
                <a:ln w="9525">
                  <a:noFill/>
                  <a:prstDash val="solid"/>
                </a:ln>
                <a:solidFill>
                  <a:prstClr val="black"/>
                </a:solidFill>
                <a:effectLst>
                  <a:outerShdw blurRad="41275" dist="20320" dir="1800000" algn="tl" rotWithShape="0">
                    <a:srgbClr val="000000">
                      <a:alpha val="40000"/>
                    </a:srgbClr>
                  </a:outerShdw>
                </a:effectLst>
                <a:latin typeface="Arial"/>
                <a:cs typeface="Arial" charset="0"/>
              </a:rPr>
              <a:t>Leaders for Life</a:t>
            </a:r>
            <a:endParaRPr lang="en-US" sz="2400" b="1" i="1">
              <a:ln w="9525">
                <a:noFill/>
                <a:prstDash val="solid"/>
              </a:ln>
              <a:solidFill>
                <a:prstClr val="black"/>
              </a:solidFill>
              <a:effectLst>
                <a:outerShdw blurRad="41275" dist="20320" dir="1800000" algn="tl" rotWithShape="0">
                  <a:srgbClr val="000000">
                    <a:alpha val="40000"/>
                  </a:srgbClr>
                </a:outerShdw>
              </a:effectLst>
              <a:latin typeface="Arial"/>
              <a:cs typeface="Arial" charset="0"/>
            </a:endParaRPr>
          </a:p>
        </p:txBody>
      </p:sp>
      <p:sp>
        <p:nvSpPr>
          <p:cNvPr id="6" name="Rectangle 24"/>
          <p:cNvSpPr>
            <a:spLocks noChangeArrowheads="1"/>
          </p:cNvSpPr>
          <p:nvPr userDrawn="1"/>
        </p:nvSpPr>
        <p:spPr bwMode="auto">
          <a:xfrm>
            <a:off x="0" y="6065838"/>
            <a:ext cx="9144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2000" b="1">
              <a:solidFill>
                <a:srgbClr val="FFFFFF"/>
              </a:solidFill>
              <a:latin typeface="Arial" pitchFamily="34" charset="0"/>
              <a:cs typeface="Arial" charset="0"/>
            </a:endParaRPr>
          </a:p>
        </p:txBody>
      </p:sp>
      <p:sp>
        <p:nvSpPr>
          <p:cNvPr id="7"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a:solidFill>
                <a:srgbClr val="FFFFFF"/>
              </a:solidFill>
              <a:latin typeface="Arial" pitchFamily="34" charset="0"/>
              <a:cs typeface="Arial" charset="0"/>
            </a:endParaRPr>
          </a:p>
        </p:txBody>
      </p:sp>
      <p:pic>
        <p:nvPicPr>
          <p:cNvPr id="9" name="Picture 3" descr="C:\Users\BorgerdingTB\AppData\Local\Microsoft\Windows\Temporary Internet Files\Content.Outlook\B8021UZJ\Nice Army of One.jpg"/>
          <p:cNvPicPr>
            <a:picLocks noChangeAspect="1" noChangeArrowheads="1"/>
          </p:cNvPicPr>
          <p:nvPr userDrawn="1"/>
        </p:nvPicPr>
        <p:blipFill>
          <a:blip r:embed="rId2"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normAutofit/>
          </a:bodyPr>
          <a:lstStyle>
            <a:lvl1pPr algn="ctr">
              <a:defRPr sz="3600" baseline="0"/>
            </a:lvl1pPr>
          </a:lstStyle>
          <a:p>
            <a:r>
              <a:rPr lang="en-US"/>
              <a:t>Click to edit Master title style</a:t>
            </a:r>
          </a:p>
        </p:txBody>
      </p:sp>
      <p:sp>
        <p:nvSpPr>
          <p:cNvPr id="18" name="Text Placeholder 17"/>
          <p:cNvSpPr>
            <a:spLocks noGrp="1"/>
          </p:cNvSpPr>
          <p:nvPr>
            <p:ph type="body" sz="quarter" idx="10"/>
          </p:nvPr>
        </p:nvSpPr>
        <p:spPr>
          <a:xfrm>
            <a:off x="1447800" y="3810000"/>
            <a:ext cx="6400800" cy="2057400"/>
          </a:xfrm>
        </p:spPr>
        <p:txBody>
          <a:bodyPr/>
          <a:lstStyle>
            <a:lvl1pPr algn="ctr">
              <a:buNone/>
              <a:defRPr sz="2400" baseline="0"/>
            </a:lvl1pPr>
          </a:lstStyle>
          <a:p>
            <a:pPr lvl="0"/>
            <a:r>
              <a:rPr lang="en-US"/>
              <a:t>Click to edit Master text styles</a:t>
            </a:r>
          </a:p>
        </p:txBody>
      </p:sp>
      <p:pic>
        <p:nvPicPr>
          <p:cNvPr id="12" name="Picture 2" descr="http://www.tioh.hqda.pentagon.mil/ImageProxy.ashx?n=1&amp;t=original&amp;id=5161"/>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62228" y="68561"/>
            <a:ext cx="660400" cy="914400"/>
          </a:xfrm>
          <a:prstGeom prst="rect">
            <a:avLst/>
          </a:prstGeom>
          <a:noFill/>
          <a:ln w="9525">
            <a:noFill/>
            <a:miter lim="800000"/>
            <a:headEnd/>
            <a:tailEnd/>
          </a:ln>
        </p:spPr>
      </p:pic>
    </p:spTree>
    <p:extLst>
      <p:ext uri="{BB962C8B-B14F-4D97-AF65-F5344CB8AC3E}">
        <p14:creationId xmlns:p14="http://schemas.microsoft.com/office/powerpoint/2010/main" val="39500211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838200" y="1752600"/>
            <a:ext cx="3733800" cy="4572000"/>
          </a:xfrm>
          <a:prstGeom prst="rect">
            <a:avLst/>
          </a:prstGeom>
          <a:noFill/>
          <a:ln w="9525">
            <a:noFill/>
            <a:miter lim="800000"/>
            <a:headEnd/>
            <a:tailEnd/>
          </a:ln>
        </p:spPr>
      </p:pic>
      <p:sp>
        <p:nvSpPr>
          <p:cNvPr id="3" name="TextBox 2"/>
          <p:cNvSpPr txBox="1"/>
          <p:nvPr userDrawn="1"/>
        </p:nvSpPr>
        <p:spPr>
          <a:xfrm>
            <a:off x="685800" y="274638"/>
            <a:ext cx="7772400" cy="461962"/>
          </a:xfrm>
          <a:prstGeom prst="rect">
            <a:avLst/>
          </a:prstGeom>
          <a:noFill/>
        </p:spPr>
        <p:txBody>
          <a:bodyPr>
            <a:spAutoFit/>
          </a:bodyPr>
          <a:lstStyle/>
          <a:p>
            <a:pPr algn="ctr" fontAlgn="auto">
              <a:spcBef>
                <a:spcPts val="0"/>
              </a:spcBef>
              <a:spcAft>
                <a:spcPts val="0"/>
              </a:spcAft>
              <a:defRPr/>
            </a:pPr>
            <a:r>
              <a:rPr lang="en-US" sz="2400" b="1">
                <a:solidFill>
                  <a:prstClr val="black"/>
                </a:solidFill>
                <a:latin typeface="Arial" pitchFamily="34" charset="0"/>
                <a:cs typeface="Arial" pitchFamily="34" charset="0"/>
              </a:rPr>
              <a:t>Welcome to the Cadet Command Slide Format</a:t>
            </a:r>
          </a:p>
        </p:txBody>
      </p:sp>
      <p:sp>
        <p:nvSpPr>
          <p:cNvPr id="4" name="TextBox 3"/>
          <p:cNvSpPr txBox="1"/>
          <p:nvPr userDrawn="1"/>
        </p:nvSpPr>
        <p:spPr>
          <a:xfrm>
            <a:off x="4800600" y="1571625"/>
            <a:ext cx="4038600" cy="5032375"/>
          </a:xfrm>
          <a:prstGeom prst="rect">
            <a:avLst/>
          </a:prstGeom>
          <a:solidFill>
            <a:schemeClr val="bg2"/>
          </a:solidFill>
          <a:ln w="12700">
            <a:solidFill>
              <a:schemeClr val="tx1">
                <a:lumMod val="50000"/>
                <a:lumOff val="50000"/>
              </a:schemeClr>
            </a:solidFill>
          </a:ln>
        </p:spPr>
        <p:txBody>
          <a:bodyPr>
            <a:spAutoFit/>
          </a:bodyPr>
          <a:lstStyle/>
          <a:p>
            <a:pPr fontAlgn="auto">
              <a:spcBef>
                <a:spcPts val="1200"/>
              </a:spcBef>
              <a:spcAft>
                <a:spcPts val="0"/>
              </a:spcAft>
              <a:buFont typeface="Arial" pitchFamily="34" charset="0"/>
              <a:buNone/>
              <a:defRPr/>
            </a:pPr>
            <a:r>
              <a:rPr lang="en-US" sz="1400" b="1">
                <a:solidFill>
                  <a:prstClr val="black"/>
                </a:solidFill>
                <a:latin typeface="Arial" pitchFamily="34" charset="0"/>
                <a:cs typeface="Arial" pitchFamily="34" charset="0"/>
              </a:rPr>
              <a:t>To begin making your slide presentation, follow the arrow and:</a:t>
            </a:r>
          </a:p>
          <a:p>
            <a:pPr fontAlgn="auto">
              <a:spcBef>
                <a:spcPts val="1200"/>
              </a:spcBef>
              <a:spcAft>
                <a:spcPts val="0"/>
              </a:spcAft>
              <a:buFont typeface="Arial" pitchFamily="34" charset="0"/>
              <a:buNone/>
              <a:defRPr/>
            </a:pPr>
            <a:r>
              <a:rPr lang="en-US" sz="1400" b="1">
                <a:solidFill>
                  <a:prstClr val="black"/>
                </a:solidFill>
                <a:latin typeface="Arial" pitchFamily="34" charset="0"/>
                <a:cs typeface="Arial" pitchFamily="34" charset="0"/>
              </a:rPr>
              <a:t>Step 1.  From the “Home” tab, choose “Layout” to select and create your title slide.</a:t>
            </a:r>
          </a:p>
          <a:p>
            <a:pPr fontAlgn="auto">
              <a:spcBef>
                <a:spcPts val="1200"/>
              </a:spcBef>
              <a:spcAft>
                <a:spcPts val="0"/>
              </a:spcAft>
              <a:buFont typeface="Arial" pitchFamily="34" charset="0"/>
              <a:buNone/>
              <a:defRPr/>
            </a:pPr>
            <a:r>
              <a:rPr lang="en-US" sz="1400" b="1">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1200"/>
              </a:spcBef>
              <a:spcAft>
                <a:spcPts val="0"/>
              </a:spcAft>
              <a:buFont typeface="Arial" pitchFamily="34" charset="0"/>
              <a:buNone/>
              <a:defRPr/>
            </a:pPr>
            <a:r>
              <a:rPr lang="en-US" sz="1400" b="1">
                <a:solidFill>
                  <a:prstClr val="black"/>
                </a:solidFill>
                <a:latin typeface="Arial" pitchFamily="34" charset="0"/>
                <a:cs typeface="Arial" pitchFamily="34" charset="0"/>
              </a:rPr>
              <a:t>Notes:</a:t>
            </a:r>
          </a:p>
          <a:p>
            <a:pPr fontAlgn="auto">
              <a:spcBef>
                <a:spcPts val="600"/>
              </a:spcBef>
              <a:spcAft>
                <a:spcPts val="0"/>
              </a:spcAft>
              <a:buFont typeface="Arial" charset="0"/>
              <a:buChar char="•"/>
              <a:defRPr/>
            </a:pPr>
            <a:r>
              <a:rPr lang="en-US" sz="1400" b="1">
                <a:solidFill>
                  <a:prstClr val="black"/>
                </a:solidFill>
                <a:latin typeface="Arial" pitchFamily="34" charset="0"/>
                <a:cs typeface="Arial" pitchFamily="34" charset="0"/>
              </a:rPr>
              <a:t>All fonts should be Arial</a:t>
            </a:r>
          </a:p>
          <a:p>
            <a:pPr fontAlgn="auto">
              <a:spcBef>
                <a:spcPts val="600"/>
              </a:spcBef>
              <a:spcAft>
                <a:spcPts val="0"/>
              </a:spcAft>
              <a:buFont typeface="Arial" charset="0"/>
              <a:buChar char="•"/>
              <a:defRPr/>
            </a:pPr>
            <a:r>
              <a:rPr lang="en-US" sz="1400" b="1">
                <a:solidFill>
                  <a:prstClr val="black"/>
                </a:solidFill>
                <a:latin typeface="Arial" pitchFamily="34" charset="0"/>
                <a:cs typeface="Arial" pitchFamily="34" charset="0"/>
              </a:rPr>
              <a:t>Templates automatically reduce overall size of text as more is added; do not go below font size 14 or third sub-bullet level</a:t>
            </a:r>
          </a:p>
          <a:p>
            <a:pPr fontAlgn="auto">
              <a:spcBef>
                <a:spcPts val="600"/>
              </a:spcBef>
              <a:spcAft>
                <a:spcPts val="0"/>
              </a:spcAft>
              <a:buFont typeface="Arial" charset="0"/>
              <a:buChar char="•"/>
              <a:defRPr/>
            </a:pPr>
            <a:r>
              <a:rPr lang="en-US" sz="1400" b="1">
                <a:solidFill>
                  <a:prstClr val="black"/>
                </a:solidFill>
                <a:latin typeface="Arial" pitchFamily="34" charset="0"/>
                <a:cs typeface="Arial" pitchFamily="34" charset="0"/>
              </a:rPr>
              <a:t>Do not change formatting (e.g. hanging indent, bullet types, etc.)</a:t>
            </a:r>
          </a:p>
          <a:p>
            <a:pPr fontAlgn="auto">
              <a:spcBef>
                <a:spcPts val="600"/>
              </a:spcBef>
              <a:spcAft>
                <a:spcPts val="0"/>
              </a:spcAft>
              <a:buFont typeface="Arial" charset="0"/>
              <a:buChar char="•"/>
              <a:defRPr/>
            </a:pPr>
            <a:r>
              <a:rPr lang="en-US" sz="1400" b="1">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600"/>
              </a:spcBef>
              <a:spcAft>
                <a:spcPts val="0"/>
              </a:spcAft>
              <a:buFont typeface="Arial" charset="0"/>
              <a:buChar char="•"/>
              <a:defRPr/>
            </a:pPr>
            <a:r>
              <a:rPr lang="en-US" sz="1400" b="1">
                <a:solidFill>
                  <a:prstClr val="black"/>
                </a:solidFill>
                <a:latin typeface="Arial" pitchFamily="34" charset="0"/>
                <a:cs typeface="Arial" pitchFamily="34" charset="0"/>
              </a:rPr>
              <a:t>Print in grayscale; only print in color if there is a chart on the page that has color coding</a:t>
            </a:r>
          </a:p>
        </p:txBody>
      </p:sp>
      <p:grpSp>
        <p:nvGrpSpPr>
          <p:cNvPr id="5" name="Group 16"/>
          <p:cNvGrpSpPr>
            <a:grpSpLocks/>
          </p:cNvGrpSpPr>
          <p:nvPr userDrawn="1"/>
        </p:nvGrpSpPr>
        <p:grpSpPr bwMode="auto">
          <a:xfrm>
            <a:off x="165100" y="1308100"/>
            <a:ext cx="1524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7" name="Straight Arrow Connector 6"/>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1169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2" y="287553"/>
            <a:ext cx="7303478" cy="533399"/>
          </a:xfrm>
          <a:prstGeom prst="rect">
            <a:avLst/>
          </a:prstGeom>
        </p:spPr>
        <p:txBody>
          <a:bodyPr anchor="ctr">
            <a:noAutofit/>
          </a:bodyPr>
          <a:lstStyle>
            <a:lvl1pPr>
              <a:defRPr sz="3600" b="1" i="0">
                <a:solidFill>
                  <a:schemeClr val="tx1"/>
                </a:solidFill>
                <a:latin typeface="Arial" pitchFamily="34" charset="0"/>
                <a:cs typeface="Arial" pitchFamily="34" charset="0"/>
              </a:defRPr>
            </a:lvl1pPr>
          </a:lstStyle>
          <a:p>
            <a:r>
              <a:rPr lang="en-US"/>
              <a:t>Click to edit Master title style</a:t>
            </a:r>
          </a:p>
        </p:txBody>
      </p:sp>
      <p:sp>
        <p:nvSpPr>
          <p:cNvPr id="11" name="Rectangle 32"/>
          <p:cNvSpPr>
            <a:spLocks noChangeArrowheads="1"/>
          </p:cNvSpPr>
          <p:nvPr userDrawn="1"/>
        </p:nvSpPr>
        <p:spPr bwMode="auto">
          <a:xfrm rot="10800000" flipV="1">
            <a:off x="0" y="1039813"/>
            <a:ext cx="9147174" cy="97260"/>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altLang="en-US" b="1">
              <a:solidFill>
                <a:srgbClr val="FFFFFF"/>
              </a:solidFill>
            </a:endParaRPr>
          </a:p>
        </p:txBody>
      </p:sp>
      <p:pic>
        <p:nvPicPr>
          <p:cNvPr id="9" name="Picture 2" descr="http://www.tioh.hqda.pentagon.mil/ImageProxy.ashx?n=1&amp;t=original&amp;id=5161"/>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739" y="42863"/>
            <a:ext cx="66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24508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2113" y="1484768"/>
            <a:ext cx="8328025" cy="481284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386529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0" y="0"/>
            <a:ext cx="0" cy="0"/>
          </a:xfrm>
        </p:spPr>
        <p:txBody>
          <a:bodyPr/>
          <a:lstStyle>
            <a:lvl1pPr>
              <a:defRPr/>
            </a:lvl1pPr>
          </a:lstStyle>
          <a:p>
            <a:pPr>
              <a:defRPr/>
            </a:pPr>
            <a:fld id="{7260B23C-E1B0-43F2-A9DF-BC24A46D457D}" type="datetimeFigureOut">
              <a:rPr lang="en-US"/>
              <a:pPr>
                <a:defRPr/>
              </a:pPr>
              <a:t>1/23/2025</a:t>
            </a:fld>
            <a:endParaRPr lang="en-US"/>
          </a:p>
        </p:txBody>
      </p:sp>
      <p:sp>
        <p:nvSpPr>
          <p:cNvPr id="6" name="Footer Placeholder 5"/>
          <p:cNvSpPr>
            <a:spLocks noGrp="1"/>
          </p:cNvSpPr>
          <p:nvPr>
            <p:ph type="ftr" sz="quarter" idx="11"/>
          </p:nvPr>
        </p:nvSpPr>
        <p:spPr>
          <a:xfrm>
            <a:off x="0" y="0"/>
            <a:ext cx="0" cy="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0" y="0"/>
            <a:ext cx="0" cy="0"/>
          </a:xfrm>
        </p:spPr>
        <p:txBody>
          <a:bodyPr/>
          <a:lstStyle>
            <a:lvl1pPr>
              <a:defRPr/>
            </a:lvl1pPr>
          </a:lstStyle>
          <a:p>
            <a:pPr>
              <a:defRPr/>
            </a:pPr>
            <a:fld id="{5E6F2E0F-12CC-4424-A9B6-0762D2371530}" type="slidenum">
              <a:rPr lang="en-US"/>
              <a:pPr>
                <a:defRPr/>
              </a:pPr>
              <a:t>‹#›</a:t>
            </a:fld>
            <a:endParaRPr lang="en-US"/>
          </a:p>
        </p:txBody>
      </p:sp>
    </p:spTree>
    <p:extLst>
      <p:ext uri="{BB962C8B-B14F-4D97-AF65-F5344CB8AC3E}">
        <p14:creationId xmlns:p14="http://schemas.microsoft.com/office/powerpoint/2010/main" val="6652385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3238050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sp>
        <p:nvSpPr>
          <p:cNvPr id="3" name="TextBox 2"/>
          <p:cNvSpPr txBox="1"/>
          <p:nvPr userDrawn="1"/>
        </p:nvSpPr>
        <p:spPr>
          <a:xfrm>
            <a:off x="685800" y="83265"/>
            <a:ext cx="7772400" cy="954107"/>
          </a:xfrm>
          <a:prstGeom prst="rect">
            <a:avLst/>
          </a:prstGeom>
          <a:noFill/>
        </p:spPr>
        <p:txBody>
          <a:bodyPr>
            <a:spAutoFit/>
          </a:bodyPr>
          <a:lstStyle/>
          <a:p>
            <a:pPr algn="ctr" fontAlgn="auto">
              <a:spcBef>
                <a:spcPts val="0"/>
              </a:spcBef>
              <a:spcAft>
                <a:spcPts val="0"/>
              </a:spcAft>
              <a:defRPr/>
            </a:pPr>
            <a:r>
              <a:rPr lang="en-US" sz="2800" b="1">
                <a:solidFill>
                  <a:prstClr val="black"/>
                </a:solidFill>
                <a:latin typeface="Arial" pitchFamily="34" charset="0"/>
                <a:cs typeface="Arial" pitchFamily="34" charset="0"/>
              </a:rPr>
              <a:t>Welcome to the Cadet Command </a:t>
            </a:r>
          </a:p>
          <a:p>
            <a:pPr algn="ctr" fontAlgn="auto">
              <a:spcBef>
                <a:spcPts val="0"/>
              </a:spcBef>
              <a:spcAft>
                <a:spcPts val="0"/>
              </a:spcAft>
              <a:defRPr/>
            </a:pPr>
            <a:r>
              <a:rPr lang="en-US" sz="2800" b="1">
                <a:solidFill>
                  <a:prstClr val="black"/>
                </a:solidFill>
                <a:latin typeface="Arial" pitchFamily="34" charset="0"/>
                <a:cs typeface="Arial" pitchFamily="34" charset="0"/>
              </a:rPr>
              <a:t>Slide Template</a:t>
            </a:r>
          </a:p>
        </p:txBody>
      </p:sp>
      <p:sp>
        <p:nvSpPr>
          <p:cNvPr id="4" name="TextBox 3"/>
          <p:cNvSpPr txBox="1"/>
          <p:nvPr userDrawn="1"/>
        </p:nvSpPr>
        <p:spPr>
          <a:xfrm>
            <a:off x="4572000" y="1571686"/>
            <a:ext cx="4267200" cy="3021340"/>
          </a:xfrm>
          <a:prstGeom prst="rect">
            <a:avLst/>
          </a:prstGeom>
          <a:solidFill>
            <a:schemeClr val="bg2"/>
          </a:solidFill>
          <a:ln w="12700">
            <a:solidFill>
              <a:schemeClr val="tx1">
                <a:lumMod val="50000"/>
                <a:lumOff val="50000"/>
              </a:schemeClr>
            </a:solidFill>
          </a:ln>
        </p:spPr>
        <p:txBody>
          <a:bodyPr wrap="square">
            <a:spAutoFit/>
          </a:bodyPr>
          <a:lstStyle/>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To begin making your slide presentation, follow the arrow and:</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Step 1.  From the “Home” tab, choose “Layout” to select and create your title slide.</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900"/>
              </a:spcBef>
              <a:spcAft>
                <a:spcPts val="0"/>
              </a:spcAft>
              <a:buFont typeface="Arial" pitchFamily="34" charset="0"/>
              <a:buNone/>
              <a:defRPr/>
            </a:pPr>
            <a:r>
              <a:rPr lang="en-US" sz="1050">
                <a:solidFill>
                  <a:prstClr val="black"/>
                </a:solidFill>
                <a:latin typeface="Arial" pitchFamily="34" charset="0"/>
                <a:cs typeface="Arial" pitchFamily="34" charset="0"/>
              </a:rPr>
              <a:t>Notes:</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All fonts should be Arial</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Templates automatically reduce overall size of text as more is added; do not go below font size 14 or fourth sub-bullet level</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Do not change formatting (e.g. hanging indent, bullet types, etc.)</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450"/>
              </a:spcBef>
              <a:spcAft>
                <a:spcPts val="0"/>
              </a:spcAft>
              <a:buFont typeface="Arial" charset="0"/>
              <a:buChar char="•"/>
              <a:defRPr/>
            </a:pPr>
            <a:r>
              <a:rPr lang="en-US" sz="1050">
                <a:solidFill>
                  <a:prstClr val="black"/>
                </a:solidFill>
                <a:latin typeface="Arial" pitchFamily="34" charset="0"/>
                <a:cs typeface="Arial" pitchFamily="34" charset="0"/>
              </a:rPr>
              <a:t>Print in grayscale; only print in color if there is a chart on the page that has color coding</a:t>
            </a:r>
          </a:p>
        </p:txBody>
      </p:sp>
      <p:sp>
        <p:nvSpPr>
          <p:cNvPr id="17" name="Rectangle 16">
            <a:extLst>
              <a:ext uri="{FF2B5EF4-FFF2-40B4-BE49-F238E27FC236}">
                <a16:creationId xmlns:a16="http://schemas.microsoft.com/office/drawing/2014/main" id="{7BF07D06-2B9D-06DB-E9B4-46D5C7C50A63}"/>
              </a:ext>
            </a:extLst>
          </p:cNvPr>
          <p:cNvSpPr/>
          <p:nvPr userDrawn="1"/>
        </p:nvSpPr>
        <p:spPr>
          <a:xfrm>
            <a:off x="545903" y="2642301"/>
            <a:ext cx="648502" cy="599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Graphical user interface, application&#10;&#10;Description automatically generated">
            <a:extLst>
              <a:ext uri="{FF2B5EF4-FFF2-40B4-BE49-F238E27FC236}">
                <a16:creationId xmlns:a16="http://schemas.microsoft.com/office/drawing/2014/main" id="{D133FD52-778E-F2E5-684A-4AE721786F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411" y="1166647"/>
            <a:ext cx="4050805" cy="4653981"/>
          </a:xfrm>
          <a:prstGeom prst="rect">
            <a:avLst/>
          </a:prstGeom>
        </p:spPr>
      </p:pic>
    </p:spTree>
    <p:extLst>
      <p:ext uri="{BB962C8B-B14F-4D97-AF65-F5344CB8AC3E}">
        <p14:creationId xmlns:p14="http://schemas.microsoft.com/office/powerpoint/2010/main" val="35912195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130427"/>
            <a:ext cx="7772400" cy="1470025"/>
          </a:xfrm>
        </p:spPr>
        <p:txBody>
          <a:bodyPr>
            <a:normAutofit/>
          </a:bodyPr>
          <a:lstStyle>
            <a:lvl1pPr algn="ctr">
              <a:defRPr sz="3200" baseline="0"/>
            </a:lvl1pPr>
          </a:lstStyle>
          <a:p>
            <a:r>
              <a:rPr lang="en-US"/>
              <a:t>Title Slide - click to edit</a:t>
            </a:r>
            <a:br>
              <a:rPr lang="en-US"/>
            </a:br>
            <a:r>
              <a:rPr lang="en-US"/>
              <a:t>(Arial 32 Bold)</a:t>
            </a:r>
          </a:p>
        </p:txBody>
      </p:sp>
      <p:sp>
        <p:nvSpPr>
          <p:cNvPr id="9" name="TextBox 8"/>
          <p:cNvSpPr txBox="1"/>
          <p:nvPr userDrawn="1"/>
        </p:nvSpPr>
        <p:spPr>
          <a:xfrm>
            <a:off x="-1" y="165427"/>
            <a:ext cx="9144000" cy="892552"/>
          </a:xfrm>
          <a:prstGeom prst="rect">
            <a:avLst/>
          </a:prstGeom>
          <a:noFill/>
        </p:spPr>
        <p:txBody>
          <a:bodyPr wrap="square">
            <a:spAutoFit/>
          </a:bodyPr>
          <a:lstStyle/>
          <a:p>
            <a:pPr algn="ctr" fontAlgn="auto">
              <a:spcBef>
                <a:spcPts val="0"/>
              </a:spcBef>
              <a:spcAft>
                <a:spcPts val="0"/>
              </a:spcAft>
              <a:defRPr/>
            </a:pPr>
            <a:r>
              <a:rPr lang="en-US" sz="2800" b="1">
                <a:ln w="9525">
                  <a:noFill/>
                  <a:prstDash val="solid"/>
                </a:ln>
                <a:solidFill>
                  <a:prstClr val="black"/>
                </a:solidFill>
                <a:effectLst/>
                <a:latin typeface="Arial"/>
              </a:rPr>
              <a:t>Leadership Excellence</a:t>
            </a:r>
          </a:p>
          <a:p>
            <a:pPr algn="ctr" fontAlgn="auto">
              <a:spcBef>
                <a:spcPts val="0"/>
              </a:spcBef>
              <a:spcAft>
                <a:spcPts val="0"/>
              </a:spcAft>
              <a:defRPr/>
            </a:pPr>
            <a:r>
              <a:rPr lang="en-US" sz="2400" b="1" i="1">
                <a:ln w="12700">
                  <a:noFill/>
                  <a:prstDash val="solid"/>
                </a:ln>
                <a:solidFill>
                  <a:prstClr val="black"/>
                </a:solidFill>
                <a:effectLst/>
                <a:latin typeface="Arial"/>
              </a:rPr>
              <a:t>Be All You Can Be</a:t>
            </a:r>
          </a:p>
        </p:txBody>
      </p:sp>
      <p:sp>
        <p:nvSpPr>
          <p:cNvPr id="13" name="TextBox 12"/>
          <p:cNvSpPr txBox="1"/>
          <p:nvPr userDrawn="1"/>
        </p:nvSpPr>
        <p:spPr>
          <a:xfrm>
            <a:off x="-1" y="6258580"/>
            <a:ext cx="9144000" cy="415498"/>
          </a:xfrm>
          <a:prstGeom prst="rect">
            <a:avLst/>
          </a:prstGeom>
          <a:noFill/>
        </p:spPr>
        <p:txBody>
          <a:bodyPr wrap="square">
            <a:spAutoFit/>
          </a:bodyPr>
          <a:lstStyle/>
          <a:p>
            <a:pPr algn="ctr" fontAlgn="auto">
              <a:spcBef>
                <a:spcPts val="0"/>
              </a:spcBef>
              <a:spcAft>
                <a:spcPts val="0"/>
              </a:spcAft>
              <a:defRPr/>
            </a:pPr>
            <a:r>
              <a:rPr lang="en-US" sz="2100" i="1">
                <a:ln w="9525">
                  <a:noFill/>
                  <a:prstDash val="solid"/>
                </a:ln>
                <a:solidFill>
                  <a:prstClr val="black"/>
                </a:solidFill>
                <a:effectLst>
                  <a:outerShdw blurRad="38100" dist="38100" dir="2700000" algn="tl">
                    <a:srgbClr val="000000">
                      <a:alpha val="43137"/>
                    </a:srgbClr>
                  </a:outerShdw>
                </a:effectLst>
                <a:latin typeface="Arial"/>
              </a:rPr>
              <a:t>One ROTC</a:t>
            </a:r>
            <a:endParaRPr lang="en-US" sz="1800" i="1">
              <a:ln w="9525">
                <a:noFill/>
                <a:prstDash val="solid"/>
              </a:ln>
              <a:solidFill>
                <a:prstClr val="black"/>
              </a:solidFill>
              <a:effectLst>
                <a:outerShdw blurRad="38100" dist="38100" dir="2700000" algn="tl">
                  <a:srgbClr val="000000">
                    <a:alpha val="43137"/>
                  </a:srgbClr>
                </a:outerShdw>
              </a:effectLst>
              <a:latin typeface="Arial"/>
            </a:endParaRPr>
          </a:p>
        </p:txBody>
      </p:sp>
      <p:sp>
        <p:nvSpPr>
          <p:cNvPr id="14" name="Rectangle 24"/>
          <p:cNvSpPr>
            <a:spLocks noChangeArrowheads="1"/>
          </p:cNvSpPr>
          <p:nvPr userDrawn="1"/>
        </p:nvSpPr>
        <p:spPr bwMode="auto">
          <a:xfrm>
            <a:off x="-1" y="6145349"/>
            <a:ext cx="5811079" cy="149433"/>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500">
              <a:solidFill>
                <a:srgbClr val="FFFFFF"/>
              </a:solidFill>
              <a:latin typeface="Arial" pitchFamily="34" charset="0"/>
            </a:endParaRPr>
          </a:p>
        </p:txBody>
      </p:sp>
      <p:sp>
        <p:nvSpPr>
          <p:cNvPr id="16"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sp>
        <p:nvSpPr>
          <p:cNvPr id="18" name="Text Placeholder 17"/>
          <p:cNvSpPr>
            <a:spLocks noGrp="1"/>
          </p:cNvSpPr>
          <p:nvPr>
            <p:ph type="body" sz="quarter" idx="10" hasCustomPrompt="1"/>
          </p:nvPr>
        </p:nvSpPr>
        <p:spPr>
          <a:xfrm>
            <a:off x="1447800" y="3810000"/>
            <a:ext cx="6400800" cy="2057400"/>
          </a:xfrm>
        </p:spPr>
        <p:txBody>
          <a:bodyPr/>
          <a:lstStyle>
            <a:lvl1pPr algn="ctr">
              <a:buNone/>
              <a:defRPr sz="2400" b="1" baseline="0"/>
            </a:lvl1pPr>
          </a:lstStyle>
          <a:p>
            <a:pPr lvl="0"/>
            <a:r>
              <a:rPr lang="en-US"/>
              <a:t>Click to edit subtitle (Arial 24 Bold)</a:t>
            </a:r>
          </a:p>
        </p:txBody>
      </p:sp>
      <p:pic>
        <p:nvPicPr>
          <p:cNvPr id="19"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pic>
        <p:nvPicPr>
          <p:cNvPr id="5" name="Picture 4" descr="Logo&#10;&#10;Description automatically generated">
            <a:extLst>
              <a:ext uri="{FF2B5EF4-FFF2-40B4-BE49-F238E27FC236}">
                <a16:creationId xmlns:a16="http://schemas.microsoft.com/office/drawing/2014/main" id="{77522337-76D1-2367-9B84-AE06913407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
        <p:nvSpPr>
          <p:cNvPr id="10" name="TextBox 9">
            <a:extLst>
              <a:ext uri="{FF2B5EF4-FFF2-40B4-BE49-F238E27FC236}">
                <a16:creationId xmlns:a16="http://schemas.microsoft.com/office/drawing/2014/main" id="{F780BCA9-1AED-ADB9-F0EC-25641FC161C2}"/>
              </a:ext>
            </a:extLst>
          </p:cNvPr>
          <p:cNvSpPr txBox="1"/>
          <p:nvPr userDrawn="1"/>
        </p:nvSpPr>
        <p:spPr>
          <a:xfrm>
            <a:off x="3916900" y="-42111"/>
            <a:ext cx="1321196" cy="276999"/>
          </a:xfrm>
          <a:prstGeom prst="rect">
            <a:avLst/>
          </a:prstGeom>
          <a:noFill/>
        </p:spPr>
        <p:txBody>
          <a:bodyPr wrap="none" rtlCol="0">
            <a:spAutoFit/>
          </a:bodyPr>
          <a:lstStyle/>
          <a:p>
            <a:r>
              <a:rPr lang="en-US" sz="1200" b="1"/>
              <a:t>UNCLASSIFIED</a:t>
            </a:r>
          </a:p>
        </p:txBody>
      </p:sp>
      <p:sp>
        <p:nvSpPr>
          <p:cNvPr id="11" name="TextBox 10">
            <a:extLst>
              <a:ext uri="{FF2B5EF4-FFF2-40B4-BE49-F238E27FC236}">
                <a16:creationId xmlns:a16="http://schemas.microsoft.com/office/drawing/2014/main" id="{9F74E83F-632C-99FE-B3EA-112AAF4DA735}"/>
              </a:ext>
            </a:extLst>
          </p:cNvPr>
          <p:cNvSpPr txBox="1"/>
          <p:nvPr userDrawn="1"/>
        </p:nvSpPr>
        <p:spPr>
          <a:xfrm>
            <a:off x="3916900" y="6596808"/>
            <a:ext cx="1321196" cy="276999"/>
          </a:xfrm>
          <a:prstGeom prst="rect">
            <a:avLst/>
          </a:prstGeom>
          <a:noFill/>
        </p:spPr>
        <p:txBody>
          <a:bodyPr wrap="none" rtlCol="0">
            <a:spAutoFit/>
          </a:bodyPr>
          <a:lstStyle/>
          <a:p>
            <a:r>
              <a:rPr lang="en-US" sz="1200" b="1"/>
              <a:t>UNCLASSIFIED</a:t>
            </a:r>
          </a:p>
        </p:txBody>
      </p:sp>
    </p:spTree>
    <p:extLst>
      <p:ext uri="{BB962C8B-B14F-4D97-AF65-F5344CB8AC3E}">
        <p14:creationId xmlns:p14="http://schemas.microsoft.com/office/powerpoint/2010/main" val="2306804751"/>
      </p:ext>
    </p:extLst>
  </p:cSld>
  <p:clrMapOvr>
    <a:masterClrMapping/>
  </p:clrMapOvr>
  <p:extLst>
    <p:ext uri="{DCECCB84-F9BA-43D5-87BE-67443E8EF086}">
      <p15:sldGuideLst xmlns:p15="http://schemas.microsoft.com/office/powerpoint/2012/main">
        <p15:guide id="1" orient="horz" pos="2160">
          <p15:clr>
            <a:srgbClr val="FBAE40"/>
          </p15:clr>
        </p15:guide>
        <p15:guide id="2" pos="3672">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243217"/>
            <a:ext cx="7619999" cy="523220"/>
          </a:xfrm>
        </p:spPr>
        <p:txBody>
          <a:bodyPr wrap="square">
            <a:spAutoFit/>
          </a:bodyPr>
          <a:lstStyle>
            <a:lvl1pPr>
              <a:spcBef>
                <a:spcPts val="450"/>
              </a:spcBef>
              <a:defRPr sz="2800" baseline="0"/>
            </a:lvl1pPr>
          </a:lstStyle>
          <a:p>
            <a:r>
              <a:rPr lang="en-US"/>
              <a:t>Arial 28 Bold</a:t>
            </a:r>
          </a:p>
        </p:txBody>
      </p:sp>
      <p:sp>
        <p:nvSpPr>
          <p:cNvPr id="3" name="Text Placeholder 2">
            <a:extLst>
              <a:ext uri="{FF2B5EF4-FFF2-40B4-BE49-F238E27FC236}">
                <a16:creationId xmlns:a16="http://schemas.microsoft.com/office/drawing/2014/main" id="{8F13E72A-990E-8B95-E1CE-FECD11BE8D0E}"/>
              </a:ext>
            </a:extLst>
          </p:cNvPr>
          <p:cNvSpPr>
            <a:spLocks noGrp="1"/>
          </p:cNvSpPr>
          <p:nvPr>
            <p:ph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82515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243217"/>
            <a:ext cx="7696200" cy="523220"/>
          </a:xfrm>
        </p:spPr>
        <p:txBody>
          <a:bodyPr>
            <a:spAutoFit/>
          </a:bodyPr>
          <a:lstStyle>
            <a:lvl1pPr>
              <a:defRPr sz="2800"/>
            </a:lvl1pPr>
          </a:lstStyle>
          <a:p>
            <a:r>
              <a:rPr lang="en-US"/>
              <a:t>Arial 28 Bold</a:t>
            </a:r>
          </a:p>
        </p:txBody>
      </p:sp>
      <p:sp>
        <p:nvSpPr>
          <p:cNvPr id="3" name="Content Placeholder 2"/>
          <p:cNvSpPr>
            <a:spLocks noGrp="1"/>
          </p:cNvSpPr>
          <p:nvPr>
            <p:ph sz="half" idx="1" hasCustomPrompt="1"/>
          </p:nvPr>
        </p:nvSpPr>
        <p:spPr>
          <a:xfrm>
            <a:off x="152400" y="1143000"/>
            <a:ext cx="4389120" cy="5364480"/>
          </a:xfrm>
        </p:spPr>
        <p:txBody>
          <a:bodyPr/>
          <a:lstStyle>
            <a:lvl1pPr marL="170260" indent="-170260">
              <a:buFont typeface="Wingdings" pitchFamily="2" charset="2"/>
              <a:buChar char="Ø"/>
              <a:defRPr sz="2000" b="0"/>
            </a:lvl1pPr>
            <a:lvl2pPr marL="300038" indent="-129779">
              <a:buFont typeface="Arial" pitchFamily="34" charset="0"/>
              <a:buChar char="•"/>
              <a:defRPr sz="1800" b="0" baseline="0"/>
            </a:lvl2pPr>
            <a:lvl3pPr marL="431006" indent="-130969">
              <a:buFont typeface="Arial" pitchFamily="34" charset="0"/>
              <a:buChar char="–"/>
              <a:defRPr sz="1600" b="0" baseline="0"/>
            </a:lvl3pPr>
            <a:lvl4pPr marL="554831" indent="-123825">
              <a:spcBef>
                <a:spcPts val="450"/>
              </a:spcBef>
              <a:buFont typeface="Wingdings" pitchFamily="2" charset="2"/>
              <a:buChar char="§"/>
              <a:defRPr sz="1200" b="0" baseline="0"/>
            </a:lvl4pPr>
            <a:lvl5pPr marL="814388" indent="-122635">
              <a:defRPr sz="1350"/>
            </a:lvl5pPr>
            <a:lvl6pPr>
              <a:defRPr sz="1350"/>
            </a:lvl6pPr>
            <a:lvl7pPr>
              <a:defRPr sz="1350"/>
            </a:lvl7pPr>
            <a:lvl8pPr>
              <a:defRPr sz="1350"/>
            </a:lvl8pPr>
            <a:lvl9pPr>
              <a:defRPr sz="1350"/>
            </a:lvl9pPr>
          </a:lstStyle>
          <a:p>
            <a:pPr lvl="0"/>
            <a:r>
              <a:rPr lang="en-US"/>
              <a:t>Arial 20</a:t>
            </a:r>
          </a:p>
          <a:p>
            <a:pPr lvl="1"/>
            <a:r>
              <a:rPr lang="en-US"/>
              <a:t>Arial 18</a:t>
            </a:r>
          </a:p>
          <a:p>
            <a:pPr lvl="2"/>
            <a:r>
              <a:rPr lang="en-US"/>
              <a:t>Arial 16</a:t>
            </a:r>
          </a:p>
          <a:p>
            <a:pPr lvl="3"/>
            <a:r>
              <a:rPr lang="en-US"/>
              <a:t>Arial 14</a:t>
            </a:r>
          </a:p>
        </p:txBody>
      </p:sp>
      <p:sp>
        <p:nvSpPr>
          <p:cNvPr id="6" name="Content Placeholder 2"/>
          <p:cNvSpPr>
            <a:spLocks noGrp="1"/>
          </p:cNvSpPr>
          <p:nvPr>
            <p:ph sz="half" idx="10"/>
          </p:nvPr>
        </p:nvSpPr>
        <p:spPr>
          <a:xfrm>
            <a:off x="4631108" y="1143000"/>
            <a:ext cx="4389120" cy="536448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b="0"/>
            </a:lvl1pPr>
            <a:lvl2pPr>
              <a:defRPr lang="en-US" b="0" baseline="0"/>
            </a:lvl2pPr>
            <a:lvl3pPr>
              <a:defRPr lang="en-US" b="0" baseline="0"/>
            </a:lvl3pPr>
            <a:lvl4pPr>
              <a:defRPr lang="en-US" sz="1200" b="0" baseline="0"/>
            </a:lvl4pPr>
          </a:lstStyle>
          <a:p>
            <a:pPr marL="170260" lvl="0" indent="-170260"/>
            <a:r>
              <a:rPr lang="en-US"/>
              <a:t>Click to edit Master text styles</a:t>
            </a:r>
          </a:p>
          <a:p>
            <a:pPr marL="170260" lvl="1" indent="-170260"/>
            <a:r>
              <a:rPr lang="en-US"/>
              <a:t>Second level</a:t>
            </a:r>
          </a:p>
          <a:p>
            <a:pPr marL="170260" lvl="2" indent="-170260"/>
            <a:r>
              <a:rPr lang="en-US"/>
              <a:t>Third level</a:t>
            </a:r>
          </a:p>
          <a:p>
            <a:pPr marL="170260" lvl="3" indent="-170260"/>
            <a:r>
              <a:rPr lang="en-US"/>
              <a:t>Fourth level</a:t>
            </a:r>
          </a:p>
        </p:txBody>
      </p:sp>
    </p:spTree>
    <p:extLst>
      <p:ext uri="{BB962C8B-B14F-4D97-AF65-F5344CB8AC3E}">
        <p14:creationId xmlns:p14="http://schemas.microsoft.com/office/powerpoint/2010/main" val="5203431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399" y="981163"/>
            <a:ext cx="4344988" cy="451027"/>
          </a:xfrm>
        </p:spPr>
        <p:txBody>
          <a:bodyPr anchor="b">
            <a:normAutofit/>
          </a:bodyPr>
          <a:lstStyle>
            <a:lvl1pPr marL="0" indent="0" algn="ctr">
              <a:buNone/>
              <a:defRPr sz="2000" b="1" u="sng"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Arial 20 Bold Underlined</a:t>
            </a:r>
          </a:p>
        </p:txBody>
      </p:sp>
      <p:sp>
        <p:nvSpPr>
          <p:cNvPr id="4" name="Content Placeholder 3"/>
          <p:cNvSpPr>
            <a:spLocks noGrp="1"/>
          </p:cNvSpPr>
          <p:nvPr>
            <p:ph sz="half" idx="2" hasCustomPrompt="1"/>
          </p:nvPr>
        </p:nvSpPr>
        <p:spPr>
          <a:xfrm>
            <a:off x="152400" y="1497100"/>
            <a:ext cx="4344988" cy="2265453"/>
          </a:xfrm>
        </p:spPr>
        <p:txBody>
          <a:bodyPr>
            <a:normAutofit/>
          </a:bodyPr>
          <a:lstStyle>
            <a:lvl1pPr marL="130969" indent="-130969">
              <a:defRPr sz="2000" baseline="0"/>
            </a:lvl1pPr>
            <a:lvl2pPr marL="215504" indent="-84535">
              <a:buFont typeface="Arial" pitchFamily="34" charset="0"/>
              <a:buChar char="•"/>
              <a:defRPr sz="1800"/>
            </a:lvl2pPr>
            <a:lvl3pPr marL="300038" indent="-84535">
              <a:buFont typeface="Arial" pitchFamily="34" charset="0"/>
              <a:buChar char="­"/>
              <a:defRPr sz="1600" baseline="0"/>
            </a:lvl3pPr>
            <a:lvl4pPr marL="385763" indent="-85725">
              <a:spcBef>
                <a:spcPts val="450"/>
              </a:spcBef>
              <a:buFont typeface="Wingdings" pitchFamily="2" charset="2"/>
              <a:buChar char="§"/>
              <a:defRPr sz="1400" baseline="0"/>
            </a:lvl4pPr>
            <a:lvl5pPr>
              <a:defRPr sz="1200"/>
            </a:lvl5pPr>
            <a:lvl6pPr>
              <a:defRPr sz="1200"/>
            </a:lvl6pPr>
            <a:lvl7pPr>
              <a:defRPr sz="1200"/>
            </a:lvl7pPr>
            <a:lvl8pPr>
              <a:defRPr sz="1200"/>
            </a:lvl8pPr>
            <a:lvl9pPr>
              <a:defRPr sz="1200"/>
            </a:lvl9pPr>
          </a:lstStyle>
          <a:p>
            <a:pPr lvl="0"/>
            <a:r>
              <a:rPr lang="en-US"/>
              <a:t> Arial 20</a:t>
            </a:r>
          </a:p>
          <a:p>
            <a:pPr lvl="1"/>
            <a:r>
              <a:rPr lang="en-US"/>
              <a:t> Arial 18</a:t>
            </a:r>
          </a:p>
          <a:p>
            <a:pPr lvl="2"/>
            <a:r>
              <a:rPr lang="en-US"/>
              <a:t> Arial 16</a:t>
            </a:r>
          </a:p>
          <a:p>
            <a:pPr lvl="3"/>
            <a:r>
              <a:rPr lang="en-US"/>
              <a:t> Arial 14</a:t>
            </a:r>
          </a:p>
        </p:txBody>
      </p:sp>
      <p:sp>
        <p:nvSpPr>
          <p:cNvPr id="5" name="Text Placeholder 4"/>
          <p:cNvSpPr>
            <a:spLocks noGrp="1"/>
          </p:cNvSpPr>
          <p:nvPr>
            <p:ph type="body" sz="quarter" idx="3"/>
          </p:nvPr>
        </p:nvSpPr>
        <p:spPr>
          <a:xfrm>
            <a:off x="4645025" y="985132"/>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497100"/>
            <a:ext cx="4346575" cy="2265453"/>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a:lvl1pPr>
            <a:lvl2pPr>
              <a:defRPr lang="en-US"/>
            </a:lvl2pPr>
            <a:lvl3pPr>
              <a:defRPr lang="en-US" baseline="0"/>
            </a:lvl3pPr>
            <a:lvl4pPr>
              <a:defRPr lang="en-US" baseline="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4" name="Text Placeholder 2"/>
          <p:cNvSpPr>
            <a:spLocks noGrp="1"/>
          </p:cNvSpPr>
          <p:nvPr>
            <p:ph type="body" idx="13"/>
          </p:nvPr>
        </p:nvSpPr>
        <p:spPr>
          <a:xfrm>
            <a:off x="152399" y="3762553"/>
            <a:ext cx="4344988"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3"/>
          <p:cNvSpPr>
            <a:spLocks noGrp="1"/>
          </p:cNvSpPr>
          <p:nvPr>
            <p:ph sz="half" idx="14"/>
          </p:nvPr>
        </p:nvSpPr>
        <p:spPr>
          <a:xfrm>
            <a:off x="152400" y="4278490"/>
            <a:ext cx="4344988"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6" name="Text Placeholder 4"/>
          <p:cNvSpPr>
            <a:spLocks noGrp="1"/>
          </p:cNvSpPr>
          <p:nvPr>
            <p:ph type="body" sz="quarter" idx="15"/>
          </p:nvPr>
        </p:nvSpPr>
        <p:spPr>
          <a:xfrm>
            <a:off x="4643974" y="3762553"/>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4645026" y="4278490"/>
            <a:ext cx="4346575"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12770945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harts and Graphs ">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51862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24"/>
          <p:cNvSpPr>
            <a:spLocks noChangeArrowheads="1"/>
          </p:cNvSpPr>
          <p:nvPr/>
        </p:nvSpPr>
        <p:spPr bwMode="auto">
          <a:xfrm rot="10800000">
            <a:off x="0" y="1036638"/>
            <a:ext cx="9144000" cy="182562"/>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endParaRPr lang="en-US" altLang="en-US" sz="1350" b="1">
              <a:solidFill>
                <a:srgbClr val="FFFFFF"/>
              </a:solidFill>
              <a:latin typeface="Arial"/>
              <a:ea typeface="+mn-ea"/>
              <a:cs typeface="Arial" panose="020B0604020202020204" pitchFamily="34" charset="0"/>
            </a:endParaRPr>
          </a:p>
        </p:txBody>
      </p:sp>
      <p:sp>
        <p:nvSpPr>
          <p:cNvPr id="5122" name="Rectangle 2"/>
          <p:cNvSpPr>
            <a:spLocks noGrp="1" noChangeArrowheads="1"/>
          </p:cNvSpPr>
          <p:nvPr>
            <p:ph type="ctrTitle"/>
          </p:nvPr>
        </p:nvSpPr>
        <p:spPr>
          <a:xfrm>
            <a:off x="685800" y="2130428"/>
            <a:ext cx="7772400" cy="1470025"/>
          </a:xfrm>
        </p:spPr>
        <p:txBody>
          <a:bodyPr>
            <a:normAutofit/>
          </a:bodyPr>
          <a:lstStyle>
            <a:lvl1pPr algn="ctr">
              <a:defRPr sz="2700" baseline="0"/>
            </a:lvl1pPr>
          </a:lstStyle>
          <a:p>
            <a:r>
              <a:rPr lang="en-US"/>
              <a:t>Click to edit Master title style</a:t>
            </a:r>
          </a:p>
        </p:txBody>
      </p:sp>
      <p:sp>
        <p:nvSpPr>
          <p:cNvPr id="18" name="Text Placeholder 17"/>
          <p:cNvSpPr>
            <a:spLocks noGrp="1"/>
          </p:cNvSpPr>
          <p:nvPr>
            <p:ph type="body" sz="quarter" idx="10"/>
          </p:nvPr>
        </p:nvSpPr>
        <p:spPr>
          <a:xfrm>
            <a:off x="1447800" y="3810000"/>
            <a:ext cx="6400800" cy="2057400"/>
          </a:xfrm>
        </p:spPr>
        <p:txBody>
          <a:bodyPr/>
          <a:lstStyle>
            <a:lvl1pPr algn="ctr">
              <a:buNone/>
              <a:defRPr sz="1800" baseline="0"/>
            </a:lvl1pPr>
          </a:lstStyle>
          <a:p>
            <a:pPr lvl="0"/>
            <a:r>
              <a:rPr lang="en-US"/>
              <a:t>Click to edit Master text styles</a:t>
            </a:r>
          </a:p>
        </p:txBody>
      </p:sp>
      <p:sp>
        <p:nvSpPr>
          <p:cNvPr id="12" name="Text Box 75"/>
          <p:cNvSpPr txBox="1">
            <a:spLocks noChangeArrowheads="1"/>
          </p:cNvSpPr>
          <p:nvPr userDrawn="1"/>
        </p:nvSpPr>
        <p:spPr bwMode="auto">
          <a:xfrm>
            <a:off x="0" y="-76200"/>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CUI</a:t>
            </a:r>
          </a:p>
        </p:txBody>
      </p:sp>
      <p:sp>
        <p:nvSpPr>
          <p:cNvPr id="2" name="Rectangle 1">
            <a:extLst>
              <a:ext uri="{FF2B5EF4-FFF2-40B4-BE49-F238E27FC236}">
                <a16:creationId xmlns:a16="http://schemas.microsoft.com/office/drawing/2014/main" id="{99E3AFF8-0D43-DFC4-BBD5-3D186C0BC71E}"/>
              </a:ext>
            </a:extLst>
          </p:cNvPr>
          <p:cNvSpPr/>
          <p:nvPr userDrawn="1"/>
        </p:nvSpPr>
        <p:spPr>
          <a:xfrm>
            <a:off x="8278165" y="6581002"/>
            <a:ext cx="832279" cy="230832"/>
          </a:xfrm>
          <a:prstGeom prst="rect">
            <a:avLst/>
          </a:prstGeom>
        </p:spPr>
        <p:txBody>
          <a:bodyPr wrap="none">
            <a:spAutoFit/>
          </a:bodyPr>
          <a:lstStyle/>
          <a:p>
            <a:pPr algn="r" fontAlgn="auto">
              <a:spcBef>
                <a:spcPts val="0"/>
              </a:spcBef>
              <a:spcAft>
                <a:spcPts val="0"/>
              </a:spcAft>
              <a:defRPr/>
            </a:pPr>
            <a:r>
              <a:rPr lang="en-US" sz="900" i="1">
                <a:ln>
                  <a:solidFill>
                    <a:srgbClr val="FFC000"/>
                  </a:solidFill>
                </a:ln>
                <a:solidFill>
                  <a:prstClr val="black"/>
                </a:solidFill>
                <a:latin typeface="Arial Black" pitchFamily="34" charset="0"/>
              </a:rPr>
              <a:t>One ROTC</a:t>
            </a:r>
          </a:p>
        </p:txBody>
      </p:sp>
      <p:pic>
        <p:nvPicPr>
          <p:cNvPr id="3" name="Picture 2" descr="http://www.tioh.hqda.pentagon.mil/ImageProxy.ashx?n=1&amp;t=original&amp;id=5161">
            <a:extLst>
              <a:ext uri="{FF2B5EF4-FFF2-40B4-BE49-F238E27FC236}">
                <a16:creationId xmlns:a16="http://schemas.microsoft.com/office/drawing/2014/main" id="{32FE5719-9B5C-DC04-0F37-B1F6CDFB386D}"/>
              </a:ext>
            </a:extLst>
          </p:cNvPr>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sp>
        <p:nvSpPr>
          <p:cNvPr id="4" name="Rectangle 3">
            <a:extLst>
              <a:ext uri="{FF2B5EF4-FFF2-40B4-BE49-F238E27FC236}">
                <a16:creationId xmlns:a16="http://schemas.microsoft.com/office/drawing/2014/main" id="{A1A3D166-7F5C-03EF-6121-98E13D5E7694}"/>
              </a:ext>
            </a:extLst>
          </p:cNvPr>
          <p:cNvSpPr/>
          <p:nvPr userDrawn="1"/>
        </p:nvSpPr>
        <p:spPr>
          <a:xfrm>
            <a:off x="7802933" y="1018402"/>
            <a:ext cx="1326005" cy="230832"/>
          </a:xfrm>
          <a:prstGeom prst="rect">
            <a:avLst/>
          </a:prstGeom>
        </p:spPr>
        <p:txBody>
          <a:bodyPr wrap="none">
            <a:spAutoFit/>
          </a:bodyPr>
          <a:lstStyle/>
          <a:p>
            <a:pPr algn="r" fontAlgn="auto">
              <a:spcBef>
                <a:spcPts val="0"/>
              </a:spcBef>
              <a:spcAft>
                <a:spcPts val="0"/>
              </a:spcAft>
              <a:defRPr/>
            </a:pPr>
            <a:r>
              <a:rPr lang="en-US" sz="900" i="1">
                <a:ln>
                  <a:solidFill>
                    <a:srgbClr val="FFCC00"/>
                  </a:solidFill>
                </a:ln>
                <a:solidFill>
                  <a:prstClr val="black"/>
                </a:solidFill>
                <a:latin typeface="Arial Black" pitchFamily="34" charset="0"/>
              </a:rPr>
              <a:t>Be All You Can Be</a:t>
            </a:r>
          </a:p>
        </p:txBody>
      </p:sp>
      <p:pic>
        <p:nvPicPr>
          <p:cNvPr id="5" name="Picture 4" descr="Logo&#10;&#10;Description automatically generated">
            <a:extLst>
              <a:ext uri="{FF2B5EF4-FFF2-40B4-BE49-F238E27FC236}">
                <a16:creationId xmlns:a16="http://schemas.microsoft.com/office/drawing/2014/main" id="{CDD10110-ABBC-A7E4-6B5E-8F2E5CF808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Tree>
    <p:extLst>
      <p:ext uri="{BB962C8B-B14F-4D97-AF65-F5344CB8AC3E}">
        <p14:creationId xmlns:p14="http://schemas.microsoft.com/office/powerpoint/2010/main" val="39871097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a:solidFill>
                <a:prstClr val="white"/>
              </a:solidFill>
            </a:endParaRPr>
          </a:p>
        </p:txBody>
      </p:sp>
      <p:sp>
        <p:nvSpPr>
          <p:cNvPr id="16" name="Rectangle 15"/>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a:solidFill>
                <a:prstClr val="white"/>
              </a:solidFill>
            </a:endParaRP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687764" y="2057402"/>
            <a:ext cx="1965325" cy="2720975"/>
          </a:xfrm>
          <a:prstGeom prst="rect">
            <a:avLst/>
          </a:prstGeom>
          <a:noFill/>
          <a:ln w="9525">
            <a:noFill/>
            <a:miter lim="800000"/>
            <a:headEnd/>
            <a:tailEnd/>
          </a:ln>
        </p:spPr>
      </p:pic>
      <p:sp>
        <p:nvSpPr>
          <p:cNvPr id="9" name="TextBox 8"/>
          <p:cNvSpPr txBox="1"/>
          <p:nvPr userDrawn="1"/>
        </p:nvSpPr>
        <p:spPr>
          <a:xfrm>
            <a:off x="914400" y="751583"/>
            <a:ext cx="7315200" cy="830997"/>
          </a:xfrm>
          <a:prstGeom prst="rect">
            <a:avLst/>
          </a:prstGeom>
          <a:noFill/>
        </p:spPr>
        <p:txBody>
          <a:bodyPr>
            <a:spAutoFit/>
          </a:bodyPr>
          <a:lstStyle/>
          <a:p>
            <a:pPr algn="ctr" fontAlgn="auto">
              <a:spcBef>
                <a:spcPts val="0"/>
              </a:spcBef>
              <a:spcAft>
                <a:spcPts val="0"/>
              </a:spcAft>
              <a:defRPr/>
            </a:pPr>
            <a:r>
              <a:rPr lang="en-US" sz="2400" b="1">
                <a:solidFill>
                  <a:prstClr val="black"/>
                </a:solidFill>
                <a:latin typeface="Arial"/>
              </a:rPr>
              <a:t>US Army Cadet Command</a:t>
            </a:r>
          </a:p>
          <a:p>
            <a:pPr algn="ctr" fontAlgn="auto">
              <a:spcBef>
                <a:spcPts val="0"/>
              </a:spcBef>
              <a:spcAft>
                <a:spcPts val="0"/>
              </a:spcAft>
              <a:defRPr/>
            </a:pPr>
            <a:r>
              <a:rPr lang="en-US" sz="2400" b="1" i="1">
                <a:solidFill>
                  <a:prstClr val="black"/>
                </a:solidFill>
                <a:latin typeface="Arial"/>
              </a:rPr>
              <a:t>Be All You Can Be</a:t>
            </a:r>
          </a:p>
        </p:txBody>
      </p:sp>
      <p:sp>
        <p:nvSpPr>
          <p:cNvPr id="13" name="TextBox 12"/>
          <p:cNvSpPr txBox="1"/>
          <p:nvPr userDrawn="1"/>
        </p:nvSpPr>
        <p:spPr>
          <a:xfrm>
            <a:off x="1066800" y="5105401"/>
            <a:ext cx="7315200" cy="830997"/>
          </a:xfrm>
          <a:prstGeom prst="rect">
            <a:avLst/>
          </a:prstGeom>
          <a:noFill/>
        </p:spPr>
        <p:txBody>
          <a:bodyPr>
            <a:spAutoFit/>
          </a:bodyPr>
          <a:lstStyle/>
          <a:p>
            <a:pPr algn="ctr" fontAlgn="auto">
              <a:spcBef>
                <a:spcPts val="0"/>
              </a:spcBef>
              <a:spcAft>
                <a:spcPts val="0"/>
              </a:spcAft>
              <a:defRPr/>
            </a:pPr>
            <a:r>
              <a:rPr lang="en-US" sz="2400" b="1">
                <a:solidFill>
                  <a:prstClr val="black"/>
                </a:solidFill>
                <a:latin typeface="Arial"/>
              </a:rPr>
              <a:t>Leadership Excellence</a:t>
            </a:r>
          </a:p>
          <a:p>
            <a:pPr algn="ctr" fontAlgn="auto">
              <a:spcBef>
                <a:spcPts val="0"/>
              </a:spcBef>
              <a:spcAft>
                <a:spcPts val="0"/>
              </a:spcAft>
              <a:defRPr/>
            </a:pPr>
            <a:r>
              <a:rPr lang="en-US" sz="2400" b="1" i="1">
                <a:solidFill>
                  <a:prstClr val="black"/>
                </a:solidFill>
                <a:latin typeface="Arial"/>
              </a:rPr>
              <a:t>One ROTC</a:t>
            </a:r>
          </a:p>
        </p:txBody>
      </p:sp>
    </p:spTree>
    <p:extLst>
      <p:ext uri="{BB962C8B-B14F-4D97-AF65-F5344CB8AC3E}">
        <p14:creationId xmlns:p14="http://schemas.microsoft.com/office/powerpoint/2010/main" val="11053770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47DC9-8AFB-FE8F-E950-44EF8D4B3CE4}"/>
              </a:ext>
            </a:extLst>
          </p:cNvPr>
          <p:cNvSpPr>
            <a:spLocks noGrp="1"/>
          </p:cNvSpPr>
          <p:nvPr>
            <p:ph type="dt" sz="half" idx="10"/>
          </p:nvPr>
        </p:nvSpPr>
        <p:spPr>
          <a:xfrm>
            <a:off x="457200" y="6356350"/>
            <a:ext cx="2133600" cy="365125"/>
          </a:xfrm>
          <a:prstGeom prst="rect">
            <a:avLst/>
          </a:prstGeom>
        </p:spPr>
        <p:txBody>
          <a:bodyPr/>
          <a:lstStyle>
            <a:lvl1pPr eaLnBrk="0" hangingPunct="0">
              <a:defRPr b="1"/>
            </a:lvl1pPr>
          </a:lstStyle>
          <a:p>
            <a:pPr>
              <a:defRPr/>
            </a:pPr>
            <a:fld id="{1C04ABB1-071F-4D93-98A1-52D2D936EFE4}" type="datetimeFigureOut">
              <a:rPr lang="en-US"/>
              <a:pPr>
                <a:defRPr/>
              </a:pPr>
              <a:t>1/23/2025</a:t>
            </a:fld>
            <a:endParaRPr lang="en-US"/>
          </a:p>
        </p:txBody>
      </p:sp>
      <p:sp>
        <p:nvSpPr>
          <p:cNvPr id="5" name="Footer Placeholder 4">
            <a:extLst>
              <a:ext uri="{FF2B5EF4-FFF2-40B4-BE49-F238E27FC236}">
                <a16:creationId xmlns:a16="http://schemas.microsoft.com/office/drawing/2014/main" id="{4121966E-F230-1496-C702-AB807A3155CF}"/>
              </a:ext>
            </a:extLst>
          </p:cNvPr>
          <p:cNvSpPr>
            <a:spLocks noGrp="1"/>
          </p:cNvSpPr>
          <p:nvPr>
            <p:ph type="ftr" sz="quarter" idx="11"/>
          </p:nvPr>
        </p:nvSpPr>
        <p:spPr>
          <a:xfrm>
            <a:off x="3124200" y="6356350"/>
            <a:ext cx="2895600" cy="365125"/>
          </a:xfrm>
          <a:prstGeom prst="rect">
            <a:avLst/>
          </a:prstGeom>
        </p:spPr>
        <p:txBody>
          <a:bodyPr/>
          <a:lstStyle>
            <a:lvl1pPr eaLnBrk="0" hangingPunct="0">
              <a:defRPr b="1"/>
            </a:lvl1pPr>
          </a:lstStyle>
          <a:p>
            <a:pPr>
              <a:defRPr/>
            </a:pPr>
            <a:endParaRPr lang="en-US"/>
          </a:p>
        </p:txBody>
      </p:sp>
      <p:sp>
        <p:nvSpPr>
          <p:cNvPr id="6" name="Slide Number Placeholder 5">
            <a:extLst>
              <a:ext uri="{FF2B5EF4-FFF2-40B4-BE49-F238E27FC236}">
                <a16:creationId xmlns:a16="http://schemas.microsoft.com/office/drawing/2014/main" id="{2762075D-D1CE-34D6-10AC-1490310B9AB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516D028-840E-4240-A3F5-717E38A1B938}" type="slidenum">
              <a:rPr lang="en-US" altLang="en-US"/>
              <a:pPr/>
              <a:t>‹#›</a:t>
            </a:fld>
            <a:endParaRPr lang="en-US" altLang="en-US"/>
          </a:p>
        </p:txBody>
      </p:sp>
    </p:spTree>
    <p:extLst>
      <p:ext uri="{BB962C8B-B14F-4D97-AF65-F5344CB8AC3E}">
        <p14:creationId xmlns:p14="http://schemas.microsoft.com/office/powerpoint/2010/main" val="396840791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189D09E-B17F-0010-EBC6-A17E05AA0F8A}"/>
              </a:ext>
            </a:extLst>
          </p:cNvPr>
          <p:cNvSpPr>
            <a:spLocks noGrp="1"/>
          </p:cNvSpPr>
          <p:nvPr>
            <p:ph type="dt" sz="half" idx="10"/>
          </p:nvPr>
        </p:nvSpPr>
        <p:spPr>
          <a:xfrm>
            <a:off x="457200" y="6356350"/>
            <a:ext cx="2133600" cy="365125"/>
          </a:xfrm>
          <a:prstGeom prst="rect">
            <a:avLst/>
          </a:prstGeom>
        </p:spPr>
        <p:txBody>
          <a:bodyPr/>
          <a:lstStyle>
            <a:lvl1pPr eaLnBrk="0" hangingPunct="0">
              <a:defRPr b="1"/>
            </a:lvl1pPr>
          </a:lstStyle>
          <a:p>
            <a:pPr>
              <a:defRPr/>
            </a:pPr>
            <a:fld id="{C20993EE-A766-4FA8-B899-265B85264B05}" type="datetimeFigureOut">
              <a:rPr lang="en-US"/>
              <a:pPr>
                <a:defRPr/>
              </a:pPr>
              <a:t>1/23/2025</a:t>
            </a:fld>
            <a:endParaRPr lang="en-US"/>
          </a:p>
        </p:txBody>
      </p:sp>
      <p:sp>
        <p:nvSpPr>
          <p:cNvPr id="6" name="Footer Placeholder 4">
            <a:extLst>
              <a:ext uri="{FF2B5EF4-FFF2-40B4-BE49-F238E27FC236}">
                <a16:creationId xmlns:a16="http://schemas.microsoft.com/office/drawing/2014/main" id="{0925E524-3405-42FE-E690-874EFC75DE30}"/>
              </a:ext>
            </a:extLst>
          </p:cNvPr>
          <p:cNvSpPr>
            <a:spLocks noGrp="1"/>
          </p:cNvSpPr>
          <p:nvPr>
            <p:ph type="ftr" sz="quarter" idx="11"/>
          </p:nvPr>
        </p:nvSpPr>
        <p:spPr>
          <a:xfrm>
            <a:off x="3124200" y="6356350"/>
            <a:ext cx="2895600" cy="365125"/>
          </a:xfrm>
          <a:prstGeom prst="rect">
            <a:avLst/>
          </a:prstGeom>
        </p:spPr>
        <p:txBody>
          <a:bodyPr/>
          <a:lstStyle>
            <a:lvl1pPr eaLnBrk="0" hangingPunct="0">
              <a:defRPr b="1"/>
            </a:lvl1pPr>
          </a:lstStyle>
          <a:p>
            <a:pPr>
              <a:defRPr/>
            </a:pPr>
            <a:endParaRPr lang="en-US"/>
          </a:p>
        </p:txBody>
      </p:sp>
    </p:spTree>
    <p:extLst>
      <p:ext uri="{BB962C8B-B14F-4D97-AF65-F5344CB8AC3E}">
        <p14:creationId xmlns:p14="http://schemas.microsoft.com/office/powerpoint/2010/main" val="15012655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CF437A-0A88-C582-A6CC-D9810996EBD9}"/>
              </a:ext>
            </a:extLst>
          </p:cNvPr>
          <p:cNvSpPr>
            <a:spLocks noGrp="1" noChangeArrowheads="1"/>
          </p:cNvSpPr>
          <p:nvPr>
            <p:ph type="ftr" sz="quarter" idx="10"/>
          </p:nvPr>
        </p:nvSpPr>
        <p:spPr>
          <a:xfrm>
            <a:off x="5029200" y="6400800"/>
            <a:ext cx="411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ltLang="en-US"/>
              <a:t>U.S. Army Inspector General School   </a:t>
            </a:r>
            <a:fld id="{79810247-DED5-4C5F-AC68-03893B0EB58A}" type="slidenum">
              <a:rPr lang="en-US" altLang="en-US"/>
              <a:pPr/>
              <a:t>‹#›</a:t>
            </a:fld>
            <a:endParaRPr lang="en-US" altLang="en-US"/>
          </a:p>
        </p:txBody>
      </p:sp>
    </p:spTree>
    <p:extLst>
      <p:ext uri="{BB962C8B-B14F-4D97-AF65-F5344CB8AC3E}">
        <p14:creationId xmlns:p14="http://schemas.microsoft.com/office/powerpoint/2010/main" val="173043773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5281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805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762002" y="250911"/>
            <a:ext cx="7619999" cy="507831"/>
          </a:xfrm>
        </p:spPr>
        <p:txBody>
          <a:bodyPr>
            <a:spAutoFit/>
          </a:bodyPr>
          <a:lstStyle>
            <a:lvl1pPr>
              <a:spcBef>
                <a:spcPts val="450"/>
              </a:spcBef>
              <a:defRPr sz="2700" baseline="0"/>
            </a:lvl1pPr>
          </a:lstStyle>
          <a:p>
            <a:r>
              <a:rPr lang="en-US"/>
              <a:t>Click to edit Master title style</a:t>
            </a:r>
          </a:p>
        </p:txBody>
      </p:sp>
      <p:sp>
        <p:nvSpPr>
          <p:cNvPr id="5" name="Text Placeholder 4"/>
          <p:cNvSpPr>
            <a:spLocks noGrp="1"/>
          </p:cNvSpPr>
          <p:nvPr>
            <p:ph type="body" sz="quarter" idx="10"/>
          </p:nvPr>
        </p:nvSpPr>
        <p:spPr>
          <a:xfrm>
            <a:off x="228600" y="1219200"/>
            <a:ext cx="8686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75"/>
          <p:cNvSpPr txBox="1">
            <a:spLocks noChangeArrowheads="1"/>
          </p:cNvSpPr>
          <p:nvPr userDrawn="1"/>
        </p:nvSpPr>
        <p:spPr bwMode="auto">
          <a:xfrm>
            <a:off x="0" y="-9525"/>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CUI</a:t>
            </a: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362228" y="68561"/>
            <a:ext cx="660400" cy="914400"/>
          </a:xfrm>
          <a:prstGeom prst="rect">
            <a:avLst/>
          </a:prstGeom>
          <a:noFill/>
          <a:ln w="9525">
            <a:noFill/>
            <a:miter lim="800000"/>
            <a:headEnd/>
            <a:tailEnd/>
          </a:ln>
        </p:spPr>
      </p:pic>
    </p:spTree>
    <p:extLst>
      <p:ext uri="{BB962C8B-B14F-4D97-AF65-F5344CB8AC3E}">
        <p14:creationId xmlns:p14="http://schemas.microsoft.com/office/powerpoint/2010/main" val="3458304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ad Chart">
    <p:spTree>
      <p:nvGrpSpPr>
        <p:cNvPr id="1" name=""/>
        <p:cNvGrpSpPr/>
        <p:nvPr/>
      </p:nvGrpSpPr>
      <p:grpSpPr>
        <a:xfrm>
          <a:off x="0" y="0"/>
          <a:ext cx="0" cy="0"/>
          <a:chOff x="0" y="0"/>
          <a:chExt cx="0" cy="0"/>
        </a:xfrm>
      </p:grpSpPr>
      <p:cxnSp>
        <p:nvCxnSpPr>
          <p:cNvPr id="11" name="Straight Connector 10"/>
          <p:cNvCxnSpPr/>
          <p:nvPr/>
        </p:nvCxnSpPr>
        <p:spPr bwMode="auto">
          <a:xfrm rot="10800000">
            <a:off x="366714"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52401" y="1265241"/>
            <a:ext cx="4344988" cy="451027"/>
          </a:xfrm>
        </p:spPr>
        <p:txBody>
          <a:bodyPr anchor="b">
            <a:normAutofit/>
          </a:bodyPr>
          <a:lstStyle>
            <a:lvl1pPr marL="0" indent="0" algn="ctr">
              <a:buNone/>
              <a:defRPr sz="1500" b="1" u="sng" baseline="0"/>
            </a:lvl1pPr>
            <a:lvl2pPr marL="342919" indent="0">
              <a:buNone/>
              <a:defRPr sz="1500" b="1"/>
            </a:lvl2pPr>
            <a:lvl3pPr marL="685837" indent="0">
              <a:buNone/>
              <a:defRPr sz="1350" b="1"/>
            </a:lvl3pPr>
            <a:lvl4pPr marL="1028756" indent="0">
              <a:buNone/>
              <a:defRPr sz="1200" b="1"/>
            </a:lvl4pPr>
            <a:lvl5pPr marL="1371674" indent="0">
              <a:buNone/>
              <a:defRPr sz="1200" b="1"/>
            </a:lvl5pPr>
            <a:lvl6pPr marL="1714593" indent="0">
              <a:buNone/>
              <a:defRPr sz="1200" b="1"/>
            </a:lvl6pPr>
            <a:lvl7pPr marL="2057511" indent="0">
              <a:buNone/>
              <a:defRPr sz="1200" b="1"/>
            </a:lvl7pPr>
            <a:lvl8pPr marL="2400430" indent="0">
              <a:buNone/>
              <a:defRPr sz="1200" b="1"/>
            </a:lvl8pPr>
            <a:lvl9pPr marL="2743349" indent="0">
              <a:buNone/>
              <a:defRPr sz="1200" b="1"/>
            </a:lvl9pPr>
          </a:lstStyle>
          <a:p>
            <a:pPr lvl="0"/>
            <a:r>
              <a:rPr lang="en-US"/>
              <a:t>Click to edit Master text styles</a:t>
            </a:r>
          </a:p>
        </p:txBody>
      </p:sp>
      <p:sp>
        <p:nvSpPr>
          <p:cNvPr id="4" name="Content Placeholder 3"/>
          <p:cNvSpPr>
            <a:spLocks noGrp="1"/>
          </p:cNvSpPr>
          <p:nvPr>
            <p:ph sz="half" idx="2"/>
          </p:nvPr>
        </p:nvSpPr>
        <p:spPr>
          <a:xfrm>
            <a:off x="152401" y="1777043"/>
            <a:ext cx="4344988" cy="1985510"/>
          </a:xfrm>
        </p:spPr>
        <p:txBody>
          <a:bodyPr>
            <a:normAutofit/>
          </a:bodyPr>
          <a:lstStyle>
            <a:lvl1pPr marL="130976" indent="-130976">
              <a:defRPr sz="1200" baseline="0"/>
            </a:lvl1pPr>
            <a:lvl2pPr marL="215515" indent="-84539">
              <a:buFont typeface="Arial" pitchFamily="34" charset="0"/>
              <a:buChar char="•"/>
              <a:defRPr sz="1050"/>
            </a:lvl2pPr>
            <a:lvl3pPr marL="300053" indent="-84539">
              <a:buFont typeface="Arial" pitchFamily="34" charset="0"/>
              <a:buChar char="­"/>
              <a:defRPr sz="900" baseline="0"/>
            </a:lvl3pPr>
            <a:lvl4pPr marL="385783" indent="-85730">
              <a:spcBef>
                <a:spcPts val="450"/>
              </a:spcBef>
              <a:buFont typeface="Wingdings" pitchFamily="2" charset="2"/>
              <a:buChar char="§"/>
              <a:defRPr sz="900" baseline="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7" y="1265241"/>
            <a:ext cx="4346575" cy="451027"/>
          </a:xfrm>
        </p:spPr>
        <p:txBody>
          <a:bodyPr anchor="b">
            <a:normAutofit/>
          </a:bodyPr>
          <a:lstStyle>
            <a:lvl1pPr marL="0" indent="0" algn="ctr">
              <a:buNone/>
              <a:defRPr sz="1500" b="1" u="sng"/>
            </a:lvl1pPr>
            <a:lvl2pPr marL="342919" indent="0">
              <a:buNone/>
              <a:defRPr sz="1500" b="1"/>
            </a:lvl2pPr>
            <a:lvl3pPr marL="685837" indent="0">
              <a:buNone/>
              <a:defRPr sz="1350" b="1"/>
            </a:lvl3pPr>
            <a:lvl4pPr marL="1028756" indent="0">
              <a:buNone/>
              <a:defRPr sz="1200" b="1"/>
            </a:lvl4pPr>
            <a:lvl5pPr marL="1371674" indent="0">
              <a:buNone/>
              <a:defRPr sz="1200" b="1"/>
            </a:lvl5pPr>
            <a:lvl6pPr marL="1714593" indent="0">
              <a:buNone/>
              <a:defRPr sz="1200" b="1"/>
            </a:lvl6pPr>
            <a:lvl7pPr marL="2057511" indent="0">
              <a:buNone/>
              <a:defRPr sz="1200" b="1"/>
            </a:lvl7pPr>
            <a:lvl8pPr marL="2400430" indent="0">
              <a:buNone/>
              <a:defRPr sz="1200" b="1"/>
            </a:lvl8pPr>
            <a:lvl9pPr marL="274334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777043"/>
            <a:ext cx="4346575" cy="1985510"/>
          </a:xfrm>
        </p:spPr>
        <p:txBody>
          <a:bodyPr rtlCol="0">
            <a:normAutofit/>
          </a:bodyPr>
          <a:lstStyle>
            <a:lvl1pPr marL="130976" indent="-130976" algn="l" defTabSz="685837" rtl="0" eaLnBrk="1" fontAlgn="base" latinLnBrk="0" hangingPunct="1">
              <a:spcBef>
                <a:spcPts val="450"/>
              </a:spcBef>
              <a:spcAft>
                <a:spcPct val="0"/>
              </a:spcAft>
              <a:buFont typeface="Wingdings" pitchFamily="2" charset="2"/>
              <a:buChar char="Ø"/>
              <a:defRPr lang="en-US" sz="1200" kern="1200" dirty="0" smtClean="0">
                <a:solidFill>
                  <a:schemeClr val="tx1"/>
                </a:solidFill>
                <a:latin typeface="Arial" pitchFamily="34" charset="0"/>
                <a:ea typeface="+mn-ea"/>
                <a:cs typeface="Arial" pitchFamily="34" charset="0"/>
              </a:defRPr>
            </a:lvl1pPr>
            <a:lvl2pPr marL="212610" indent="-82300" algn="l" defTabSz="685837" rtl="0" eaLnBrk="1" fontAlgn="base" latinLnBrk="0" hangingPunct="1">
              <a:spcBef>
                <a:spcPts val="450"/>
              </a:spcBef>
              <a:spcAft>
                <a:spcPct val="0"/>
              </a:spcAft>
              <a:buFont typeface="Arial" pitchFamily="34" charset="0"/>
              <a:buChar char="•"/>
              <a:defRPr lang="en-US" sz="1050" kern="1200" dirty="0" smtClean="0">
                <a:solidFill>
                  <a:schemeClr val="tx1"/>
                </a:solidFill>
                <a:latin typeface="Arial" pitchFamily="34" charset="0"/>
                <a:ea typeface="+mn-ea"/>
                <a:cs typeface="Arial" pitchFamily="34" charset="0"/>
              </a:defRPr>
            </a:lvl2pPr>
            <a:lvl3pPr marL="301768" indent="-82300" algn="l" defTabSz="685837" rtl="0" eaLnBrk="1" fontAlgn="base" latinLnBrk="0" hangingPunct="1">
              <a:spcBef>
                <a:spcPts val="450"/>
              </a:spcBef>
              <a:spcAft>
                <a:spcPct val="0"/>
              </a:spcAft>
              <a:buFont typeface="Arial" pitchFamily="34" charset="0"/>
              <a:buChar char="–"/>
              <a:defRPr lang="en-US" sz="900" kern="1200" dirty="0" smtClean="0">
                <a:solidFill>
                  <a:schemeClr val="tx1"/>
                </a:solidFill>
                <a:latin typeface="Arial" pitchFamily="34" charset="0"/>
                <a:ea typeface="+mn-ea"/>
                <a:cs typeface="Arial" pitchFamily="34" charset="0"/>
              </a:defRPr>
            </a:lvl3pPr>
            <a:lvl4pPr marL="384069" indent="-89159">
              <a:spcBef>
                <a:spcPts val="450"/>
              </a:spcBef>
              <a:buFont typeface="Wingdings" pitchFamily="2" charset="2"/>
              <a:buChar char="§"/>
              <a:defRPr sz="9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152401" y="3892376"/>
            <a:ext cx="4344988" cy="451027"/>
          </a:xfrm>
        </p:spPr>
        <p:txBody>
          <a:bodyPr anchor="b">
            <a:normAutofit/>
          </a:bodyPr>
          <a:lstStyle>
            <a:lvl1pPr marL="0" indent="0" algn="ctr">
              <a:buNone/>
              <a:defRPr sz="1500" b="1" u="sng"/>
            </a:lvl1pPr>
            <a:lvl2pPr marL="342919" indent="0">
              <a:buNone/>
              <a:defRPr sz="1500" b="1"/>
            </a:lvl2pPr>
            <a:lvl3pPr marL="685837" indent="0">
              <a:buNone/>
              <a:defRPr sz="1350" b="1"/>
            </a:lvl3pPr>
            <a:lvl4pPr marL="1028756" indent="0">
              <a:buNone/>
              <a:defRPr sz="1200" b="1"/>
            </a:lvl4pPr>
            <a:lvl5pPr marL="1371674" indent="0">
              <a:buNone/>
              <a:defRPr sz="1200" b="1"/>
            </a:lvl5pPr>
            <a:lvl6pPr marL="1714593" indent="0">
              <a:buNone/>
              <a:defRPr sz="1200" b="1"/>
            </a:lvl6pPr>
            <a:lvl7pPr marL="2057511" indent="0">
              <a:buNone/>
              <a:defRPr sz="1200" b="1"/>
            </a:lvl7pPr>
            <a:lvl8pPr marL="2400430" indent="0">
              <a:buNone/>
              <a:defRPr sz="1200" b="1"/>
            </a:lvl8pPr>
            <a:lvl9pPr marL="2743349" indent="0">
              <a:buNone/>
              <a:defRPr sz="1200" b="1"/>
            </a:lvl9pPr>
          </a:lstStyle>
          <a:p>
            <a:pPr lvl="0"/>
            <a:r>
              <a:rPr lang="en-US"/>
              <a:t>Click to edit Master text styles</a:t>
            </a:r>
          </a:p>
        </p:txBody>
      </p:sp>
      <p:sp>
        <p:nvSpPr>
          <p:cNvPr id="15" name="Content Placeholder 3"/>
          <p:cNvSpPr>
            <a:spLocks noGrp="1"/>
          </p:cNvSpPr>
          <p:nvPr>
            <p:ph sz="half" idx="14"/>
          </p:nvPr>
        </p:nvSpPr>
        <p:spPr>
          <a:xfrm>
            <a:off x="152401" y="4397831"/>
            <a:ext cx="4344988" cy="1991859"/>
          </a:xfrm>
        </p:spPr>
        <p:txBody>
          <a:bodyPr>
            <a:normAutofit/>
          </a:bodyPr>
          <a:lstStyle>
            <a:lvl1pPr marL="130976" indent="-130976">
              <a:defRPr sz="1200"/>
            </a:lvl1pPr>
            <a:lvl2pPr marL="212610" indent="-82300">
              <a:buFont typeface="Arial" pitchFamily="34" charset="0"/>
              <a:buChar char="•"/>
              <a:defRPr sz="1050"/>
            </a:lvl2pPr>
            <a:lvl3pPr marL="301768" indent="-82300">
              <a:buFont typeface="Arial" pitchFamily="34" charset="0"/>
              <a:buChar char="­"/>
              <a:defRPr sz="900"/>
            </a:lvl3pPr>
            <a:lvl4pPr marL="384069" indent="-89159">
              <a:spcBef>
                <a:spcPts val="450"/>
              </a:spcBef>
              <a:buFont typeface="Wingdings" pitchFamily="2" charset="2"/>
              <a:buChar char="§"/>
              <a:defRPr sz="9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4645027" y="3892376"/>
            <a:ext cx="4346575" cy="451027"/>
          </a:xfrm>
        </p:spPr>
        <p:txBody>
          <a:bodyPr anchor="b">
            <a:normAutofit/>
          </a:bodyPr>
          <a:lstStyle>
            <a:lvl1pPr marL="0" indent="0" algn="ctr">
              <a:buNone/>
              <a:defRPr sz="1500" b="1" u="sng"/>
            </a:lvl1pPr>
            <a:lvl2pPr marL="342919" indent="0">
              <a:buNone/>
              <a:defRPr sz="1500" b="1"/>
            </a:lvl2pPr>
            <a:lvl3pPr marL="685837" indent="0">
              <a:buNone/>
              <a:defRPr sz="1350" b="1"/>
            </a:lvl3pPr>
            <a:lvl4pPr marL="1028756" indent="0">
              <a:buNone/>
              <a:defRPr sz="1200" b="1"/>
            </a:lvl4pPr>
            <a:lvl5pPr marL="1371674" indent="0">
              <a:buNone/>
              <a:defRPr sz="1200" b="1"/>
            </a:lvl5pPr>
            <a:lvl6pPr marL="1714593" indent="0">
              <a:buNone/>
              <a:defRPr sz="1200" b="1"/>
            </a:lvl6pPr>
            <a:lvl7pPr marL="2057511" indent="0">
              <a:buNone/>
              <a:defRPr sz="1200" b="1"/>
            </a:lvl7pPr>
            <a:lvl8pPr marL="2400430" indent="0">
              <a:buNone/>
              <a:defRPr sz="1200" b="1"/>
            </a:lvl8pPr>
            <a:lvl9pPr marL="2743349"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4645027" y="4397831"/>
            <a:ext cx="4346575" cy="1991859"/>
          </a:xfrm>
        </p:spPr>
        <p:txBody>
          <a:bodyPr>
            <a:normAutofit/>
          </a:bodyPr>
          <a:lstStyle>
            <a:lvl1pPr marL="130976" indent="-130976">
              <a:defRPr sz="1200"/>
            </a:lvl1pPr>
            <a:lvl2pPr marL="212610" indent="-82300">
              <a:buFont typeface="Arial" pitchFamily="34" charset="0"/>
              <a:buChar char="•"/>
              <a:defRPr sz="1050"/>
            </a:lvl2pPr>
            <a:lvl3pPr marL="301768" indent="-82300">
              <a:buFont typeface="Arial" pitchFamily="34" charset="0"/>
              <a:buChar char="­"/>
              <a:defRPr sz="900"/>
            </a:lvl3pPr>
            <a:lvl4pPr marL="384069" indent="-89159">
              <a:spcBef>
                <a:spcPts val="450"/>
              </a:spcBef>
              <a:buFont typeface="Wingdings" pitchFamily="2" charset="2"/>
              <a:buChar char="§"/>
              <a:defRPr sz="9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714375" y="179757"/>
            <a:ext cx="7715250" cy="646331"/>
          </a:xfrm>
        </p:spPr>
        <p:txBody>
          <a:bodyPr>
            <a:normAutofit/>
          </a:bodyPr>
          <a:lstStyle>
            <a:lvl1pPr>
              <a:defRPr sz="2700" baseline="0"/>
            </a:lvl1pPr>
          </a:lstStyle>
          <a:p>
            <a:r>
              <a:rPr lang="en-US"/>
              <a:t>Click to edit Master title style</a:t>
            </a:r>
          </a:p>
        </p:txBody>
      </p:sp>
    </p:spTree>
    <p:extLst>
      <p:ext uri="{BB962C8B-B14F-4D97-AF65-F5344CB8AC3E}">
        <p14:creationId xmlns:p14="http://schemas.microsoft.com/office/powerpoint/2010/main" val="382477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harts and Graphs">
    <p:spTree>
      <p:nvGrpSpPr>
        <p:cNvPr id="1" name=""/>
        <p:cNvGrpSpPr/>
        <p:nvPr/>
      </p:nvGrpSpPr>
      <p:grpSpPr>
        <a:xfrm>
          <a:off x="0" y="0"/>
          <a:ext cx="0" cy="0"/>
          <a:chOff x="0" y="0"/>
          <a:chExt cx="0" cy="0"/>
        </a:xfrm>
      </p:grpSpPr>
      <p:sp>
        <p:nvSpPr>
          <p:cNvPr id="3" name="Rectangle 32"/>
          <p:cNvSpPr>
            <a:spLocks noChangeArrowheads="1"/>
          </p:cNvSpPr>
          <p:nvPr/>
        </p:nvSpPr>
        <p:spPr bwMode="auto">
          <a:xfrm rot="10800000">
            <a:off x="0" y="503241"/>
            <a:ext cx="9144000" cy="73025"/>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endParaRPr lang="en-US" altLang="en-US" sz="1350" b="1">
              <a:solidFill>
                <a:srgbClr val="FFFFFF"/>
              </a:solidFill>
              <a:latin typeface="Arial"/>
              <a:ea typeface="+mn-ea"/>
              <a:cs typeface="Arial" panose="020B0604020202020204" pitchFamily="34" charset="0"/>
            </a:endParaRPr>
          </a:p>
        </p:txBody>
      </p:sp>
      <p:sp>
        <p:nvSpPr>
          <p:cNvPr id="4" name="Slide Number Placeholder 4"/>
          <p:cNvSpPr txBox="1">
            <a:spLocks/>
          </p:cNvSpPr>
          <p:nvPr/>
        </p:nvSpPr>
        <p:spPr>
          <a:xfrm>
            <a:off x="0" y="6562725"/>
            <a:ext cx="8382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7B879F7-FC7C-420D-A29F-34317571AC7C}" type="slidenum">
              <a:rPr lang="en-US" altLang="en-US" sz="750" b="1" smtClean="0">
                <a:solidFill>
                  <a:srgbClr val="000000"/>
                </a:solidFill>
                <a:ea typeface="+mn-ea"/>
              </a:rPr>
              <a:pPr eaLnBrk="1" hangingPunct="1">
                <a:defRPr/>
              </a:pPr>
              <a:t>‹#›</a:t>
            </a:fld>
            <a:endParaRPr lang="en-US" altLang="en-US" sz="750" b="1">
              <a:solidFill>
                <a:srgbClr val="000000"/>
              </a:solidFill>
              <a:ea typeface="+mn-ea"/>
            </a:endParaRPr>
          </a:p>
        </p:txBody>
      </p:sp>
      <p:pic>
        <p:nvPicPr>
          <p:cNvPr id="6" name="Picture 3" descr="C:\Users\BorgerdingTB\AppData\Local\Microsoft\Windows\Temporary Internet Files\Content.Outlook\B8021UZJ\Nice Army of 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6" y="34925"/>
            <a:ext cx="5143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7869292" y="6581003"/>
            <a:ext cx="1274708" cy="230832"/>
          </a:xfrm>
          <a:prstGeom prst="rect">
            <a:avLst/>
          </a:prstGeom>
        </p:spPr>
        <p:txBody>
          <a:bodyPr wrap="none">
            <a:spAutoFit/>
          </a:bodyPr>
          <a:lstStyle/>
          <a:p>
            <a:pPr algn="r" fontAlgn="auto">
              <a:spcBef>
                <a:spcPts val="0"/>
              </a:spcBef>
              <a:spcAft>
                <a:spcPts val="0"/>
              </a:spcAft>
              <a:defRPr/>
            </a:pPr>
            <a:r>
              <a:rPr lang="en-US" sz="900" b="1" i="1">
                <a:ln>
                  <a:solidFill>
                    <a:srgbClr val="FFC000"/>
                  </a:solidFill>
                </a:ln>
                <a:solidFill>
                  <a:prstClr val="black"/>
                </a:solidFill>
                <a:latin typeface="Arial Black" pitchFamily="34" charset="0"/>
                <a:ea typeface="+mn-ea"/>
                <a:cs typeface="Arial" charset="0"/>
              </a:rPr>
              <a:t>This We’ll Defend</a:t>
            </a:r>
          </a:p>
        </p:txBody>
      </p:sp>
      <p:sp>
        <p:nvSpPr>
          <p:cNvPr id="8" name="Rectangle 7"/>
          <p:cNvSpPr/>
          <p:nvPr/>
        </p:nvSpPr>
        <p:spPr>
          <a:xfrm>
            <a:off x="7950409" y="685802"/>
            <a:ext cx="1178528" cy="230832"/>
          </a:xfrm>
          <a:prstGeom prst="rect">
            <a:avLst/>
          </a:prstGeom>
        </p:spPr>
        <p:txBody>
          <a:bodyPr wrap="none">
            <a:spAutoFit/>
          </a:bodyPr>
          <a:lstStyle/>
          <a:p>
            <a:pPr algn="r" fontAlgn="auto">
              <a:spcBef>
                <a:spcPts val="0"/>
              </a:spcBef>
              <a:spcAft>
                <a:spcPts val="0"/>
              </a:spcAft>
              <a:defRPr/>
            </a:pPr>
            <a:r>
              <a:rPr lang="en-US" sz="900" b="1" i="1">
                <a:ln>
                  <a:solidFill>
                    <a:srgbClr val="FFCC00"/>
                  </a:solidFill>
                </a:ln>
                <a:solidFill>
                  <a:prstClr val="black"/>
                </a:solidFill>
                <a:latin typeface="Arial Black" pitchFamily="34" charset="0"/>
                <a:ea typeface="+mn-ea"/>
                <a:cs typeface="Arial" charset="0"/>
              </a:rPr>
              <a:t>Leaders for Life</a:t>
            </a:r>
          </a:p>
        </p:txBody>
      </p:sp>
      <p:sp>
        <p:nvSpPr>
          <p:cNvPr id="11" name="Title 1"/>
          <p:cNvSpPr>
            <a:spLocks noGrp="1"/>
          </p:cNvSpPr>
          <p:nvPr>
            <p:ph type="title"/>
          </p:nvPr>
        </p:nvSpPr>
        <p:spPr>
          <a:xfrm>
            <a:off x="571500" y="0"/>
            <a:ext cx="8001000" cy="533400"/>
          </a:xfrm>
        </p:spPr>
        <p:txBody>
          <a:bodyPr>
            <a:normAutofit/>
          </a:bodyPr>
          <a:lstStyle>
            <a:lvl1pPr algn="ctr">
              <a:defRPr sz="2100"/>
            </a:lvl1pPr>
          </a:lstStyle>
          <a:p>
            <a:r>
              <a:rPr lang="en-US"/>
              <a:t>Click to edit Master title style</a:t>
            </a:r>
          </a:p>
        </p:txBody>
      </p:sp>
    </p:spTree>
    <p:extLst>
      <p:ext uri="{BB962C8B-B14F-4D97-AF65-F5344CB8AC3E}">
        <p14:creationId xmlns:p14="http://schemas.microsoft.com/office/powerpoint/2010/main" val="1243669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97853"/>
            <a:ext cx="7696200" cy="507831"/>
          </a:xfrm>
        </p:spPr>
        <p:txBody>
          <a:bodyPr>
            <a:spAutoFit/>
          </a:bodyPr>
          <a:lstStyle>
            <a:lvl1pPr>
              <a:defRPr sz="2700"/>
            </a:lvl1pPr>
          </a:lstStyle>
          <a:p>
            <a:r>
              <a:rPr lang="en-US"/>
              <a:t>Click to edit Master title style</a:t>
            </a:r>
          </a:p>
        </p:txBody>
      </p:sp>
    </p:spTree>
    <p:extLst>
      <p:ext uri="{BB962C8B-B14F-4D97-AF65-F5344CB8AC3E}">
        <p14:creationId xmlns:p14="http://schemas.microsoft.com/office/powerpoint/2010/main" val="321406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noAutofit/>
          </a:bodyPr>
          <a:lstStyle>
            <a:lvl1pPr algn="l">
              <a:defRPr sz="2700" b="1" cap="none" baseline="0"/>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solidFill>
              </a:defRPr>
            </a:lvl1pPr>
            <a:lvl2pPr marL="342919" indent="0">
              <a:buNone/>
              <a:defRPr sz="1350">
                <a:solidFill>
                  <a:schemeClr val="tx1">
                    <a:tint val="75000"/>
                  </a:schemeClr>
                </a:solidFill>
              </a:defRPr>
            </a:lvl2pPr>
            <a:lvl3pPr marL="685837" indent="0">
              <a:buNone/>
              <a:defRPr sz="1200">
                <a:solidFill>
                  <a:schemeClr val="tx1">
                    <a:tint val="75000"/>
                  </a:schemeClr>
                </a:solidFill>
              </a:defRPr>
            </a:lvl3pPr>
            <a:lvl4pPr marL="1028756" indent="0">
              <a:buNone/>
              <a:defRPr sz="1050">
                <a:solidFill>
                  <a:schemeClr val="tx1">
                    <a:tint val="75000"/>
                  </a:schemeClr>
                </a:solidFill>
              </a:defRPr>
            </a:lvl4pPr>
            <a:lvl5pPr marL="1371674" indent="0">
              <a:buNone/>
              <a:defRPr sz="1050">
                <a:solidFill>
                  <a:schemeClr val="tx1">
                    <a:tint val="75000"/>
                  </a:schemeClr>
                </a:solidFill>
              </a:defRPr>
            </a:lvl5pPr>
            <a:lvl6pPr marL="1714593" indent="0">
              <a:buNone/>
              <a:defRPr sz="1050">
                <a:solidFill>
                  <a:schemeClr val="tx1">
                    <a:tint val="75000"/>
                  </a:schemeClr>
                </a:solidFill>
              </a:defRPr>
            </a:lvl6pPr>
            <a:lvl7pPr marL="2057511" indent="0">
              <a:buNone/>
              <a:defRPr sz="1050">
                <a:solidFill>
                  <a:schemeClr val="tx1">
                    <a:tint val="75000"/>
                  </a:schemeClr>
                </a:solidFill>
              </a:defRPr>
            </a:lvl7pPr>
            <a:lvl8pPr marL="2400430" indent="0">
              <a:buNone/>
              <a:defRPr sz="1050">
                <a:solidFill>
                  <a:schemeClr val="tx1">
                    <a:tint val="75000"/>
                  </a:schemeClr>
                </a:solidFill>
              </a:defRPr>
            </a:lvl8pPr>
            <a:lvl9pPr marL="2743349"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8900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250911"/>
            <a:ext cx="7696200" cy="507831"/>
          </a:xfrm>
        </p:spPr>
        <p:txBody>
          <a:bodyPr>
            <a:sp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52400" y="1143000"/>
            <a:ext cx="4389120" cy="5364480"/>
          </a:xfrm>
        </p:spPr>
        <p:txBody>
          <a:bodyPr/>
          <a:lstStyle>
            <a:lvl1pPr marL="170269" indent="-170269">
              <a:buFont typeface="Wingdings" pitchFamily="2" charset="2"/>
              <a:buChar char="Ø"/>
              <a:defRPr sz="1500"/>
            </a:lvl1pPr>
            <a:lvl2pPr marL="300053" indent="-129785">
              <a:buFont typeface="Arial" pitchFamily="34" charset="0"/>
              <a:buChar char="•"/>
              <a:defRPr sz="1350" baseline="0"/>
            </a:lvl2pPr>
            <a:lvl3pPr marL="431030" indent="-130976">
              <a:buFont typeface="Arial" pitchFamily="34" charset="0"/>
              <a:buChar char="–"/>
              <a:defRPr sz="1200" baseline="0"/>
            </a:lvl3pPr>
            <a:lvl4pPr marL="554861" indent="-123832">
              <a:spcBef>
                <a:spcPts val="450"/>
              </a:spcBef>
              <a:buFont typeface="Wingdings" pitchFamily="2" charset="2"/>
              <a:buChar char="§"/>
              <a:defRPr sz="1050" baseline="0"/>
            </a:lvl4pPr>
            <a:lvl5pPr marL="814431" indent="-122641">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sz="half" idx="10"/>
          </p:nvPr>
        </p:nvSpPr>
        <p:spPr>
          <a:xfrm>
            <a:off x="4631109" y="1143000"/>
            <a:ext cx="4389120" cy="5364480"/>
          </a:xfrm>
        </p:spPr>
        <p:txBody>
          <a:bodyPr/>
          <a:lstStyle>
            <a:lvl1pPr marL="170269" indent="-170269">
              <a:buFont typeface="Wingdings" pitchFamily="2" charset="2"/>
              <a:buChar char="Ø"/>
              <a:defRPr lang="en-US" sz="1500" kern="1200" dirty="0" smtClean="0">
                <a:solidFill>
                  <a:schemeClr val="tx1"/>
                </a:solidFill>
                <a:latin typeface="Arial" pitchFamily="34" charset="0"/>
                <a:ea typeface="+mn-ea"/>
                <a:cs typeface="Arial" pitchFamily="34" charset="0"/>
              </a:defRPr>
            </a:lvl1pPr>
            <a:lvl2pPr marL="301245" indent="-130309">
              <a:buFont typeface="Arial" pitchFamily="34" charset="0"/>
              <a:buChar char="•"/>
              <a:defRPr lang="en-US" sz="1350" kern="1200" dirty="0" smtClean="0">
                <a:solidFill>
                  <a:schemeClr val="tx1"/>
                </a:solidFill>
                <a:latin typeface="Arial" pitchFamily="34" charset="0"/>
                <a:ea typeface="+mn-ea"/>
                <a:cs typeface="Arial" pitchFamily="34" charset="0"/>
              </a:defRPr>
            </a:lvl2pPr>
            <a:lvl3pPr marL="432077" indent="-128594">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54861" indent="-123832">
              <a:spcBef>
                <a:spcPts val="450"/>
              </a:spcBef>
              <a:buFont typeface="Wingdings" pitchFamily="2" charset="2"/>
              <a:buChar char="§"/>
              <a:defRPr sz="1050"/>
            </a:lvl4pPr>
            <a:lvl5pPr marL="814431" indent="-122641">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Box 75"/>
          <p:cNvSpPr txBox="1">
            <a:spLocks noChangeArrowheads="1"/>
          </p:cNvSpPr>
          <p:nvPr userDrawn="1"/>
        </p:nvSpPr>
        <p:spPr bwMode="auto">
          <a:xfrm>
            <a:off x="0" y="6626423"/>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UNCLASSIFIED</a:t>
            </a:r>
          </a:p>
        </p:txBody>
      </p:sp>
    </p:spTree>
    <p:extLst>
      <p:ext uri="{BB962C8B-B14F-4D97-AF65-F5344CB8AC3E}">
        <p14:creationId xmlns:p14="http://schemas.microsoft.com/office/powerpoint/2010/main" val="4187683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
          <p:cNvSpPr/>
          <p:nvPr/>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3" name="Rectangle 2"/>
          <p:cNvSpPr/>
          <p:nvPr/>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4" name="Picture 2" descr="http://www.tioh.hqda.pentagon.mil/ImageProxy.ashx?n=1&amp;t=original&amp;id=516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7765" y="2057403"/>
            <a:ext cx="1965324" cy="272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p:nvSpPr>
        <p:spPr bwMode="auto">
          <a:xfrm>
            <a:off x="914400" y="750890"/>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US Army Cadet Command</a:t>
            </a:r>
          </a:p>
          <a:p>
            <a:pPr algn="ctr"/>
            <a:r>
              <a:rPr lang="en-US" altLang="en-US" sz="2400" b="1" i="1">
                <a:solidFill>
                  <a:prstClr val="black"/>
                </a:solidFill>
                <a:latin typeface="Arial"/>
                <a:ea typeface="+mn-ea"/>
                <a:cs typeface="Arial" panose="020B0604020202020204" pitchFamily="34" charset="0"/>
              </a:rPr>
              <a:t>Leaders for Life</a:t>
            </a:r>
          </a:p>
        </p:txBody>
      </p:sp>
      <p:sp>
        <p:nvSpPr>
          <p:cNvPr id="6" name="TextBox 16"/>
          <p:cNvSpPr txBox="1">
            <a:spLocks noChangeArrowheads="1"/>
          </p:cNvSpPr>
          <p:nvPr/>
        </p:nvSpPr>
        <p:spPr bwMode="auto">
          <a:xfrm>
            <a:off x="1066800" y="5105403"/>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Leadership Excellence</a:t>
            </a:r>
          </a:p>
          <a:p>
            <a:pPr algn="ctr"/>
            <a:r>
              <a:rPr lang="en-US" altLang="en-US" sz="2400" b="1" i="1">
                <a:solidFill>
                  <a:prstClr val="black"/>
                </a:solidFill>
                <a:latin typeface="Arial"/>
                <a:ea typeface="+mn-ea"/>
                <a:cs typeface="Arial" panose="020B0604020202020204" pitchFamily="34" charset="0"/>
              </a:rPr>
              <a:t>This We’ll Defend</a:t>
            </a:r>
          </a:p>
        </p:txBody>
      </p:sp>
      <p:sp>
        <p:nvSpPr>
          <p:cNvPr id="7" name="Rectangle 6"/>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8" name="Rectangle 7"/>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9" name="Picture 2" descr="http://www.tioh.hqda.pentagon.mil/ImageProxy.ashx?n=1&amp;t=original&amp;id=5161"/>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7765" y="2057403"/>
            <a:ext cx="1965324" cy="272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20"/>
          <p:cNvSpPr txBox="1">
            <a:spLocks noChangeArrowheads="1"/>
          </p:cNvSpPr>
          <p:nvPr userDrawn="1"/>
        </p:nvSpPr>
        <p:spPr bwMode="auto">
          <a:xfrm>
            <a:off x="914400" y="750890"/>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US Army Cadet Command</a:t>
            </a:r>
          </a:p>
          <a:p>
            <a:pPr algn="ctr"/>
            <a:r>
              <a:rPr lang="en-US" altLang="en-US" sz="2400" b="1" i="1">
                <a:solidFill>
                  <a:prstClr val="black"/>
                </a:solidFill>
                <a:latin typeface="Arial"/>
                <a:ea typeface="+mn-ea"/>
                <a:cs typeface="Arial" panose="020B0604020202020204" pitchFamily="34" charset="0"/>
              </a:rPr>
              <a:t>Leaders for Life</a:t>
            </a:r>
          </a:p>
        </p:txBody>
      </p:sp>
      <p:sp>
        <p:nvSpPr>
          <p:cNvPr id="11" name="TextBox 21"/>
          <p:cNvSpPr txBox="1">
            <a:spLocks noChangeArrowheads="1"/>
          </p:cNvSpPr>
          <p:nvPr userDrawn="1"/>
        </p:nvSpPr>
        <p:spPr bwMode="auto">
          <a:xfrm>
            <a:off x="1066800" y="5105403"/>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Leadership Excellence</a:t>
            </a:r>
          </a:p>
          <a:p>
            <a:pPr algn="ctr"/>
            <a:r>
              <a:rPr lang="en-US" altLang="en-US" sz="2400" b="1" i="1">
                <a:solidFill>
                  <a:prstClr val="black"/>
                </a:solidFill>
                <a:latin typeface="Arial"/>
                <a:ea typeface="+mn-ea"/>
                <a:cs typeface="Arial" panose="020B0604020202020204" pitchFamily="34" charset="0"/>
              </a:rPr>
              <a:t>This We’ll Defend</a:t>
            </a:r>
          </a:p>
        </p:txBody>
      </p:sp>
    </p:spTree>
    <p:extLst>
      <p:ext uri="{BB962C8B-B14F-4D97-AF65-F5344CB8AC3E}">
        <p14:creationId xmlns:p14="http://schemas.microsoft.com/office/powerpoint/2010/main" val="152549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Text Box 75"/>
          <p:cNvSpPr txBox="1">
            <a:spLocks noChangeArrowheads="1"/>
          </p:cNvSpPr>
          <p:nvPr userDrawn="1"/>
        </p:nvSpPr>
        <p:spPr bwMode="auto">
          <a:xfrm>
            <a:off x="0" y="-9525"/>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UNCLASSIFIED</a:t>
            </a:r>
          </a:p>
        </p:txBody>
      </p:sp>
      <p:sp>
        <p:nvSpPr>
          <p:cNvPr id="3" name="Text Box 75"/>
          <p:cNvSpPr txBox="1">
            <a:spLocks noChangeArrowheads="1"/>
          </p:cNvSpPr>
          <p:nvPr userDrawn="1"/>
        </p:nvSpPr>
        <p:spPr bwMode="auto">
          <a:xfrm>
            <a:off x="0" y="6626423"/>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UNCLASSIFIED</a:t>
            </a:r>
          </a:p>
        </p:txBody>
      </p:sp>
    </p:spTree>
    <p:extLst>
      <p:ext uri="{BB962C8B-B14F-4D97-AF65-F5344CB8AC3E}">
        <p14:creationId xmlns:p14="http://schemas.microsoft.com/office/powerpoint/2010/main" val="372718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spAutoFit/>
          </a:bodyPr>
          <a:lstStyle>
            <a:lvl1pPr>
              <a:spcBef>
                <a:spcPts val="600"/>
              </a:spcBef>
              <a:defRPr sz="3600" baseline="0"/>
            </a:lvl1pPr>
          </a:lstStyle>
          <a:p>
            <a:r>
              <a:rPr lang="en-US"/>
              <a:t>Click to edit Master title style</a:t>
            </a:r>
          </a:p>
        </p:txBody>
      </p:sp>
      <p:sp>
        <p:nvSpPr>
          <p:cNvPr id="5" name="Text Placeholder 4"/>
          <p:cNvSpPr>
            <a:spLocks noGrp="1"/>
          </p:cNvSpPr>
          <p:nvPr>
            <p:ph type="body" sz="quarter" idx="10"/>
          </p:nvPr>
        </p:nvSpPr>
        <p:spPr>
          <a:xfrm>
            <a:off x="228600" y="1219200"/>
            <a:ext cx="8686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808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37338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12"/>
          <p:cNvSpPr txBox="1">
            <a:spLocks noChangeArrowheads="1"/>
          </p:cNvSpPr>
          <p:nvPr/>
        </p:nvSpPr>
        <p:spPr bwMode="auto">
          <a:xfrm>
            <a:off x="685800" y="274639"/>
            <a:ext cx="7772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1800" b="1">
                <a:solidFill>
                  <a:srgbClr val="000000"/>
                </a:solidFill>
                <a:latin typeface="Arial"/>
                <a:ea typeface="+mn-ea"/>
                <a:cs typeface="Arial" panose="020B0604020202020204" pitchFamily="34" charset="0"/>
              </a:rPr>
              <a:t>Welcome to the Cadet Command Slide Format</a:t>
            </a:r>
          </a:p>
        </p:txBody>
      </p:sp>
      <p:sp>
        <p:nvSpPr>
          <p:cNvPr id="4" name="TextBox 3"/>
          <p:cNvSpPr txBox="1"/>
          <p:nvPr/>
        </p:nvSpPr>
        <p:spPr>
          <a:xfrm>
            <a:off x="4800600" y="1571626"/>
            <a:ext cx="4038600" cy="3667671"/>
          </a:xfrm>
          <a:prstGeom prst="rect">
            <a:avLst/>
          </a:prstGeom>
          <a:solidFill>
            <a:schemeClr val="bg2"/>
          </a:solidFill>
          <a:ln w="12700">
            <a:solidFill>
              <a:schemeClr val="tx1">
                <a:lumMod val="50000"/>
                <a:lumOff val="50000"/>
              </a:schemeClr>
            </a:solidFill>
          </a:ln>
        </p:spPr>
        <p:txBody>
          <a:bodyPr>
            <a:spAutoFit/>
          </a:bodyPr>
          <a:lstStyle/>
          <a:p>
            <a:pPr fontAlgn="auto">
              <a:spcBef>
                <a:spcPts val="900"/>
              </a:spcBef>
              <a:spcAft>
                <a:spcPts val="0"/>
              </a:spcAft>
              <a:buFont typeface="Arial" pitchFamily="34" charset="0"/>
              <a:buNone/>
              <a:defRPr/>
            </a:pPr>
            <a:r>
              <a:rPr lang="en-US" sz="1050" b="1">
                <a:solidFill>
                  <a:prstClr val="black"/>
                </a:solidFill>
                <a:latin typeface="Arial"/>
                <a:ea typeface="+mn-ea"/>
                <a:cs typeface="Arial" panose="020B0604020202020204" pitchFamily="34" charset="0"/>
              </a:rPr>
              <a:t>To begin making your slide presentation, follow the arrow and:</a:t>
            </a:r>
          </a:p>
          <a:p>
            <a:pPr fontAlgn="auto">
              <a:spcBef>
                <a:spcPts val="900"/>
              </a:spcBef>
              <a:spcAft>
                <a:spcPts val="0"/>
              </a:spcAft>
              <a:buFont typeface="Arial" pitchFamily="34" charset="0"/>
              <a:buNone/>
              <a:defRPr/>
            </a:pPr>
            <a:r>
              <a:rPr lang="en-US" sz="1050" b="1">
                <a:solidFill>
                  <a:prstClr val="black"/>
                </a:solidFill>
                <a:latin typeface="Arial"/>
                <a:ea typeface="+mn-ea"/>
                <a:cs typeface="Arial" panose="020B0604020202020204" pitchFamily="34" charset="0"/>
              </a:rPr>
              <a:t>Step 1.  From the “Home” tab, choose “Layout” to select and create your title slide.</a:t>
            </a:r>
          </a:p>
          <a:p>
            <a:pPr fontAlgn="auto">
              <a:spcBef>
                <a:spcPts val="900"/>
              </a:spcBef>
              <a:spcAft>
                <a:spcPts val="0"/>
              </a:spcAft>
              <a:buFont typeface="Arial" pitchFamily="34" charset="0"/>
              <a:buNone/>
              <a:defRPr/>
            </a:pPr>
            <a:r>
              <a:rPr lang="en-US" sz="1050" b="1">
                <a:solidFill>
                  <a:prstClr val="black"/>
                </a:solidFill>
                <a:latin typeface="Arial"/>
                <a:ea typeface="+mn-ea"/>
                <a:cs typeface="Arial" panose="020B0604020202020204" pitchFamily="34" charset="0"/>
              </a:rPr>
              <a:t>Step 2.  From the “Home” tab, choose “New Slide”, then select the template that best fits your presentation.</a:t>
            </a:r>
          </a:p>
          <a:p>
            <a:pPr fontAlgn="auto">
              <a:spcBef>
                <a:spcPts val="900"/>
              </a:spcBef>
              <a:spcAft>
                <a:spcPts val="0"/>
              </a:spcAft>
              <a:buFont typeface="Arial" pitchFamily="34" charset="0"/>
              <a:buNone/>
              <a:defRPr/>
            </a:pPr>
            <a:r>
              <a:rPr lang="en-US" sz="1050" b="1">
                <a:solidFill>
                  <a:prstClr val="black"/>
                </a:solidFill>
                <a:latin typeface="Arial"/>
                <a:ea typeface="+mn-ea"/>
                <a:cs typeface="Arial" panose="020B0604020202020204" pitchFamily="34" charset="0"/>
              </a:rPr>
              <a:t>Notes:</a:t>
            </a:r>
          </a:p>
          <a:p>
            <a:pPr fontAlgn="auto">
              <a:spcBef>
                <a:spcPts val="450"/>
              </a:spcBef>
              <a:spcAft>
                <a:spcPts val="0"/>
              </a:spcAft>
              <a:buFont typeface="Arial" charset="0"/>
              <a:buChar char="•"/>
              <a:defRPr/>
            </a:pPr>
            <a:r>
              <a:rPr lang="en-US" sz="1050" b="1">
                <a:solidFill>
                  <a:prstClr val="black"/>
                </a:solidFill>
                <a:latin typeface="Arial"/>
                <a:ea typeface="+mn-ea"/>
                <a:cs typeface="Arial" panose="020B0604020202020204" pitchFamily="34" charset="0"/>
              </a:rPr>
              <a:t>All fonts should be Arial</a:t>
            </a:r>
          </a:p>
          <a:p>
            <a:pPr fontAlgn="auto">
              <a:spcBef>
                <a:spcPts val="450"/>
              </a:spcBef>
              <a:spcAft>
                <a:spcPts val="0"/>
              </a:spcAft>
              <a:buFont typeface="Arial" charset="0"/>
              <a:buChar char="•"/>
              <a:defRPr/>
            </a:pPr>
            <a:r>
              <a:rPr lang="en-US" sz="1050" b="1">
                <a:solidFill>
                  <a:prstClr val="black"/>
                </a:solidFill>
                <a:latin typeface="Arial"/>
                <a:ea typeface="+mn-ea"/>
                <a:cs typeface="Arial" panose="020B0604020202020204" pitchFamily="34" charset="0"/>
              </a:rPr>
              <a:t>Templates automatically reduce overall size of text as more is added; do not go below font size 14 or third sub-bullet level</a:t>
            </a:r>
          </a:p>
          <a:p>
            <a:pPr fontAlgn="auto">
              <a:spcBef>
                <a:spcPts val="450"/>
              </a:spcBef>
              <a:spcAft>
                <a:spcPts val="0"/>
              </a:spcAft>
              <a:buFont typeface="Arial" charset="0"/>
              <a:buChar char="•"/>
              <a:defRPr/>
            </a:pPr>
            <a:r>
              <a:rPr lang="en-US" sz="1050" b="1">
                <a:solidFill>
                  <a:prstClr val="black"/>
                </a:solidFill>
                <a:latin typeface="Arial"/>
                <a:ea typeface="+mn-ea"/>
                <a:cs typeface="Arial" panose="020B0604020202020204" pitchFamily="34" charset="0"/>
              </a:rPr>
              <a:t>Do not change formatting (e.g. hanging indent, bullet types, etc.)</a:t>
            </a:r>
          </a:p>
          <a:p>
            <a:pPr fontAlgn="auto">
              <a:spcBef>
                <a:spcPts val="450"/>
              </a:spcBef>
              <a:spcAft>
                <a:spcPts val="0"/>
              </a:spcAft>
              <a:buFont typeface="Arial" charset="0"/>
              <a:buChar char="•"/>
              <a:defRPr/>
            </a:pPr>
            <a:r>
              <a:rPr lang="en-US" sz="1050" b="1">
                <a:solidFill>
                  <a:prstClr val="black"/>
                </a:solidFill>
                <a:latin typeface="Arial"/>
                <a:ea typeface="+mn-ea"/>
                <a:cs typeface="Arial" panose="020B0604020202020204" pitchFamily="34" charset="0"/>
              </a:rPr>
              <a:t>Brigades:  use this template, but you may put the USACC patch in the top left and add your brigade logo to the top right </a:t>
            </a:r>
          </a:p>
          <a:p>
            <a:pPr fontAlgn="auto">
              <a:spcBef>
                <a:spcPts val="450"/>
              </a:spcBef>
              <a:spcAft>
                <a:spcPts val="0"/>
              </a:spcAft>
              <a:buFont typeface="Arial" charset="0"/>
              <a:buChar char="•"/>
              <a:defRPr/>
            </a:pPr>
            <a:r>
              <a:rPr lang="en-US" sz="1050" b="1">
                <a:solidFill>
                  <a:prstClr val="black"/>
                </a:solidFill>
                <a:latin typeface="Arial"/>
                <a:ea typeface="+mn-ea"/>
                <a:cs typeface="Arial" panose="020B0604020202020204" pitchFamily="34" charset="0"/>
              </a:rPr>
              <a:t>Print in grayscale; only print in color if there is a chart on the page that has color coding</a:t>
            </a:r>
          </a:p>
        </p:txBody>
      </p:sp>
      <p:grpSp>
        <p:nvGrpSpPr>
          <p:cNvPr id="5" name="Group 16"/>
          <p:cNvGrpSpPr>
            <a:grpSpLocks/>
          </p:cNvGrpSpPr>
          <p:nvPr/>
        </p:nvGrpSpPr>
        <p:grpSpPr bwMode="auto">
          <a:xfrm>
            <a:off x="165100" y="1308100"/>
            <a:ext cx="1524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endParaRPr>
            </a:p>
          </p:txBody>
        </p:sp>
        <p:cxnSp>
          <p:nvCxnSpPr>
            <p:cNvPr id="7" name="Straight Arrow Connector 6"/>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6006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Rectangle 1"/>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3" name="Rectangle 2"/>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4" name="Picture 2" descr="http://www.tioh.hqda.pentagon.mil/ImageProxy.ashx?n=1&amp;t=original&amp;id=5161"/>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7765" y="2057403"/>
            <a:ext cx="1965324" cy="272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914400" y="750890"/>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US Army Cadet Command</a:t>
            </a:r>
          </a:p>
          <a:p>
            <a:pPr algn="ctr"/>
            <a:r>
              <a:rPr lang="en-US" altLang="en-US" sz="2400" b="1" i="1">
                <a:solidFill>
                  <a:prstClr val="black"/>
                </a:solidFill>
                <a:latin typeface="Arial"/>
                <a:ea typeface="+mn-ea"/>
                <a:cs typeface="Arial" panose="020B0604020202020204" pitchFamily="34" charset="0"/>
              </a:rPr>
              <a:t>Leaders for Life</a:t>
            </a:r>
          </a:p>
        </p:txBody>
      </p:sp>
      <p:sp>
        <p:nvSpPr>
          <p:cNvPr id="6" name="TextBox 16"/>
          <p:cNvSpPr txBox="1">
            <a:spLocks noChangeArrowheads="1"/>
          </p:cNvSpPr>
          <p:nvPr userDrawn="1"/>
        </p:nvSpPr>
        <p:spPr bwMode="auto">
          <a:xfrm>
            <a:off x="1066800" y="5105403"/>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Leadership Excellence</a:t>
            </a:r>
          </a:p>
          <a:p>
            <a:pPr algn="ctr"/>
            <a:r>
              <a:rPr lang="en-US" altLang="en-US" sz="2400" b="1" i="1">
                <a:solidFill>
                  <a:prstClr val="black"/>
                </a:solidFill>
                <a:latin typeface="Arial"/>
                <a:ea typeface="+mn-ea"/>
                <a:cs typeface="Arial" panose="020B0604020202020204" pitchFamily="34" charset="0"/>
              </a:rPr>
              <a:t>This We’ll Defend</a:t>
            </a:r>
          </a:p>
        </p:txBody>
      </p:sp>
    </p:spTree>
    <p:extLst>
      <p:ext uri="{BB962C8B-B14F-4D97-AF65-F5344CB8AC3E}">
        <p14:creationId xmlns:p14="http://schemas.microsoft.com/office/powerpoint/2010/main" val="3481275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TextBox 3"/>
          <p:cNvSpPr txBox="1"/>
          <p:nvPr/>
        </p:nvSpPr>
        <p:spPr>
          <a:xfrm>
            <a:off x="0" y="76200"/>
            <a:ext cx="9144000" cy="1016000"/>
          </a:xfrm>
          <a:prstGeom prst="rect">
            <a:avLst/>
          </a:prstGeom>
          <a:noFill/>
        </p:spPr>
        <p:txBody>
          <a:bodyPr>
            <a:spAutoFit/>
          </a:bodyPr>
          <a:lstStyle/>
          <a:p>
            <a:pPr algn="ctr" fontAlgn="auto">
              <a:spcBef>
                <a:spcPts val="0"/>
              </a:spcBef>
              <a:spcAft>
                <a:spcPts val="0"/>
              </a:spcAft>
              <a:defRPr/>
            </a:pPr>
            <a:r>
              <a:rPr lang="en-US" sz="3200" b="1">
                <a:ln w="9525">
                  <a:noFill/>
                  <a:prstDash val="solid"/>
                </a:ln>
                <a:solidFill>
                  <a:prstClr val="black"/>
                </a:solidFill>
                <a:effectLst>
                  <a:outerShdw blurRad="41275" dist="20320" dir="1800000" algn="tl" rotWithShape="0">
                    <a:srgbClr val="000000">
                      <a:alpha val="40000"/>
                    </a:srgbClr>
                  </a:outerShdw>
                </a:effectLst>
                <a:latin typeface="Arial"/>
                <a:ea typeface="+mn-ea"/>
                <a:cs typeface="Arial" panose="020B0604020202020204" pitchFamily="34" charset="0"/>
              </a:rPr>
              <a:t>Leadership Excellence</a:t>
            </a:r>
          </a:p>
          <a:p>
            <a:pPr algn="ctr" fontAlgn="auto">
              <a:spcBef>
                <a:spcPts val="0"/>
              </a:spcBef>
              <a:spcAft>
                <a:spcPts val="0"/>
              </a:spcAft>
              <a:defRPr/>
            </a:pPr>
            <a:r>
              <a:rPr lang="en-US" sz="2800" b="1" i="1">
                <a:ln w="12700">
                  <a:noFill/>
                  <a:prstDash val="solid"/>
                </a:ln>
                <a:solidFill>
                  <a:prstClr val="black"/>
                </a:solidFill>
                <a:effectLst>
                  <a:outerShdw blurRad="41275" dist="20320" dir="1800000" algn="tl" rotWithShape="0">
                    <a:srgbClr val="000000">
                      <a:alpha val="40000"/>
                    </a:srgbClr>
                  </a:outerShdw>
                </a:effectLst>
                <a:latin typeface="Arial"/>
                <a:ea typeface="+mn-ea"/>
                <a:cs typeface="Arial" panose="020B0604020202020204" pitchFamily="34" charset="0"/>
              </a:rPr>
              <a:t>This We’ll Defend</a:t>
            </a:r>
          </a:p>
        </p:txBody>
      </p:sp>
      <p:sp>
        <p:nvSpPr>
          <p:cNvPr id="5" name="Rectangle 24"/>
          <p:cNvSpPr>
            <a:spLocks noChangeArrowheads="1"/>
          </p:cNvSpPr>
          <p:nvPr/>
        </p:nvSpPr>
        <p:spPr bwMode="auto">
          <a:xfrm rot="10800000">
            <a:off x="0" y="1036638"/>
            <a:ext cx="9144000" cy="182562"/>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b="1">
              <a:solidFill>
                <a:srgbClr val="FFFFFF"/>
              </a:solidFill>
              <a:ea typeface="+mn-ea"/>
            </a:endParaRPr>
          </a:p>
        </p:txBody>
      </p:sp>
      <p:pic>
        <p:nvPicPr>
          <p:cNvPr id="6" name="Picture 3" descr="C:\Users\BorgerdingTB\AppData\Local\Microsoft\Windows\Temporary Internet Files\Content.Outlook\B8021UZJ\Nice Army of One.jpg"/>
          <p:cNvPicPr>
            <a:picLocks noChangeAspect="1" noChangeArrowheads="1"/>
          </p:cNvPicPr>
          <p:nvPr/>
        </p:nvPicPr>
        <p:blipFill>
          <a:blip r:embed="rId2">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34925" y="42863"/>
            <a:ext cx="7270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5"/>
          <p:cNvGrpSpPr>
            <a:grpSpLocks/>
          </p:cNvGrpSpPr>
          <p:nvPr/>
        </p:nvGrpSpPr>
        <p:grpSpPr bwMode="auto">
          <a:xfrm>
            <a:off x="8382000" y="42863"/>
            <a:ext cx="762000" cy="914400"/>
            <a:chOff x="8382001" y="42863"/>
            <a:chExt cx="761998" cy="914400"/>
          </a:xfrm>
        </p:grpSpPr>
        <p:pic>
          <p:nvPicPr>
            <p:cNvPr id="8" name="Picture 2" descr="http://www.tioh.hqda.pentagon.mil/ImageProxy.ashx?n=1&amp;t=original&amp;id=516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739" y="42863"/>
              <a:ext cx="66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8382001" y="381000"/>
              <a:ext cx="761998" cy="228600"/>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a:solidFill>
                    <a:prstClr val="white"/>
                  </a:solidFill>
                  <a:cs typeface="Arial" panose="020B0604020202020204" pitchFamily="34" charset="0"/>
                </a:rPr>
                <a:t>2022</a:t>
              </a:r>
            </a:p>
          </p:txBody>
        </p:sp>
      </p:grpSp>
      <p:sp>
        <p:nvSpPr>
          <p:cNvPr id="5122" name="Rectangle 2"/>
          <p:cNvSpPr>
            <a:spLocks noGrp="1" noChangeArrowheads="1"/>
          </p:cNvSpPr>
          <p:nvPr>
            <p:ph type="ctrTitle"/>
          </p:nvPr>
        </p:nvSpPr>
        <p:spPr>
          <a:xfrm>
            <a:off x="685800" y="2130425"/>
            <a:ext cx="7772400" cy="1470025"/>
          </a:xfrm>
        </p:spPr>
        <p:txBody>
          <a:bodyPr>
            <a:normAutofit/>
          </a:bodyPr>
          <a:lstStyle>
            <a:lvl1pPr algn="ctr">
              <a:defRPr sz="3600" baseline="0"/>
            </a:lvl1pPr>
          </a:lstStyle>
          <a:p>
            <a:r>
              <a:rPr lang="en-US"/>
              <a:t>Click to edit Master title style</a:t>
            </a:r>
          </a:p>
        </p:txBody>
      </p:sp>
      <p:sp>
        <p:nvSpPr>
          <p:cNvPr id="18" name="Text Placeholder 17"/>
          <p:cNvSpPr>
            <a:spLocks noGrp="1"/>
          </p:cNvSpPr>
          <p:nvPr>
            <p:ph type="body" sz="quarter" idx="10"/>
          </p:nvPr>
        </p:nvSpPr>
        <p:spPr>
          <a:xfrm>
            <a:off x="1447800" y="3810000"/>
            <a:ext cx="6400800" cy="2057400"/>
          </a:xfrm>
        </p:spPr>
        <p:txBody>
          <a:bodyPr/>
          <a:lstStyle>
            <a:lvl1pPr algn="ctr">
              <a:buNone/>
              <a:defRPr sz="2400" baseline="0"/>
            </a:lvl1pPr>
          </a:lstStyle>
          <a:p>
            <a:pPr lvl="0"/>
            <a:r>
              <a:rPr lang="en-US"/>
              <a:t>Click to edit Master text styles</a:t>
            </a:r>
          </a:p>
        </p:txBody>
      </p:sp>
      <p:sp>
        <p:nvSpPr>
          <p:cNvPr id="10" name="TextBox 9"/>
          <p:cNvSpPr txBox="1"/>
          <p:nvPr userDrawn="1"/>
        </p:nvSpPr>
        <p:spPr>
          <a:xfrm>
            <a:off x="-1" y="6258580"/>
            <a:ext cx="9144000" cy="523220"/>
          </a:xfrm>
          <a:prstGeom prst="rect">
            <a:avLst/>
          </a:prstGeom>
          <a:noFill/>
        </p:spPr>
        <p:txBody>
          <a:bodyPr wrap="square">
            <a:spAutoFit/>
          </a:bodyPr>
          <a:lstStyle/>
          <a:p>
            <a:pPr algn="ctr" eaLnBrk="0" hangingPunct="0">
              <a:defRPr/>
            </a:pPr>
            <a:r>
              <a:rPr lang="en-US" sz="2800" b="1" i="1">
                <a:ln w="9525">
                  <a:noFill/>
                  <a:prstDash val="solid"/>
                </a:ln>
                <a:solidFill>
                  <a:prstClr val="black"/>
                </a:solidFill>
                <a:effectLst>
                  <a:outerShdw blurRad="41275" dist="20320" dir="1800000" algn="tl" rotWithShape="0">
                    <a:srgbClr val="000000">
                      <a:alpha val="40000"/>
                    </a:srgbClr>
                  </a:outerShdw>
                </a:effectLst>
                <a:latin typeface="Arial" panose="020B0604020202020204" pitchFamily="34" charset="0"/>
                <a:ea typeface="+mn-ea"/>
                <a:cs typeface="Arial" charset="0"/>
              </a:rPr>
              <a:t>Leaders for Life</a:t>
            </a:r>
            <a:endParaRPr lang="en-US" sz="2400" b="1" i="1">
              <a:ln w="9525">
                <a:noFill/>
                <a:prstDash val="solid"/>
              </a:ln>
              <a:solidFill>
                <a:prstClr val="black"/>
              </a:solidFill>
              <a:effectLst>
                <a:outerShdw blurRad="41275" dist="20320" dir="1800000" algn="tl" rotWithShape="0">
                  <a:srgbClr val="000000">
                    <a:alpha val="40000"/>
                  </a:srgbClr>
                </a:outerShdw>
              </a:effectLst>
              <a:latin typeface="Arial" panose="020B0604020202020204" pitchFamily="34" charset="0"/>
              <a:ea typeface="+mn-ea"/>
              <a:cs typeface="Arial" charset="0"/>
            </a:endParaRPr>
          </a:p>
        </p:txBody>
      </p:sp>
      <p:sp>
        <p:nvSpPr>
          <p:cNvPr id="11" name="Rectangle 10"/>
          <p:cNvSpPr/>
          <p:nvPr userDrawn="1"/>
        </p:nvSpPr>
        <p:spPr>
          <a:xfrm>
            <a:off x="4324309" y="6642556"/>
            <a:ext cx="942886" cy="215444"/>
          </a:xfrm>
          <a:prstGeom prst="rect">
            <a:avLst/>
          </a:prstGeom>
        </p:spPr>
        <p:txBody>
          <a:bodyPr wrap="none">
            <a:spAutoFit/>
          </a:bodyPr>
          <a:lstStyle/>
          <a:p>
            <a:pPr algn="ctr" eaLnBrk="0" hangingPunct="0"/>
            <a:r>
              <a:rPr lang="en-US" sz="800" b="1">
                <a:solidFill>
                  <a:srgbClr val="00B050"/>
                </a:solidFill>
                <a:latin typeface="Arial" panose="020B0604020202020204" pitchFamily="34" charset="0"/>
                <a:ea typeface="+mn-ea"/>
                <a:cs typeface="Arial" panose="020B0604020202020204" pitchFamily="34" charset="0"/>
              </a:rPr>
              <a:t>UNCLASSIFIED</a:t>
            </a:r>
          </a:p>
        </p:txBody>
      </p:sp>
    </p:spTree>
    <p:extLst>
      <p:ext uri="{BB962C8B-B14F-4D97-AF65-F5344CB8AC3E}">
        <p14:creationId xmlns:p14="http://schemas.microsoft.com/office/powerpoint/2010/main" val="3268158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spAutoFit/>
          </a:bodyPr>
          <a:lstStyle>
            <a:lvl1pPr>
              <a:spcBef>
                <a:spcPts val="600"/>
              </a:spcBef>
              <a:defRPr sz="3600" baseline="0"/>
            </a:lvl1pPr>
          </a:lstStyle>
          <a:p>
            <a:r>
              <a:rPr lang="en-US"/>
              <a:t>Click to edit Master title style</a:t>
            </a:r>
          </a:p>
        </p:txBody>
      </p:sp>
      <p:sp>
        <p:nvSpPr>
          <p:cNvPr id="5" name="Text Placeholder 4"/>
          <p:cNvSpPr>
            <a:spLocks noGrp="1"/>
          </p:cNvSpPr>
          <p:nvPr>
            <p:ph type="body" sz="quarter" idx="10"/>
          </p:nvPr>
        </p:nvSpPr>
        <p:spPr>
          <a:xfrm>
            <a:off x="228600" y="1219200"/>
            <a:ext cx="8686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4324309" y="6642556"/>
            <a:ext cx="942886" cy="215444"/>
          </a:xfrm>
          <a:prstGeom prst="rect">
            <a:avLst/>
          </a:prstGeom>
        </p:spPr>
        <p:txBody>
          <a:bodyPr wrap="none">
            <a:spAutoFit/>
          </a:bodyPr>
          <a:lstStyle/>
          <a:p>
            <a:pPr algn="ctr" eaLnBrk="0" hangingPunct="0"/>
            <a:r>
              <a:rPr lang="en-US" sz="800" b="1">
                <a:solidFill>
                  <a:srgbClr val="00B050"/>
                </a:solidFill>
                <a:latin typeface="Arial" panose="020B0604020202020204" pitchFamily="34" charset="0"/>
                <a:ea typeface="+mn-ea"/>
                <a:cs typeface="Arial" panose="020B0604020202020204" pitchFamily="34" charset="0"/>
              </a:rPr>
              <a:t>UNCLASSIFIED</a:t>
            </a:r>
          </a:p>
        </p:txBody>
      </p:sp>
      <p:sp>
        <p:nvSpPr>
          <p:cNvPr id="6" name="Rectangle 5"/>
          <p:cNvSpPr/>
          <p:nvPr userDrawn="1"/>
        </p:nvSpPr>
        <p:spPr>
          <a:xfrm>
            <a:off x="7505282" y="6581001"/>
            <a:ext cx="1638718" cy="276999"/>
          </a:xfrm>
          <a:prstGeom prst="rect">
            <a:avLst/>
          </a:prstGeom>
        </p:spPr>
        <p:txBody>
          <a:bodyPr wrap="none">
            <a:spAutoFit/>
          </a:bodyPr>
          <a:lstStyle/>
          <a:p>
            <a:pPr algn="r" eaLnBrk="0" hangingPunct="0">
              <a:defRPr/>
            </a:pPr>
            <a:r>
              <a:rPr lang="en-US" sz="1200" b="1" i="1">
                <a:ln>
                  <a:solidFill>
                    <a:srgbClr val="FFC000"/>
                  </a:solidFill>
                </a:ln>
                <a:solidFill>
                  <a:prstClr val="black"/>
                </a:solidFill>
                <a:latin typeface="Arial Black" pitchFamily="34" charset="0"/>
                <a:ea typeface="+mn-ea"/>
                <a:cs typeface="Arial" charset="0"/>
              </a:rPr>
              <a:t>This We’ll Defend</a:t>
            </a:r>
          </a:p>
        </p:txBody>
      </p:sp>
    </p:spTree>
    <p:extLst>
      <p:ext uri="{BB962C8B-B14F-4D97-AF65-F5344CB8AC3E}">
        <p14:creationId xmlns:p14="http://schemas.microsoft.com/office/powerpoint/2010/main" val="327363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d Chart">
    <p:spTree>
      <p:nvGrpSpPr>
        <p:cNvPr id="1" name=""/>
        <p:cNvGrpSpPr/>
        <p:nvPr/>
      </p:nvGrpSpPr>
      <p:grpSpPr>
        <a:xfrm>
          <a:off x="0" y="0"/>
          <a:ext cx="0" cy="0"/>
          <a:chOff x="0" y="0"/>
          <a:chExt cx="0" cy="0"/>
        </a:xfrm>
      </p:grpSpPr>
      <p:cxnSp>
        <p:nvCxnSpPr>
          <p:cNvPr id="11" name="Straight Connector 10"/>
          <p:cNvCxnSpPr/>
          <p:nvPr/>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52400" y="1265238"/>
            <a:ext cx="4344988" cy="451027"/>
          </a:xfrm>
        </p:spPr>
        <p:txBody>
          <a:bodyPr anchor="b">
            <a:normAutofit/>
          </a:bodyPr>
          <a:lstStyle>
            <a:lvl1pPr marL="0" indent="0" algn="ctr">
              <a:buNone/>
              <a:defRPr sz="2000" b="1" u="sng"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1777043"/>
            <a:ext cx="4344988" cy="1985510"/>
          </a:xfrm>
        </p:spPr>
        <p:txBody>
          <a:bodyPr>
            <a:normAutofit/>
          </a:bodyPr>
          <a:lstStyle>
            <a:lvl1pPr marL="174625" indent="-174625">
              <a:defRPr sz="1600" baseline="0"/>
            </a:lvl1pPr>
            <a:lvl2pPr marL="287338" indent="-112713">
              <a:buFont typeface="Arial" pitchFamily="34" charset="0"/>
              <a:buChar char="•"/>
              <a:defRPr sz="1400"/>
            </a:lvl2pPr>
            <a:lvl3pPr marL="400050" indent="-112713">
              <a:buFont typeface="Arial" pitchFamily="34" charset="0"/>
              <a:buChar char="­"/>
              <a:defRPr sz="1200" baseline="0"/>
            </a:lvl3pPr>
            <a:lvl4pPr marL="514350" indent="-114300">
              <a:spcBef>
                <a:spcPts val="600"/>
              </a:spcBef>
              <a:buFont typeface="Wingdings" pitchFamily="2" charset="2"/>
              <a:buChar char="§"/>
              <a:defRPr sz="1200" baseline="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65238"/>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77043"/>
            <a:ext cx="4346575" cy="1985510"/>
          </a:xfrm>
        </p:spPr>
        <p:txBody>
          <a:bodyPr rtlCol="0">
            <a:normAutofit/>
          </a:bodyPr>
          <a:lstStyle>
            <a:lvl1pPr marL="174625" indent="-174625" algn="l" defTabSz="914400" rtl="0" eaLnBrk="1" fontAlgn="base" latinLnBrk="0" hangingPunct="1">
              <a:spcBef>
                <a:spcPts val="600"/>
              </a:spcBef>
              <a:spcAft>
                <a:spcPct val="0"/>
              </a:spcAft>
              <a:buFont typeface="Wingdings" pitchFamily="2" charset="2"/>
              <a:buChar char="Ø"/>
              <a:defRPr lang="en-US" sz="1600" kern="1200" dirty="0" smtClean="0">
                <a:solidFill>
                  <a:schemeClr val="tx1"/>
                </a:solidFill>
                <a:latin typeface="Arial" pitchFamily="34" charset="0"/>
                <a:ea typeface="+mn-ea"/>
                <a:cs typeface="Arial" pitchFamily="34" charset="0"/>
              </a:defRPr>
            </a:lvl1pPr>
            <a:lvl2pPr marL="283464" indent="-109728" algn="l" defTabSz="914400" rtl="0" eaLnBrk="1" fontAlgn="base" latinLnBrk="0" hangingPunct="1">
              <a:spcBef>
                <a:spcPts val="600"/>
              </a:spcBef>
              <a:spcAft>
                <a:spcPct val="0"/>
              </a:spcAft>
              <a:buFont typeface="Arial" pitchFamily="34" charset="0"/>
              <a:buChar char="•"/>
              <a:defRPr lang="en-US" sz="1400" kern="1200" dirty="0" smtClean="0">
                <a:solidFill>
                  <a:schemeClr val="tx1"/>
                </a:solidFill>
                <a:latin typeface="Arial" pitchFamily="34" charset="0"/>
                <a:ea typeface="+mn-ea"/>
                <a:cs typeface="Arial" pitchFamily="34" charset="0"/>
              </a:defRPr>
            </a:lvl2pPr>
            <a:lvl3pPr marL="402336" indent="-109728" algn="l" defTabSz="914400" rtl="0" eaLnBrk="1" fontAlgn="base" latinLnBrk="0" hangingPunct="1">
              <a:spcBef>
                <a:spcPts val="600"/>
              </a:spcBef>
              <a:spcAft>
                <a:spcPct val="0"/>
              </a:spcAft>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152400" y="3892373"/>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4"/>
          </p:nvPr>
        </p:nvSpPr>
        <p:spPr>
          <a:xfrm>
            <a:off x="152400" y="4397828"/>
            <a:ext cx="4344988"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4645025" y="3892373"/>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p:cNvSpPr>
            <a:spLocks noGrp="1"/>
          </p:cNvSpPr>
          <p:nvPr>
            <p:ph sz="quarter" idx="16"/>
          </p:nvPr>
        </p:nvSpPr>
        <p:spPr>
          <a:xfrm>
            <a:off x="4645025" y="4397828"/>
            <a:ext cx="4346575"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714375" y="179754"/>
            <a:ext cx="7715250" cy="646331"/>
          </a:xfrm>
        </p:spPr>
        <p:txBody>
          <a:bodyPr>
            <a:normAutofit/>
          </a:bodyPr>
          <a:lstStyle>
            <a:lvl1pPr>
              <a:defRPr sz="3600" baseline="0"/>
            </a:lvl1pPr>
          </a:lstStyle>
          <a:p>
            <a:r>
              <a:rPr lang="en-US"/>
              <a:t>Click to edit Master title style</a:t>
            </a:r>
          </a:p>
        </p:txBody>
      </p:sp>
      <p:sp>
        <p:nvSpPr>
          <p:cNvPr id="18" name="Rectangle 17"/>
          <p:cNvSpPr/>
          <p:nvPr userDrawn="1"/>
        </p:nvSpPr>
        <p:spPr>
          <a:xfrm>
            <a:off x="7505282" y="6581001"/>
            <a:ext cx="1638718" cy="276999"/>
          </a:xfrm>
          <a:prstGeom prst="rect">
            <a:avLst/>
          </a:prstGeom>
        </p:spPr>
        <p:txBody>
          <a:bodyPr wrap="none">
            <a:spAutoFit/>
          </a:bodyPr>
          <a:lstStyle/>
          <a:p>
            <a:pPr algn="r" eaLnBrk="0" hangingPunct="0">
              <a:defRPr/>
            </a:pPr>
            <a:r>
              <a:rPr lang="en-US" sz="1200" b="1" i="1">
                <a:ln>
                  <a:solidFill>
                    <a:srgbClr val="FFC000"/>
                  </a:solidFill>
                </a:ln>
                <a:solidFill>
                  <a:prstClr val="black"/>
                </a:solidFill>
                <a:latin typeface="Arial Black" pitchFamily="34" charset="0"/>
                <a:ea typeface="+mn-ea"/>
                <a:cs typeface="Arial" charset="0"/>
              </a:rPr>
              <a:t>This We’ll Defend</a:t>
            </a:r>
          </a:p>
        </p:txBody>
      </p:sp>
      <p:sp>
        <p:nvSpPr>
          <p:cNvPr id="19" name="Rectangle 18"/>
          <p:cNvSpPr/>
          <p:nvPr userDrawn="1"/>
        </p:nvSpPr>
        <p:spPr>
          <a:xfrm>
            <a:off x="4324309" y="6642556"/>
            <a:ext cx="942886" cy="215444"/>
          </a:xfrm>
          <a:prstGeom prst="rect">
            <a:avLst/>
          </a:prstGeom>
        </p:spPr>
        <p:txBody>
          <a:bodyPr wrap="none">
            <a:spAutoFit/>
          </a:bodyPr>
          <a:lstStyle/>
          <a:p>
            <a:pPr algn="ctr" eaLnBrk="0" hangingPunct="0"/>
            <a:r>
              <a:rPr lang="en-US" sz="800" b="1">
                <a:solidFill>
                  <a:srgbClr val="00B050"/>
                </a:solidFill>
                <a:latin typeface="Arial" panose="020B0604020202020204" pitchFamily="34" charset="0"/>
                <a:ea typeface="+mn-ea"/>
                <a:cs typeface="Arial" panose="020B0604020202020204" pitchFamily="34" charset="0"/>
              </a:rPr>
              <a:t>UNCLASSIFIED</a:t>
            </a:r>
          </a:p>
        </p:txBody>
      </p:sp>
    </p:spTree>
    <p:extLst>
      <p:ext uri="{BB962C8B-B14F-4D97-AF65-F5344CB8AC3E}">
        <p14:creationId xmlns:p14="http://schemas.microsoft.com/office/powerpoint/2010/main" val="2169598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harts and Graphs">
    <p:spTree>
      <p:nvGrpSpPr>
        <p:cNvPr id="1" name=""/>
        <p:cNvGrpSpPr/>
        <p:nvPr/>
      </p:nvGrpSpPr>
      <p:grpSpPr>
        <a:xfrm>
          <a:off x="0" y="0"/>
          <a:ext cx="0" cy="0"/>
          <a:chOff x="0" y="0"/>
          <a:chExt cx="0" cy="0"/>
        </a:xfrm>
      </p:grpSpPr>
      <p:sp>
        <p:nvSpPr>
          <p:cNvPr id="3" name="Rectangle 32"/>
          <p:cNvSpPr>
            <a:spLocks noChangeArrowheads="1"/>
          </p:cNvSpPr>
          <p:nvPr/>
        </p:nvSpPr>
        <p:spPr bwMode="auto">
          <a:xfrm rot="10800000">
            <a:off x="0" y="503238"/>
            <a:ext cx="9144000" cy="73025"/>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b="1">
              <a:solidFill>
                <a:srgbClr val="FFFFFF"/>
              </a:solidFill>
              <a:ea typeface="+mn-ea"/>
            </a:endParaRPr>
          </a:p>
        </p:txBody>
      </p:sp>
      <p:sp>
        <p:nvSpPr>
          <p:cNvPr id="4" name="Slide Number Placeholder 4"/>
          <p:cNvSpPr txBox="1">
            <a:spLocks/>
          </p:cNvSpPr>
          <p:nvPr/>
        </p:nvSpPr>
        <p:spPr>
          <a:xfrm>
            <a:off x="0" y="6562725"/>
            <a:ext cx="8382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8F33049-E5F2-4F22-BD9A-33026BBE1822}" type="slidenum">
              <a:rPr lang="en-US" altLang="en-US" sz="1000" b="1" smtClean="0">
                <a:solidFill>
                  <a:srgbClr val="000000"/>
                </a:solidFill>
                <a:ea typeface="+mn-ea"/>
              </a:rPr>
              <a:pPr eaLnBrk="1" hangingPunct="1">
                <a:defRPr/>
              </a:pPr>
              <a:t>‹#›</a:t>
            </a:fld>
            <a:endParaRPr lang="en-US" altLang="en-US" sz="1000" b="1">
              <a:solidFill>
                <a:srgbClr val="000000"/>
              </a:solidFill>
              <a:ea typeface="+mn-ea"/>
            </a:endParaRPr>
          </a:p>
        </p:txBody>
      </p:sp>
      <p:pic>
        <p:nvPicPr>
          <p:cNvPr id="5" name="Picture 2" descr="http://www.tioh.hqda.pentagon.mil/ImageProxy.ashx?n=1&amp;t=original&amp;id=516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3300" y="34925"/>
            <a:ext cx="495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BorgerdingTB\AppData\Local\Microsoft\Windows\Temporary Internet Files\Content.Outlook\B8021UZJ\Nice Army of 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4925"/>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571500" y="0"/>
            <a:ext cx="8001000" cy="533400"/>
          </a:xfrm>
        </p:spPr>
        <p:txBody>
          <a:bodyPr>
            <a:normAutofit/>
          </a:bodyPr>
          <a:lstStyle>
            <a:lvl1pPr algn="ctr">
              <a:defRPr sz="2800"/>
            </a:lvl1pPr>
          </a:lstStyle>
          <a:p>
            <a:r>
              <a:rPr lang="en-US"/>
              <a:t>Click to edit Master title style</a:t>
            </a:r>
          </a:p>
        </p:txBody>
      </p:sp>
      <p:sp>
        <p:nvSpPr>
          <p:cNvPr id="7" name="Rectangle 6"/>
          <p:cNvSpPr/>
          <p:nvPr userDrawn="1"/>
        </p:nvSpPr>
        <p:spPr>
          <a:xfrm>
            <a:off x="7505282" y="6581001"/>
            <a:ext cx="1638718" cy="276999"/>
          </a:xfrm>
          <a:prstGeom prst="rect">
            <a:avLst/>
          </a:prstGeom>
        </p:spPr>
        <p:txBody>
          <a:bodyPr wrap="none">
            <a:spAutoFit/>
          </a:bodyPr>
          <a:lstStyle/>
          <a:p>
            <a:pPr algn="r" eaLnBrk="0" hangingPunct="0">
              <a:defRPr/>
            </a:pPr>
            <a:r>
              <a:rPr lang="en-US" sz="1200" b="1" i="1">
                <a:ln>
                  <a:solidFill>
                    <a:srgbClr val="FFC000"/>
                  </a:solidFill>
                </a:ln>
                <a:solidFill>
                  <a:prstClr val="black"/>
                </a:solidFill>
                <a:latin typeface="Arial Black" pitchFamily="34" charset="0"/>
                <a:ea typeface="+mn-ea"/>
                <a:cs typeface="Arial" charset="0"/>
              </a:rPr>
              <a:t>This We’ll Defend</a:t>
            </a:r>
          </a:p>
        </p:txBody>
      </p:sp>
      <p:sp>
        <p:nvSpPr>
          <p:cNvPr id="8" name="Rectangle 7"/>
          <p:cNvSpPr/>
          <p:nvPr userDrawn="1"/>
        </p:nvSpPr>
        <p:spPr>
          <a:xfrm>
            <a:off x="4324309" y="6642556"/>
            <a:ext cx="942886" cy="215444"/>
          </a:xfrm>
          <a:prstGeom prst="rect">
            <a:avLst/>
          </a:prstGeom>
        </p:spPr>
        <p:txBody>
          <a:bodyPr wrap="none">
            <a:spAutoFit/>
          </a:bodyPr>
          <a:lstStyle/>
          <a:p>
            <a:pPr algn="ctr" eaLnBrk="0" hangingPunct="0"/>
            <a:r>
              <a:rPr lang="en-US" sz="800" b="1">
                <a:solidFill>
                  <a:srgbClr val="00B050"/>
                </a:solidFill>
                <a:latin typeface="Arial" panose="020B0604020202020204" pitchFamily="34" charset="0"/>
                <a:ea typeface="+mn-ea"/>
                <a:cs typeface="Arial" panose="020B0604020202020204" pitchFamily="34" charset="0"/>
              </a:rPr>
              <a:t>UNCLASSIFIED</a:t>
            </a:r>
          </a:p>
        </p:txBody>
      </p:sp>
    </p:spTree>
    <p:extLst>
      <p:ext uri="{BB962C8B-B14F-4D97-AF65-F5344CB8AC3E}">
        <p14:creationId xmlns:p14="http://schemas.microsoft.com/office/powerpoint/2010/main" val="3679330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96200" cy="646331"/>
          </a:xfrm>
        </p:spPr>
        <p:txBody>
          <a:bodyPr>
            <a:spAutoFit/>
          </a:bodyPr>
          <a:lstStyle>
            <a:lvl1pPr>
              <a:defRPr sz="3600"/>
            </a:lvl1pPr>
          </a:lstStyle>
          <a:p>
            <a:r>
              <a:rPr lang="en-US"/>
              <a:t>Click to edit Master title style</a:t>
            </a:r>
          </a:p>
        </p:txBody>
      </p:sp>
      <p:sp>
        <p:nvSpPr>
          <p:cNvPr id="3" name="Rectangle 2"/>
          <p:cNvSpPr/>
          <p:nvPr userDrawn="1"/>
        </p:nvSpPr>
        <p:spPr>
          <a:xfrm>
            <a:off x="7505282" y="6581001"/>
            <a:ext cx="1638718" cy="276999"/>
          </a:xfrm>
          <a:prstGeom prst="rect">
            <a:avLst/>
          </a:prstGeom>
        </p:spPr>
        <p:txBody>
          <a:bodyPr wrap="none">
            <a:spAutoFit/>
          </a:bodyPr>
          <a:lstStyle/>
          <a:p>
            <a:pPr algn="r" eaLnBrk="0" hangingPunct="0">
              <a:defRPr/>
            </a:pPr>
            <a:r>
              <a:rPr lang="en-US" sz="1200" b="1" i="1">
                <a:ln>
                  <a:solidFill>
                    <a:srgbClr val="FFC000"/>
                  </a:solidFill>
                </a:ln>
                <a:solidFill>
                  <a:prstClr val="black"/>
                </a:solidFill>
                <a:latin typeface="Arial Black" pitchFamily="34" charset="0"/>
                <a:ea typeface="+mn-ea"/>
                <a:cs typeface="Arial" charset="0"/>
              </a:rPr>
              <a:t>This We’ll Defend</a:t>
            </a:r>
          </a:p>
        </p:txBody>
      </p:sp>
      <p:sp>
        <p:nvSpPr>
          <p:cNvPr id="4" name="Rectangle 3"/>
          <p:cNvSpPr/>
          <p:nvPr userDrawn="1"/>
        </p:nvSpPr>
        <p:spPr>
          <a:xfrm>
            <a:off x="4324309" y="6642556"/>
            <a:ext cx="942886" cy="215444"/>
          </a:xfrm>
          <a:prstGeom prst="rect">
            <a:avLst/>
          </a:prstGeom>
        </p:spPr>
        <p:txBody>
          <a:bodyPr wrap="none">
            <a:spAutoFit/>
          </a:bodyPr>
          <a:lstStyle/>
          <a:p>
            <a:pPr algn="ctr" eaLnBrk="0" hangingPunct="0"/>
            <a:r>
              <a:rPr lang="en-US" sz="800" b="1">
                <a:solidFill>
                  <a:srgbClr val="00B050"/>
                </a:solidFill>
                <a:latin typeface="Arial" panose="020B0604020202020204" pitchFamily="34" charset="0"/>
                <a:ea typeface="+mn-ea"/>
                <a:cs typeface="Arial" panose="020B0604020202020204" pitchFamily="34" charset="0"/>
              </a:rPr>
              <a:t>UNCLASSIFIED</a:t>
            </a:r>
          </a:p>
        </p:txBody>
      </p:sp>
    </p:spTree>
    <p:extLst>
      <p:ext uri="{BB962C8B-B14F-4D97-AF65-F5344CB8AC3E}">
        <p14:creationId xmlns:p14="http://schemas.microsoft.com/office/powerpoint/2010/main" val="930308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3600" b="1" cap="none" baseline="0"/>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p:nvPr userDrawn="1"/>
        </p:nvSpPr>
        <p:spPr>
          <a:xfrm>
            <a:off x="4324309" y="6642556"/>
            <a:ext cx="942886" cy="215444"/>
          </a:xfrm>
          <a:prstGeom prst="rect">
            <a:avLst/>
          </a:prstGeom>
        </p:spPr>
        <p:txBody>
          <a:bodyPr wrap="none">
            <a:spAutoFit/>
          </a:bodyPr>
          <a:lstStyle/>
          <a:p>
            <a:pPr algn="ctr" eaLnBrk="0" hangingPunct="0"/>
            <a:r>
              <a:rPr lang="en-US" sz="800" b="1">
                <a:solidFill>
                  <a:srgbClr val="00B050"/>
                </a:solidFill>
                <a:latin typeface="Arial" panose="020B0604020202020204" pitchFamily="34" charset="0"/>
                <a:ea typeface="+mn-ea"/>
                <a:cs typeface="Arial" panose="020B0604020202020204" pitchFamily="34" charset="0"/>
              </a:rPr>
              <a:t>UNCLASSIFIED</a:t>
            </a:r>
          </a:p>
        </p:txBody>
      </p:sp>
    </p:spTree>
    <p:extLst>
      <p:ext uri="{BB962C8B-B14F-4D97-AF65-F5344CB8AC3E}">
        <p14:creationId xmlns:p14="http://schemas.microsoft.com/office/powerpoint/2010/main" val="2408231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181660"/>
            <a:ext cx="7696200" cy="646331"/>
          </a:xfrm>
        </p:spPr>
        <p:txBody>
          <a:bodyPr>
            <a:sp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152400" y="1143000"/>
            <a:ext cx="4389120" cy="5364480"/>
          </a:xfrm>
        </p:spPr>
        <p:txBody>
          <a:bodyPr/>
          <a:lstStyle>
            <a:lvl1pPr marL="227013" indent="-227013">
              <a:buFont typeface="Wingdings" pitchFamily="2" charset="2"/>
              <a:buChar char="Ø"/>
              <a:defRPr sz="2000"/>
            </a:lvl1pPr>
            <a:lvl2pPr marL="400050" indent="-173038">
              <a:buFont typeface="Arial" pitchFamily="34" charset="0"/>
              <a:buChar char="•"/>
              <a:defRPr sz="1800" baseline="0"/>
            </a:lvl2pPr>
            <a:lvl3pPr marL="574675" indent="-174625">
              <a:buFont typeface="Arial" pitchFamily="34" charset="0"/>
              <a:buChar char="–"/>
              <a:defRPr sz="1600" baseline="0"/>
            </a:lvl3pPr>
            <a:lvl4pPr marL="739775" indent="-165100">
              <a:spcBef>
                <a:spcPts val="600"/>
              </a:spcBef>
              <a:buFont typeface="Wingdings" pitchFamily="2" charset="2"/>
              <a:buChar char="§"/>
              <a:defRPr sz="1400" baseline="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sz="half" idx="10"/>
          </p:nvPr>
        </p:nvSpPr>
        <p:spPr>
          <a:xfrm>
            <a:off x="4631108" y="1143000"/>
            <a:ext cx="4389120" cy="5364480"/>
          </a:xfrm>
        </p:spPr>
        <p:txBody>
          <a:bodyPr/>
          <a:lstStyle>
            <a:lvl1pPr marL="227013" indent="-227013">
              <a:buFont typeface="Wingdings" pitchFamily="2" charset="2"/>
              <a:buChar char="Ø"/>
              <a:defRPr lang="en-US" sz="2000" kern="1200" dirty="0" smtClean="0">
                <a:solidFill>
                  <a:schemeClr val="tx1"/>
                </a:solidFill>
                <a:latin typeface="Arial" pitchFamily="34" charset="0"/>
                <a:ea typeface="+mn-ea"/>
                <a:cs typeface="Arial" pitchFamily="34" charset="0"/>
              </a:defRPr>
            </a:lvl1pPr>
            <a:lvl2pPr marL="401638" indent="-173736">
              <a:buFont typeface="Arial" pitchFamily="34" charset="0"/>
              <a:buChar char="•"/>
              <a:defRPr lang="en-US" sz="1800" kern="1200" dirty="0" smtClean="0">
                <a:solidFill>
                  <a:schemeClr val="tx1"/>
                </a:solidFill>
                <a:latin typeface="Arial" pitchFamily="34" charset="0"/>
                <a:ea typeface="+mn-ea"/>
                <a:cs typeface="Arial" pitchFamily="34" charset="0"/>
              </a:defRPr>
            </a:lvl2pPr>
            <a:lvl3pPr marL="576072" indent="-17145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739775" indent="-165100">
              <a:spcBef>
                <a:spcPts val="600"/>
              </a:spcBef>
              <a:buFont typeface="Wingdings" pitchFamily="2" charset="2"/>
              <a:buChar char="§"/>
              <a:defRPr sz="140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7505282" y="6581001"/>
            <a:ext cx="1638718" cy="276999"/>
          </a:xfrm>
          <a:prstGeom prst="rect">
            <a:avLst/>
          </a:prstGeom>
        </p:spPr>
        <p:txBody>
          <a:bodyPr wrap="none">
            <a:spAutoFit/>
          </a:bodyPr>
          <a:lstStyle/>
          <a:p>
            <a:pPr algn="r" eaLnBrk="0" hangingPunct="0">
              <a:defRPr/>
            </a:pPr>
            <a:r>
              <a:rPr lang="en-US" sz="1200" b="1" i="1">
                <a:ln>
                  <a:solidFill>
                    <a:srgbClr val="FFC000"/>
                  </a:solidFill>
                </a:ln>
                <a:solidFill>
                  <a:prstClr val="black"/>
                </a:solidFill>
                <a:latin typeface="Arial Black" pitchFamily="34" charset="0"/>
                <a:ea typeface="+mn-ea"/>
                <a:cs typeface="Arial" charset="0"/>
              </a:rPr>
              <a:t>This We’ll Defend</a:t>
            </a:r>
          </a:p>
        </p:txBody>
      </p:sp>
      <p:sp>
        <p:nvSpPr>
          <p:cNvPr id="7" name="Rectangle 6"/>
          <p:cNvSpPr/>
          <p:nvPr userDrawn="1"/>
        </p:nvSpPr>
        <p:spPr>
          <a:xfrm>
            <a:off x="4324309" y="6642556"/>
            <a:ext cx="942886" cy="215444"/>
          </a:xfrm>
          <a:prstGeom prst="rect">
            <a:avLst/>
          </a:prstGeom>
        </p:spPr>
        <p:txBody>
          <a:bodyPr wrap="none">
            <a:spAutoFit/>
          </a:bodyPr>
          <a:lstStyle/>
          <a:p>
            <a:pPr algn="ctr" eaLnBrk="0" hangingPunct="0"/>
            <a:r>
              <a:rPr lang="en-US" sz="800" b="1">
                <a:solidFill>
                  <a:srgbClr val="00B050"/>
                </a:solidFill>
                <a:latin typeface="Arial" panose="020B0604020202020204" pitchFamily="34" charset="0"/>
                <a:ea typeface="+mn-ea"/>
                <a:cs typeface="Arial" panose="020B0604020202020204" pitchFamily="34" charset="0"/>
              </a:rPr>
              <a:t>UNCLASSIFIED</a:t>
            </a:r>
          </a:p>
        </p:txBody>
      </p:sp>
    </p:spTree>
    <p:extLst>
      <p:ext uri="{BB962C8B-B14F-4D97-AF65-F5344CB8AC3E}">
        <p14:creationId xmlns:p14="http://schemas.microsoft.com/office/powerpoint/2010/main" val="394924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
          <p:cNvSpPr/>
          <p:nvPr/>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4" name="Picture 2" descr="http://www.tioh.hqda.pentagon.mil/ImageProxy.ashx?n=1&amp;t=original&amp;id=516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7763" y="2057400"/>
            <a:ext cx="19653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5"/>
          <p:cNvSpPr txBox="1">
            <a:spLocks noChangeArrowheads="1"/>
          </p:cNvSpPr>
          <p:nvPr/>
        </p:nvSpPr>
        <p:spPr bwMode="auto">
          <a:xfrm>
            <a:off x="914400" y="750888"/>
            <a:ext cx="7315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3200" b="1">
                <a:solidFill>
                  <a:prstClr val="black"/>
                </a:solidFill>
                <a:ea typeface="+mn-ea"/>
              </a:rPr>
              <a:t>US Army Cadet Command</a:t>
            </a:r>
          </a:p>
          <a:p>
            <a:pPr algn="ctr">
              <a:defRPr/>
            </a:pPr>
            <a:r>
              <a:rPr lang="en-US" altLang="en-US" sz="3200" b="1" i="1">
                <a:solidFill>
                  <a:prstClr val="black"/>
                </a:solidFill>
                <a:ea typeface="+mn-ea"/>
              </a:rPr>
              <a:t>Leaders for Life</a:t>
            </a:r>
          </a:p>
        </p:txBody>
      </p:sp>
      <p:sp>
        <p:nvSpPr>
          <p:cNvPr id="6" name="TextBox 16"/>
          <p:cNvSpPr txBox="1">
            <a:spLocks noChangeArrowheads="1"/>
          </p:cNvSpPr>
          <p:nvPr/>
        </p:nvSpPr>
        <p:spPr bwMode="auto">
          <a:xfrm>
            <a:off x="1066800" y="5105400"/>
            <a:ext cx="7315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3200" b="1">
                <a:solidFill>
                  <a:prstClr val="black"/>
                </a:solidFill>
                <a:ea typeface="+mn-ea"/>
              </a:rPr>
              <a:t>Leadership Excellence</a:t>
            </a:r>
          </a:p>
          <a:p>
            <a:pPr algn="ctr">
              <a:defRPr/>
            </a:pPr>
            <a:r>
              <a:rPr lang="en-US" altLang="en-US" sz="3200" b="1" i="1">
                <a:solidFill>
                  <a:prstClr val="black"/>
                </a:solidFill>
                <a:ea typeface="+mn-ea"/>
              </a:rPr>
              <a:t>This We’ll Defend</a:t>
            </a:r>
          </a:p>
        </p:txBody>
      </p:sp>
    </p:spTree>
    <p:extLst>
      <p:ext uri="{BB962C8B-B14F-4D97-AF65-F5344CB8AC3E}">
        <p14:creationId xmlns:p14="http://schemas.microsoft.com/office/powerpoint/2010/main" val="303210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52400" y="1265238"/>
            <a:ext cx="4344988" cy="451027"/>
          </a:xfrm>
        </p:spPr>
        <p:txBody>
          <a:bodyPr anchor="b">
            <a:normAutofit/>
          </a:bodyPr>
          <a:lstStyle>
            <a:lvl1pPr marL="0" indent="0" algn="ctr">
              <a:buNone/>
              <a:defRPr sz="2000" b="1" u="sng"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1777043"/>
            <a:ext cx="4344988" cy="1985510"/>
          </a:xfrm>
        </p:spPr>
        <p:txBody>
          <a:bodyPr>
            <a:normAutofit/>
          </a:bodyPr>
          <a:lstStyle>
            <a:lvl1pPr marL="174625" indent="-174625">
              <a:defRPr sz="1600" baseline="0"/>
            </a:lvl1pPr>
            <a:lvl2pPr marL="287338" indent="-112713">
              <a:buFont typeface="Arial" pitchFamily="34" charset="0"/>
              <a:buChar char="•"/>
              <a:defRPr sz="1400"/>
            </a:lvl2pPr>
            <a:lvl3pPr marL="400050" indent="-112713">
              <a:buFont typeface="Arial" pitchFamily="34" charset="0"/>
              <a:buChar char="­"/>
              <a:defRPr sz="1200" baseline="0"/>
            </a:lvl3pPr>
            <a:lvl4pPr marL="514350" indent="-114300">
              <a:spcBef>
                <a:spcPts val="600"/>
              </a:spcBef>
              <a:buFont typeface="Wingdings" pitchFamily="2" charset="2"/>
              <a:buChar char="§"/>
              <a:defRPr sz="1200" baseline="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65238"/>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77043"/>
            <a:ext cx="4346575" cy="1985510"/>
          </a:xfrm>
        </p:spPr>
        <p:txBody>
          <a:bodyPr rtlCol="0">
            <a:normAutofit/>
          </a:bodyPr>
          <a:lstStyle>
            <a:lvl1pPr marL="174625" indent="-174625" algn="l" defTabSz="914400" rtl="0" eaLnBrk="1" fontAlgn="base" latinLnBrk="0" hangingPunct="1">
              <a:spcBef>
                <a:spcPts val="600"/>
              </a:spcBef>
              <a:spcAft>
                <a:spcPct val="0"/>
              </a:spcAft>
              <a:buFont typeface="Wingdings" pitchFamily="2" charset="2"/>
              <a:buChar char="Ø"/>
              <a:defRPr lang="en-US" sz="1600" kern="1200" dirty="0" smtClean="0">
                <a:solidFill>
                  <a:schemeClr val="tx1"/>
                </a:solidFill>
                <a:latin typeface="Arial" pitchFamily="34" charset="0"/>
                <a:ea typeface="+mn-ea"/>
                <a:cs typeface="Arial" pitchFamily="34" charset="0"/>
              </a:defRPr>
            </a:lvl1pPr>
            <a:lvl2pPr marL="283464" indent="-109728" algn="l" defTabSz="914400" rtl="0" eaLnBrk="1" fontAlgn="base" latinLnBrk="0" hangingPunct="1">
              <a:spcBef>
                <a:spcPts val="600"/>
              </a:spcBef>
              <a:spcAft>
                <a:spcPct val="0"/>
              </a:spcAft>
              <a:buFont typeface="Arial" pitchFamily="34" charset="0"/>
              <a:buChar char="•"/>
              <a:defRPr lang="en-US" sz="1400" kern="1200" dirty="0" smtClean="0">
                <a:solidFill>
                  <a:schemeClr val="tx1"/>
                </a:solidFill>
                <a:latin typeface="Arial" pitchFamily="34" charset="0"/>
                <a:ea typeface="+mn-ea"/>
                <a:cs typeface="Arial" pitchFamily="34" charset="0"/>
              </a:defRPr>
            </a:lvl2pPr>
            <a:lvl3pPr marL="402336" indent="-109728" algn="l" defTabSz="914400" rtl="0" eaLnBrk="1" fontAlgn="base" latinLnBrk="0" hangingPunct="1">
              <a:spcBef>
                <a:spcPts val="600"/>
              </a:spcBef>
              <a:spcAft>
                <a:spcPct val="0"/>
              </a:spcAft>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152400" y="3892373"/>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4"/>
          </p:nvPr>
        </p:nvSpPr>
        <p:spPr>
          <a:xfrm>
            <a:off x="152400" y="4397828"/>
            <a:ext cx="4344988"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4645025" y="3892373"/>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p:cNvSpPr>
            <a:spLocks noGrp="1"/>
          </p:cNvSpPr>
          <p:nvPr>
            <p:ph sz="quarter" idx="16"/>
          </p:nvPr>
        </p:nvSpPr>
        <p:spPr>
          <a:xfrm>
            <a:off x="4645025" y="4397828"/>
            <a:ext cx="4346575"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714375" y="179754"/>
            <a:ext cx="7715250" cy="646331"/>
          </a:xfrm>
        </p:spPr>
        <p:txBody>
          <a:bodyPr>
            <a:normAutofit/>
          </a:bodyPr>
          <a:lstStyle>
            <a:lvl1pPr>
              <a:defRPr sz="3600" baseline="0"/>
            </a:lvl1pPr>
          </a:lstStyle>
          <a:p>
            <a:r>
              <a:rPr lang="en-US"/>
              <a:t>Click to edit Master title style</a:t>
            </a:r>
          </a:p>
        </p:txBody>
      </p:sp>
    </p:spTree>
    <p:extLst>
      <p:ext uri="{BB962C8B-B14F-4D97-AF65-F5344CB8AC3E}">
        <p14:creationId xmlns:p14="http://schemas.microsoft.com/office/powerpoint/2010/main" val="1403231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931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373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2"/>
          <p:cNvSpPr txBox="1">
            <a:spLocks noChangeArrowheads="1"/>
          </p:cNvSpPr>
          <p:nvPr/>
        </p:nvSpPr>
        <p:spPr bwMode="auto">
          <a:xfrm>
            <a:off x="685800" y="2746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400" b="1">
                <a:solidFill>
                  <a:srgbClr val="000000"/>
                </a:solidFill>
                <a:ea typeface="+mn-ea"/>
              </a:rPr>
              <a:t>Welcome to the Cadet Command Slide Format</a:t>
            </a:r>
          </a:p>
        </p:txBody>
      </p:sp>
      <p:sp>
        <p:nvSpPr>
          <p:cNvPr id="4" name="TextBox 3"/>
          <p:cNvSpPr txBox="1"/>
          <p:nvPr/>
        </p:nvSpPr>
        <p:spPr>
          <a:xfrm>
            <a:off x="4800600" y="1571625"/>
            <a:ext cx="4038600" cy="5032375"/>
          </a:xfrm>
          <a:prstGeom prst="rect">
            <a:avLst/>
          </a:prstGeom>
          <a:solidFill>
            <a:schemeClr val="bg2"/>
          </a:solidFill>
          <a:ln w="12700">
            <a:solidFill>
              <a:schemeClr val="tx1">
                <a:lumMod val="50000"/>
                <a:lumOff val="50000"/>
              </a:schemeClr>
            </a:solidFill>
          </a:ln>
        </p:spPr>
        <p:txBody>
          <a:bodyPr>
            <a:spAutoFit/>
          </a:bodyPr>
          <a:lstStyle/>
          <a:p>
            <a:pPr fontAlgn="auto">
              <a:spcBef>
                <a:spcPts val="1200"/>
              </a:spcBef>
              <a:spcAft>
                <a:spcPts val="0"/>
              </a:spcAft>
              <a:buFont typeface="Arial" pitchFamily="34" charset="0"/>
              <a:buNone/>
              <a:defRPr/>
            </a:pPr>
            <a:r>
              <a:rPr lang="en-US" sz="1400" b="1">
                <a:solidFill>
                  <a:prstClr val="black"/>
                </a:solidFill>
                <a:latin typeface="Arial" panose="020B0604020202020204" pitchFamily="34" charset="0"/>
                <a:ea typeface="+mn-ea"/>
                <a:cs typeface="Arial" panose="020B0604020202020204" pitchFamily="34" charset="0"/>
              </a:rPr>
              <a:t>To begin making your slide presentation, follow the arrow and:</a:t>
            </a:r>
          </a:p>
          <a:p>
            <a:pPr fontAlgn="auto">
              <a:spcBef>
                <a:spcPts val="1200"/>
              </a:spcBef>
              <a:spcAft>
                <a:spcPts val="0"/>
              </a:spcAft>
              <a:buFont typeface="Arial" pitchFamily="34" charset="0"/>
              <a:buNone/>
              <a:defRPr/>
            </a:pPr>
            <a:r>
              <a:rPr lang="en-US" sz="1400" b="1">
                <a:solidFill>
                  <a:prstClr val="black"/>
                </a:solidFill>
                <a:latin typeface="Arial" panose="020B0604020202020204" pitchFamily="34" charset="0"/>
                <a:ea typeface="+mn-ea"/>
                <a:cs typeface="Arial" panose="020B0604020202020204" pitchFamily="34" charset="0"/>
              </a:rPr>
              <a:t>Step 1.  From the “Home” tab, choose “Layout” to select and create your title slide.</a:t>
            </a:r>
          </a:p>
          <a:p>
            <a:pPr fontAlgn="auto">
              <a:spcBef>
                <a:spcPts val="1200"/>
              </a:spcBef>
              <a:spcAft>
                <a:spcPts val="0"/>
              </a:spcAft>
              <a:buFont typeface="Arial" pitchFamily="34" charset="0"/>
              <a:buNone/>
              <a:defRPr/>
            </a:pPr>
            <a:r>
              <a:rPr lang="en-US" sz="1400" b="1">
                <a:solidFill>
                  <a:prstClr val="black"/>
                </a:solidFill>
                <a:latin typeface="Arial" panose="020B0604020202020204" pitchFamily="34" charset="0"/>
                <a:ea typeface="+mn-ea"/>
                <a:cs typeface="Arial" panose="020B0604020202020204" pitchFamily="34" charset="0"/>
              </a:rPr>
              <a:t>Step 2.  From the “Home” tab, choose “New Slide”, then select the template that best fits your presentation.</a:t>
            </a:r>
          </a:p>
          <a:p>
            <a:pPr fontAlgn="auto">
              <a:spcBef>
                <a:spcPts val="1200"/>
              </a:spcBef>
              <a:spcAft>
                <a:spcPts val="0"/>
              </a:spcAft>
              <a:buFont typeface="Arial" pitchFamily="34" charset="0"/>
              <a:buNone/>
              <a:defRPr/>
            </a:pPr>
            <a:r>
              <a:rPr lang="en-US" sz="1400" b="1">
                <a:solidFill>
                  <a:prstClr val="black"/>
                </a:solidFill>
                <a:latin typeface="Arial" panose="020B0604020202020204" pitchFamily="34" charset="0"/>
                <a:ea typeface="+mn-ea"/>
                <a:cs typeface="Arial" panose="020B0604020202020204" pitchFamily="34" charset="0"/>
              </a:rPr>
              <a:t>Notes:</a:t>
            </a:r>
          </a:p>
          <a:p>
            <a:pPr fontAlgn="auto">
              <a:spcBef>
                <a:spcPts val="600"/>
              </a:spcBef>
              <a:spcAft>
                <a:spcPts val="0"/>
              </a:spcAft>
              <a:buFont typeface="Arial" charset="0"/>
              <a:buChar char="•"/>
              <a:defRPr/>
            </a:pPr>
            <a:r>
              <a:rPr lang="en-US" sz="1400" b="1">
                <a:solidFill>
                  <a:prstClr val="black"/>
                </a:solidFill>
                <a:latin typeface="Arial" panose="020B0604020202020204" pitchFamily="34" charset="0"/>
                <a:ea typeface="+mn-ea"/>
                <a:cs typeface="Arial" panose="020B0604020202020204" pitchFamily="34" charset="0"/>
              </a:rPr>
              <a:t>All fonts should be Arial</a:t>
            </a:r>
          </a:p>
          <a:p>
            <a:pPr fontAlgn="auto">
              <a:spcBef>
                <a:spcPts val="600"/>
              </a:spcBef>
              <a:spcAft>
                <a:spcPts val="0"/>
              </a:spcAft>
              <a:buFont typeface="Arial" charset="0"/>
              <a:buChar char="•"/>
              <a:defRPr/>
            </a:pPr>
            <a:r>
              <a:rPr lang="en-US" sz="1400" b="1">
                <a:solidFill>
                  <a:prstClr val="black"/>
                </a:solidFill>
                <a:latin typeface="Arial" panose="020B0604020202020204" pitchFamily="34" charset="0"/>
                <a:ea typeface="+mn-ea"/>
                <a:cs typeface="Arial" panose="020B0604020202020204" pitchFamily="34" charset="0"/>
              </a:rPr>
              <a:t>Templates automatically reduce overall size of text as more is added; do not go below font size 14 or third sub-bullet level</a:t>
            </a:r>
          </a:p>
          <a:p>
            <a:pPr fontAlgn="auto">
              <a:spcBef>
                <a:spcPts val="600"/>
              </a:spcBef>
              <a:spcAft>
                <a:spcPts val="0"/>
              </a:spcAft>
              <a:buFont typeface="Arial" charset="0"/>
              <a:buChar char="•"/>
              <a:defRPr/>
            </a:pPr>
            <a:r>
              <a:rPr lang="en-US" sz="1400" b="1">
                <a:solidFill>
                  <a:prstClr val="black"/>
                </a:solidFill>
                <a:latin typeface="Arial" panose="020B0604020202020204" pitchFamily="34" charset="0"/>
                <a:ea typeface="+mn-ea"/>
                <a:cs typeface="Arial" panose="020B0604020202020204" pitchFamily="34" charset="0"/>
              </a:rPr>
              <a:t>Do not change formatting (e.g. hanging indent, bullet types, etc.)</a:t>
            </a:r>
          </a:p>
          <a:p>
            <a:pPr fontAlgn="auto">
              <a:spcBef>
                <a:spcPts val="600"/>
              </a:spcBef>
              <a:spcAft>
                <a:spcPts val="0"/>
              </a:spcAft>
              <a:buFont typeface="Arial" charset="0"/>
              <a:buChar char="•"/>
              <a:defRPr/>
            </a:pPr>
            <a:r>
              <a:rPr lang="en-US" sz="1400" b="1">
                <a:solidFill>
                  <a:prstClr val="black"/>
                </a:solidFill>
                <a:latin typeface="Arial" panose="020B0604020202020204" pitchFamily="34" charset="0"/>
                <a:ea typeface="+mn-ea"/>
                <a:cs typeface="Arial" panose="020B0604020202020204" pitchFamily="34" charset="0"/>
              </a:rPr>
              <a:t>Brigades:  use this template, but you may put the USACC patch in the top left and add your brigade logo to the top right </a:t>
            </a:r>
          </a:p>
          <a:p>
            <a:pPr fontAlgn="auto">
              <a:spcBef>
                <a:spcPts val="600"/>
              </a:spcBef>
              <a:spcAft>
                <a:spcPts val="0"/>
              </a:spcAft>
              <a:buFont typeface="Arial" charset="0"/>
              <a:buChar char="•"/>
              <a:defRPr/>
            </a:pPr>
            <a:r>
              <a:rPr lang="en-US" sz="1400" b="1">
                <a:solidFill>
                  <a:prstClr val="black"/>
                </a:solidFill>
                <a:latin typeface="Arial" panose="020B0604020202020204" pitchFamily="34" charset="0"/>
                <a:ea typeface="+mn-ea"/>
                <a:cs typeface="Arial" panose="020B0604020202020204" pitchFamily="34" charset="0"/>
              </a:rPr>
              <a:t>Print in grayscale; only print in color if there is a chart on the page that has color coding</a:t>
            </a:r>
          </a:p>
        </p:txBody>
      </p:sp>
      <p:grpSp>
        <p:nvGrpSpPr>
          <p:cNvPr id="5" name="Group 16"/>
          <p:cNvGrpSpPr>
            <a:grpSpLocks/>
          </p:cNvGrpSpPr>
          <p:nvPr/>
        </p:nvGrpSpPr>
        <p:grpSpPr bwMode="auto">
          <a:xfrm>
            <a:off x="165100" y="1308100"/>
            <a:ext cx="1524000" cy="1066800"/>
            <a:chOff x="914400" y="1371601"/>
            <a:chExt cx="1194318" cy="1240970"/>
          </a:xfrm>
        </p:grpSpPr>
        <p:sp>
          <p:nvSpPr>
            <p:cNvPr id="6" name="Oval 5"/>
            <p:cNvSpPr/>
            <p:nvPr/>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7" name="Straight Arrow Connector 6"/>
            <p:cNvCxnSpPr/>
            <p:nvPr/>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3262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3" name="Rectangle 32"/>
          <p:cNvSpPr>
            <a:spLocks noChangeArrowheads="1"/>
          </p:cNvSpPr>
          <p:nvPr/>
        </p:nvSpPr>
        <p:spPr bwMode="auto">
          <a:xfrm rot="10800000" flipV="1">
            <a:off x="0" y="1039813"/>
            <a:ext cx="9147175" cy="96837"/>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eaLnBrk="0" hangingPunct="0">
              <a:defRPr/>
            </a:pPr>
            <a:endParaRPr lang="en-US" altLang="en-US" sz="1350" b="1">
              <a:solidFill>
                <a:srgbClr val="FFFFFF"/>
              </a:solidFill>
              <a:ea typeface="+mn-ea"/>
            </a:endParaRPr>
          </a:p>
        </p:txBody>
      </p:sp>
      <p:pic>
        <p:nvPicPr>
          <p:cNvPr id="4" name="Picture 2" descr="http://www.tioh.hqda.pentagon.mil/ImageProxy.ashx?n=1&amp;t=original&amp;id=516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738" y="42863"/>
            <a:ext cx="66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382000" y="381000"/>
            <a:ext cx="762000" cy="228600"/>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a:solidFill>
                  <a:prstClr val="white"/>
                </a:solidFill>
                <a:cs typeface="Arial" panose="020B0604020202020204" pitchFamily="34" charset="0"/>
              </a:rPr>
              <a:t>2021</a:t>
            </a:r>
          </a:p>
        </p:txBody>
      </p:sp>
      <p:sp>
        <p:nvSpPr>
          <p:cNvPr id="2" name="Title 1"/>
          <p:cNvSpPr>
            <a:spLocks noGrp="1"/>
          </p:cNvSpPr>
          <p:nvPr>
            <p:ph type="ctrTitle"/>
          </p:nvPr>
        </p:nvSpPr>
        <p:spPr>
          <a:xfrm>
            <a:off x="1016001" y="287551"/>
            <a:ext cx="7303478" cy="533399"/>
          </a:xfrm>
          <a:prstGeom prst="rect">
            <a:avLst/>
          </a:prstGeom>
        </p:spPr>
        <p:txBody>
          <a:bodyPr>
            <a:noAutofit/>
          </a:bodyPr>
          <a:lstStyle>
            <a:lvl1pPr>
              <a:defRPr sz="2700" b="1" i="0">
                <a:solidFill>
                  <a:schemeClr val="tx1"/>
                </a:solidFill>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60948529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639175" y="6607175"/>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hangingPunct="0">
              <a:defRPr/>
            </a:pPr>
            <a:fld id="{8824E0B6-8A4A-4D7F-B043-44C3D8B9A0D0}" type="slidenum">
              <a:rPr lang="en-US" altLang="en-US" sz="1400" b="1" smtClean="0">
                <a:solidFill>
                  <a:srgbClr val="000000"/>
                </a:solidFill>
                <a:ea typeface="+mn-ea"/>
              </a:rPr>
              <a:pPr algn="r" eaLnBrk="0" hangingPunct="0">
                <a:defRPr/>
              </a:pPr>
              <a:t>‹#›</a:t>
            </a:fld>
            <a:endParaRPr lang="en-US" altLang="en-US" sz="1400" b="1">
              <a:solidFill>
                <a:srgbClr val="000000"/>
              </a:solidFill>
              <a:ea typeface="+mn-ea"/>
            </a:endParaRPr>
          </a:p>
        </p:txBody>
      </p:sp>
      <p:sp>
        <p:nvSpPr>
          <p:cNvPr id="4" name="Rectangle 32"/>
          <p:cNvSpPr>
            <a:spLocks noChangeArrowheads="1"/>
          </p:cNvSpPr>
          <p:nvPr/>
        </p:nvSpPr>
        <p:spPr bwMode="auto">
          <a:xfrm rot="10800000" flipV="1">
            <a:off x="0" y="1039813"/>
            <a:ext cx="9147175" cy="96837"/>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eaLnBrk="0" hangingPunct="0">
              <a:defRPr/>
            </a:pPr>
            <a:endParaRPr lang="en-US" altLang="en-US" b="1">
              <a:solidFill>
                <a:srgbClr val="FFFFFF"/>
              </a:solidFill>
              <a:ea typeface="+mn-ea"/>
            </a:endParaRPr>
          </a:p>
        </p:txBody>
      </p:sp>
      <p:pic>
        <p:nvPicPr>
          <p:cNvPr id="5" name="Picture 2" descr="http://www.tioh.hqda.pentagon.mil/ImageProxy.ashx?n=1&amp;t=original&amp;id=516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738" y="42863"/>
            <a:ext cx="66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382000" y="381000"/>
            <a:ext cx="762000" cy="228600"/>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a:solidFill>
                  <a:prstClr val="white"/>
                </a:solidFill>
                <a:cs typeface="Arial" panose="020B0604020202020204" pitchFamily="34" charset="0"/>
              </a:rPr>
              <a:t>2021</a:t>
            </a:r>
          </a:p>
        </p:txBody>
      </p:sp>
      <p:sp>
        <p:nvSpPr>
          <p:cNvPr id="2" name="Title 1"/>
          <p:cNvSpPr>
            <a:spLocks noGrp="1"/>
          </p:cNvSpPr>
          <p:nvPr>
            <p:ph type="ctrTitle"/>
          </p:nvPr>
        </p:nvSpPr>
        <p:spPr>
          <a:xfrm>
            <a:off x="1016002" y="287553"/>
            <a:ext cx="7303478" cy="533399"/>
          </a:xfrm>
          <a:prstGeom prst="rect">
            <a:avLst/>
          </a:prstGeom>
        </p:spPr>
        <p:txBody>
          <a:bodyPr>
            <a:noAutofit/>
          </a:bodyPr>
          <a:lstStyle>
            <a:lvl1pPr>
              <a:defRPr sz="3600" b="1" i="0">
                <a:solidFill>
                  <a:schemeClr val="tx1"/>
                </a:solidFill>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425654221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9138" y="77788"/>
            <a:ext cx="7772400" cy="1143000"/>
          </a:xfrm>
        </p:spPr>
        <p:txBody>
          <a:bodyPr/>
          <a:lstStyle/>
          <a:p>
            <a:r>
              <a:rPr lang="en-US"/>
              <a:t>Click to edit Master title style</a:t>
            </a:r>
          </a:p>
        </p:txBody>
      </p:sp>
      <p:sp>
        <p:nvSpPr>
          <p:cNvPr id="3" name="Table Placeholder 2"/>
          <p:cNvSpPr>
            <a:spLocks noGrp="1"/>
          </p:cNvSpPr>
          <p:nvPr>
            <p:ph type="tbl" idx="1"/>
          </p:nvPr>
        </p:nvSpPr>
        <p:spPr>
          <a:xfrm>
            <a:off x="392114" y="1382713"/>
            <a:ext cx="8328025" cy="4914900"/>
          </a:xfrm>
        </p:spPr>
        <p:txBody>
          <a:bodyPr rtlCol="0">
            <a:normAutofit/>
          </a:bodyPr>
          <a:lstStyle/>
          <a:p>
            <a:pPr lvl="0"/>
            <a:r>
              <a:rPr lang="en-US" noProof="0"/>
              <a:t>Click icon to add table</a:t>
            </a:r>
          </a:p>
        </p:txBody>
      </p:sp>
    </p:spTree>
    <p:extLst>
      <p:ext uri="{BB962C8B-B14F-4D97-AF65-F5344CB8AC3E}">
        <p14:creationId xmlns:p14="http://schemas.microsoft.com/office/powerpoint/2010/main" val="1871843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651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2113" y="1484768"/>
            <a:ext cx="8328025" cy="481284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6698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eaLnBrk="0" hangingPunct="0"/>
            <a:fld id="{3601CEB5-C67F-4998-B395-6D1234768D52}" type="datetimeFigureOut">
              <a:rPr lang="en-US" smtClean="0">
                <a:solidFill>
                  <a:prstClr val="black"/>
                </a:solidFill>
                <a:latin typeface="Arial" panose="020B0604020202020204" pitchFamily="34" charset="0"/>
                <a:ea typeface="+mn-ea"/>
                <a:cs typeface="Arial" panose="020B0604020202020204" pitchFamily="34" charset="0"/>
              </a:rPr>
              <a:pPr eaLnBrk="0" hangingPunct="0"/>
              <a:t>1/23/2025</a:t>
            </a:fld>
            <a:endParaRPr lang="en-US">
              <a:solidFill>
                <a:prstClr val="black"/>
              </a:solidFill>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eaLnBrk="0" hangingPunct="0"/>
            <a:endParaRPr lang="en-US">
              <a:solidFill>
                <a:prstClr val="black"/>
              </a:solidFill>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eaLnBrk="0" hangingPunct="0"/>
            <a:fld id="{7469BDE5-4555-46B8-804D-C2E9837EEA32}" type="slidenum">
              <a:rPr lang="en-US" smtClean="0">
                <a:solidFill>
                  <a:prstClr val="black"/>
                </a:solidFill>
                <a:latin typeface="Arial" panose="020B0604020202020204" pitchFamily="34" charset="0"/>
                <a:ea typeface="+mn-ea"/>
                <a:cs typeface="Arial" panose="020B0604020202020204" pitchFamily="34" charset="0"/>
              </a:rPr>
              <a:pPr eaLnBrk="0" hangingPunct="0"/>
              <a:t>‹#›</a:t>
            </a:fld>
            <a:endParaRPr lang="en-US">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6654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eaLnBrk="0" hangingPunct="0"/>
            <a:fld id="{3601CEB5-C67F-4998-B395-6D1234768D52}" type="datetimeFigureOut">
              <a:rPr lang="en-US" smtClean="0">
                <a:solidFill>
                  <a:prstClr val="black"/>
                </a:solidFill>
                <a:latin typeface="Arial" panose="020B0604020202020204" pitchFamily="34" charset="0"/>
                <a:ea typeface="+mn-ea"/>
                <a:cs typeface="Arial" panose="020B0604020202020204" pitchFamily="34" charset="0"/>
              </a:rPr>
              <a:pPr eaLnBrk="0" hangingPunct="0"/>
              <a:t>1/23/2025</a:t>
            </a:fld>
            <a:endParaRPr lang="en-US">
              <a:solidFill>
                <a:prstClr val="black"/>
              </a:solidFill>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eaLnBrk="0" hangingPunct="0"/>
            <a:endParaRPr lang="en-US">
              <a:solidFill>
                <a:prstClr val="black"/>
              </a:solidFill>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eaLnBrk="0" hangingPunct="0"/>
            <a:fld id="{7469BDE5-4555-46B8-804D-C2E9837EEA32}" type="slidenum">
              <a:rPr lang="en-US" smtClean="0">
                <a:solidFill>
                  <a:prstClr val="black"/>
                </a:solidFill>
                <a:latin typeface="Arial" panose="020B0604020202020204" pitchFamily="34" charset="0"/>
                <a:ea typeface="+mn-ea"/>
                <a:cs typeface="Arial" panose="020B0604020202020204" pitchFamily="34" charset="0"/>
              </a:rPr>
              <a:pPr eaLnBrk="0" hangingPunct="0"/>
              <a:t>‹#›</a:t>
            </a:fld>
            <a:endParaRPr lang="en-US">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8129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0" y="76200"/>
            <a:ext cx="9144000" cy="1016000"/>
          </a:xfrm>
          <a:prstGeom prst="rect">
            <a:avLst/>
          </a:prstGeom>
          <a:noFill/>
        </p:spPr>
        <p:txBody>
          <a:bodyPr>
            <a:spAutoFit/>
          </a:bodyPr>
          <a:lstStyle/>
          <a:p>
            <a:pPr algn="ctr" fontAlgn="auto">
              <a:spcBef>
                <a:spcPts val="0"/>
              </a:spcBef>
              <a:spcAft>
                <a:spcPts val="0"/>
              </a:spcAft>
              <a:defRPr/>
            </a:pPr>
            <a:r>
              <a:rPr lang="en-US" sz="3200" b="1">
                <a:ln w="9525">
                  <a:noFill/>
                  <a:prstDash val="solid"/>
                </a:ln>
                <a:solidFill>
                  <a:prstClr val="black"/>
                </a:solidFill>
                <a:effectLst>
                  <a:outerShdw blurRad="41275" dist="20320" dir="1800000" algn="tl" rotWithShape="0">
                    <a:srgbClr val="000000">
                      <a:alpha val="40000"/>
                    </a:srgbClr>
                  </a:outerShdw>
                </a:effectLst>
                <a:latin typeface="Arial"/>
                <a:ea typeface="+mn-ea"/>
                <a:cs typeface="Arial" panose="020B0604020202020204" pitchFamily="34" charset="0"/>
              </a:rPr>
              <a:t>Leadership Excellence</a:t>
            </a:r>
          </a:p>
          <a:p>
            <a:pPr algn="ctr" fontAlgn="auto">
              <a:spcBef>
                <a:spcPts val="0"/>
              </a:spcBef>
              <a:spcAft>
                <a:spcPts val="0"/>
              </a:spcAft>
              <a:defRPr/>
            </a:pPr>
            <a:r>
              <a:rPr lang="en-US" sz="2800" b="1" i="1">
                <a:ln w="12700">
                  <a:noFill/>
                  <a:prstDash val="solid"/>
                </a:ln>
                <a:solidFill>
                  <a:prstClr val="black"/>
                </a:solidFill>
                <a:effectLst>
                  <a:outerShdw blurRad="41275" dist="20320" dir="1800000" algn="tl" rotWithShape="0">
                    <a:srgbClr val="000000">
                      <a:alpha val="40000"/>
                    </a:srgbClr>
                  </a:outerShdw>
                </a:effectLst>
                <a:latin typeface="Arial"/>
                <a:ea typeface="+mn-ea"/>
                <a:cs typeface="Arial" panose="020B0604020202020204" pitchFamily="34" charset="0"/>
              </a:rPr>
              <a:t>This We’ll Defend</a:t>
            </a:r>
          </a:p>
        </p:txBody>
      </p:sp>
      <p:sp>
        <p:nvSpPr>
          <p:cNvPr id="5" name="TextBox 4"/>
          <p:cNvSpPr txBox="1"/>
          <p:nvPr userDrawn="1"/>
        </p:nvSpPr>
        <p:spPr>
          <a:xfrm>
            <a:off x="0" y="6257925"/>
            <a:ext cx="9144000" cy="523875"/>
          </a:xfrm>
          <a:prstGeom prst="rect">
            <a:avLst/>
          </a:prstGeom>
          <a:noFill/>
        </p:spPr>
        <p:txBody>
          <a:bodyPr>
            <a:spAutoFit/>
          </a:bodyPr>
          <a:lstStyle/>
          <a:p>
            <a:pPr algn="ctr" fontAlgn="auto">
              <a:spcBef>
                <a:spcPts val="0"/>
              </a:spcBef>
              <a:spcAft>
                <a:spcPts val="0"/>
              </a:spcAft>
              <a:defRPr/>
            </a:pPr>
            <a:r>
              <a:rPr lang="en-US" sz="2800" b="1" i="1">
                <a:ln w="9525">
                  <a:noFill/>
                  <a:prstDash val="solid"/>
                </a:ln>
                <a:solidFill>
                  <a:prstClr val="black"/>
                </a:solidFill>
                <a:effectLst>
                  <a:outerShdw blurRad="41275" dist="20320" dir="1800000" algn="tl" rotWithShape="0">
                    <a:srgbClr val="000000">
                      <a:alpha val="40000"/>
                    </a:srgbClr>
                  </a:outerShdw>
                </a:effectLst>
                <a:latin typeface="Arial"/>
                <a:ea typeface="+mn-ea"/>
                <a:cs typeface="Arial" panose="020B0604020202020204" pitchFamily="34" charset="0"/>
              </a:rPr>
              <a:t>Leaders for Life</a:t>
            </a:r>
            <a:endParaRPr lang="en-US" sz="2400" b="1" i="1">
              <a:ln w="9525">
                <a:noFill/>
                <a:prstDash val="solid"/>
              </a:ln>
              <a:solidFill>
                <a:prstClr val="black"/>
              </a:solidFill>
              <a:effectLst>
                <a:outerShdw blurRad="41275" dist="20320" dir="1800000" algn="tl" rotWithShape="0">
                  <a:srgbClr val="000000">
                    <a:alpha val="40000"/>
                  </a:srgbClr>
                </a:outerShdw>
              </a:effectLst>
              <a:latin typeface="Arial"/>
              <a:ea typeface="+mn-ea"/>
              <a:cs typeface="Arial" panose="020B0604020202020204" pitchFamily="34" charset="0"/>
            </a:endParaRPr>
          </a:p>
        </p:txBody>
      </p:sp>
      <p:sp>
        <p:nvSpPr>
          <p:cNvPr id="6" name="Rectangle 24"/>
          <p:cNvSpPr>
            <a:spLocks noChangeArrowheads="1"/>
          </p:cNvSpPr>
          <p:nvPr userDrawn="1"/>
        </p:nvSpPr>
        <p:spPr bwMode="auto">
          <a:xfrm>
            <a:off x="0" y="6065838"/>
            <a:ext cx="9144000" cy="106362"/>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000" b="1">
              <a:solidFill>
                <a:srgbClr val="FFFFFF"/>
              </a:solidFill>
              <a:ea typeface="+mn-ea"/>
            </a:endParaRPr>
          </a:p>
        </p:txBody>
      </p:sp>
      <p:sp>
        <p:nvSpPr>
          <p:cNvPr id="7"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b="1">
              <a:solidFill>
                <a:srgbClr val="FFFFFF"/>
              </a:solidFill>
              <a:ea typeface="+mn-ea"/>
            </a:endParaRP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738" y="42863"/>
            <a:ext cx="66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BorgerdingTB\AppData\Local\Microsoft\Windows\Temporary Internet Files\Content.Outlook\B8021UZJ\Nice Army of One.jpg"/>
          <p:cNvPicPr>
            <a:picLocks noChangeAspect="1" noChangeArrowheads="1"/>
          </p:cNvPicPr>
          <p:nvPr userDrawn="1"/>
        </p:nvPicPr>
        <p:blipFill>
          <a:blip r:embed="rId3">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34925" y="42863"/>
            <a:ext cx="7270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130425"/>
            <a:ext cx="7772400" cy="1470025"/>
          </a:xfrm>
        </p:spPr>
        <p:txBody>
          <a:bodyPr>
            <a:normAutofit/>
          </a:bodyPr>
          <a:lstStyle>
            <a:lvl1pPr algn="ctr">
              <a:defRPr sz="3600" baseline="0"/>
            </a:lvl1pPr>
          </a:lstStyle>
          <a:p>
            <a:r>
              <a:rPr lang="en-US"/>
              <a:t>Click to edit Master title style</a:t>
            </a:r>
          </a:p>
        </p:txBody>
      </p:sp>
      <p:sp>
        <p:nvSpPr>
          <p:cNvPr id="18" name="Text Placeholder 17"/>
          <p:cNvSpPr>
            <a:spLocks noGrp="1"/>
          </p:cNvSpPr>
          <p:nvPr>
            <p:ph type="body" sz="quarter" idx="10"/>
          </p:nvPr>
        </p:nvSpPr>
        <p:spPr>
          <a:xfrm>
            <a:off x="1447800" y="3810000"/>
            <a:ext cx="6400800" cy="2057400"/>
          </a:xfrm>
        </p:spPr>
        <p:txBody>
          <a:bodyPr/>
          <a:lstStyle>
            <a:lvl1pPr algn="ctr">
              <a:buNone/>
              <a:defRPr sz="2400" baseline="0"/>
            </a:lvl1pPr>
          </a:lstStyle>
          <a:p>
            <a:pPr lvl="0"/>
            <a:r>
              <a:rPr lang="en-US"/>
              <a:t>Click to edit Master text styles</a:t>
            </a:r>
          </a:p>
        </p:txBody>
      </p:sp>
    </p:spTree>
    <p:extLst>
      <p:ext uri="{BB962C8B-B14F-4D97-AF65-F5344CB8AC3E}">
        <p14:creationId xmlns:p14="http://schemas.microsoft.com/office/powerpoint/2010/main" val="80118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5032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a:solidFill>
                <a:srgbClr val="FFFFFF"/>
              </a:solidFill>
              <a:latin typeface="Arial" pitchFamily="34" charset="0"/>
              <a:cs typeface="Arial" charset="0"/>
            </a:endParaRPr>
          </a:p>
        </p:txBody>
      </p:sp>
      <p:sp>
        <p:nvSpPr>
          <p:cNvPr id="4" name="Slide Number Placeholder 4"/>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CCE86F0B-2701-4C28-915C-3BF43366BEBC}"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a:solidFill>
                <a:sysClr val="windowText" lastClr="000000"/>
              </a:solidFill>
              <a:latin typeface="Arial" pitchFamily="34" charset="0"/>
              <a:cs typeface="Arial" pitchFamily="34" charset="0"/>
            </a:endParaRPr>
          </a:p>
        </p:txBody>
      </p:sp>
      <p:pic>
        <p:nvPicPr>
          <p:cNvPr id="6" name="Picture 3" descr="C:\Users\BorgerdingTB\AppData\Local\Microsoft\Windows\Temporary Internet Files\Content.Outlook\B8021UZJ\Nice Army of One.jpg"/>
          <p:cNvPicPr>
            <a:picLocks noChangeAspect="1" noChangeArrowheads="1"/>
          </p:cNvPicPr>
          <p:nvPr userDrawn="1"/>
        </p:nvPicPr>
        <p:blipFill>
          <a:blip r:embed="rId2" cstate="print"/>
          <a:srcRect/>
          <a:stretch>
            <a:fillRect/>
          </a:stretch>
        </p:blipFill>
        <p:spPr bwMode="auto">
          <a:xfrm>
            <a:off x="34925" y="34925"/>
            <a:ext cx="514350" cy="685800"/>
          </a:xfrm>
          <a:prstGeom prst="rect">
            <a:avLst/>
          </a:prstGeom>
          <a:noFill/>
          <a:ln w="9525">
            <a:noFill/>
            <a:miter lim="800000"/>
            <a:headEnd/>
            <a:tailEnd/>
          </a:ln>
        </p:spPr>
      </p:pic>
      <p:sp>
        <p:nvSpPr>
          <p:cNvPr id="7" name="Rectangle 6"/>
          <p:cNvSpPr/>
          <p:nvPr userDrawn="1"/>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a:ln>
                  <a:solidFill>
                    <a:srgbClr val="FFC000"/>
                  </a:solidFill>
                </a:ln>
                <a:solidFill>
                  <a:prstClr val="black"/>
                </a:solidFill>
                <a:latin typeface="Arial Black" pitchFamily="34" charset="0"/>
                <a:cs typeface="Arial" charset="0"/>
              </a:rPr>
              <a:t>This We’ll Defend</a:t>
            </a:r>
          </a:p>
        </p:txBody>
      </p:sp>
      <p:sp>
        <p:nvSpPr>
          <p:cNvPr id="8" name="Rectangle 7"/>
          <p:cNvSpPr/>
          <p:nvPr userDrawn="1"/>
        </p:nvSpPr>
        <p:spPr>
          <a:xfrm>
            <a:off x="7620000" y="685800"/>
            <a:ext cx="1508938" cy="276999"/>
          </a:xfrm>
          <a:prstGeom prst="rect">
            <a:avLst/>
          </a:prstGeom>
        </p:spPr>
        <p:txBody>
          <a:bodyPr wrap="none">
            <a:spAutoFit/>
          </a:bodyPr>
          <a:lstStyle/>
          <a:p>
            <a:pPr algn="r" fontAlgn="auto">
              <a:spcBef>
                <a:spcPts val="0"/>
              </a:spcBef>
              <a:spcAft>
                <a:spcPts val="0"/>
              </a:spcAft>
              <a:defRPr/>
            </a:pPr>
            <a:r>
              <a:rPr lang="en-US" sz="1200" b="1" i="1">
                <a:ln>
                  <a:solidFill>
                    <a:srgbClr val="FFCC00"/>
                  </a:solidFill>
                </a:ln>
                <a:solidFill>
                  <a:prstClr val="black"/>
                </a:solidFill>
                <a:latin typeface="Arial Black" pitchFamily="34" charset="0"/>
                <a:cs typeface="Arial" charset="0"/>
              </a:rPr>
              <a:t>Leaders for Life</a:t>
            </a:r>
          </a:p>
        </p:txBody>
      </p:sp>
      <p:sp>
        <p:nvSpPr>
          <p:cNvPr id="11" name="Title 1"/>
          <p:cNvSpPr>
            <a:spLocks noGrp="1"/>
          </p:cNvSpPr>
          <p:nvPr>
            <p:ph type="title"/>
          </p:nvPr>
        </p:nvSpPr>
        <p:spPr>
          <a:xfrm>
            <a:off x="571500" y="0"/>
            <a:ext cx="8001000" cy="533400"/>
          </a:xfrm>
        </p:spPr>
        <p:txBody>
          <a:bodyPr>
            <a:normAutofit/>
          </a:bodyPr>
          <a:lstStyle>
            <a:lvl1pPr algn="ctr">
              <a:defRPr sz="2800"/>
            </a:lvl1pPr>
          </a:lstStyle>
          <a:p>
            <a:r>
              <a:rPr lang="en-US"/>
              <a:t>Click to edit Master title style</a:t>
            </a:r>
          </a:p>
        </p:txBody>
      </p:sp>
    </p:spTree>
    <p:extLst>
      <p:ext uri="{BB962C8B-B14F-4D97-AF65-F5344CB8AC3E}">
        <p14:creationId xmlns:p14="http://schemas.microsoft.com/office/powerpoint/2010/main" val="397537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spAutoFit/>
          </a:bodyPr>
          <a:lstStyle>
            <a:lvl1pPr>
              <a:spcBef>
                <a:spcPts val="600"/>
              </a:spcBef>
              <a:defRPr sz="3600" baseline="0"/>
            </a:lvl1pPr>
          </a:lstStyle>
          <a:p>
            <a:r>
              <a:rPr lang="en-US"/>
              <a:t>Click to edit Master title style</a:t>
            </a:r>
          </a:p>
        </p:txBody>
      </p:sp>
      <p:sp>
        <p:nvSpPr>
          <p:cNvPr id="5" name="Text Placeholder 4"/>
          <p:cNvSpPr>
            <a:spLocks noGrp="1"/>
          </p:cNvSpPr>
          <p:nvPr>
            <p:ph type="body" sz="quarter" idx="10"/>
          </p:nvPr>
        </p:nvSpPr>
        <p:spPr>
          <a:xfrm>
            <a:off x="228600" y="1219200"/>
            <a:ext cx="8686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459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52400" y="1265238"/>
            <a:ext cx="4344988" cy="451027"/>
          </a:xfrm>
        </p:spPr>
        <p:txBody>
          <a:bodyPr anchor="b">
            <a:normAutofit/>
          </a:bodyPr>
          <a:lstStyle>
            <a:lvl1pPr marL="0" indent="0" algn="ctr">
              <a:buNone/>
              <a:defRPr sz="2000" b="1" u="sng"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1777043"/>
            <a:ext cx="4344988" cy="1985510"/>
          </a:xfrm>
        </p:spPr>
        <p:txBody>
          <a:bodyPr>
            <a:normAutofit/>
          </a:bodyPr>
          <a:lstStyle>
            <a:lvl1pPr marL="174625" indent="-174625">
              <a:defRPr sz="1600" baseline="0"/>
            </a:lvl1pPr>
            <a:lvl2pPr marL="287338" indent="-112713">
              <a:buFont typeface="Arial" pitchFamily="34" charset="0"/>
              <a:buChar char="•"/>
              <a:defRPr sz="1400"/>
            </a:lvl2pPr>
            <a:lvl3pPr marL="400050" indent="-112713">
              <a:buFont typeface="Arial" pitchFamily="34" charset="0"/>
              <a:buChar char="­"/>
              <a:defRPr sz="1200" baseline="0"/>
            </a:lvl3pPr>
            <a:lvl4pPr marL="514350" indent="-114300">
              <a:spcBef>
                <a:spcPts val="600"/>
              </a:spcBef>
              <a:buFont typeface="Wingdings" pitchFamily="2" charset="2"/>
              <a:buChar char="§"/>
              <a:defRPr sz="1200" baseline="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65238"/>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77043"/>
            <a:ext cx="4346575" cy="1985510"/>
          </a:xfrm>
        </p:spPr>
        <p:txBody>
          <a:bodyPr rtlCol="0">
            <a:normAutofit/>
          </a:bodyPr>
          <a:lstStyle>
            <a:lvl1pPr marL="174625" indent="-174625" algn="l" defTabSz="914400" rtl="0" eaLnBrk="1" fontAlgn="base" latinLnBrk="0" hangingPunct="1">
              <a:spcBef>
                <a:spcPts val="600"/>
              </a:spcBef>
              <a:spcAft>
                <a:spcPct val="0"/>
              </a:spcAft>
              <a:buFont typeface="Wingdings" pitchFamily="2" charset="2"/>
              <a:buChar char="Ø"/>
              <a:defRPr lang="en-US" sz="1600" kern="1200" dirty="0" smtClean="0">
                <a:solidFill>
                  <a:schemeClr val="tx1"/>
                </a:solidFill>
                <a:latin typeface="Arial" pitchFamily="34" charset="0"/>
                <a:ea typeface="+mn-ea"/>
                <a:cs typeface="Arial" pitchFamily="34" charset="0"/>
              </a:defRPr>
            </a:lvl1pPr>
            <a:lvl2pPr marL="283464" indent="-109728" algn="l" defTabSz="914400" rtl="0" eaLnBrk="1" fontAlgn="base" latinLnBrk="0" hangingPunct="1">
              <a:spcBef>
                <a:spcPts val="600"/>
              </a:spcBef>
              <a:spcAft>
                <a:spcPct val="0"/>
              </a:spcAft>
              <a:buFont typeface="Arial" pitchFamily="34" charset="0"/>
              <a:buChar char="•"/>
              <a:defRPr lang="en-US" sz="1400" kern="1200" dirty="0" smtClean="0">
                <a:solidFill>
                  <a:schemeClr val="tx1"/>
                </a:solidFill>
                <a:latin typeface="Arial" pitchFamily="34" charset="0"/>
                <a:ea typeface="+mn-ea"/>
                <a:cs typeface="Arial" pitchFamily="34" charset="0"/>
              </a:defRPr>
            </a:lvl2pPr>
            <a:lvl3pPr marL="402336" indent="-109728" algn="l" defTabSz="914400" rtl="0" eaLnBrk="1" fontAlgn="base" latinLnBrk="0" hangingPunct="1">
              <a:spcBef>
                <a:spcPts val="600"/>
              </a:spcBef>
              <a:spcAft>
                <a:spcPct val="0"/>
              </a:spcAft>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152400" y="3892373"/>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4"/>
          </p:nvPr>
        </p:nvSpPr>
        <p:spPr>
          <a:xfrm>
            <a:off x="152400" y="4397828"/>
            <a:ext cx="4344988"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4645025" y="3892373"/>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p:cNvSpPr>
            <a:spLocks noGrp="1"/>
          </p:cNvSpPr>
          <p:nvPr>
            <p:ph sz="quarter" idx="16"/>
          </p:nvPr>
        </p:nvSpPr>
        <p:spPr>
          <a:xfrm>
            <a:off x="4645025" y="4397828"/>
            <a:ext cx="4346575"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714375" y="179754"/>
            <a:ext cx="7715250" cy="646331"/>
          </a:xfrm>
        </p:spPr>
        <p:txBody>
          <a:bodyPr>
            <a:normAutofit/>
          </a:bodyPr>
          <a:lstStyle>
            <a:lvl1pPr>
              <a:defRPr sz="3600" baseline="0"/>
            </a:lvl1pPr>
          </a:lstStyle>
          <a:p>
            <a:r>
              <a:rPr lang="en-US"/>
              <a:t>Click to edit Master title style</a:t>
            </a:r>
          </a:p>
        </p:txBody>
      </p:sp>
    </p:spTree>
    <p:extLst>
      <p:ext uri="{BB962C8B-B14F-4D97-AF65-F5344CB8AC3E}">
        <p14:creationId xmlns:p14="http://schemas.microsoft.com/office/powerpoint/2010/main" val="2509985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503238"/>
            <a:ext cx="9144000" cy="73025"/>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b="1">
              <a:solidFill>
                <a:srgbClr val="FFFFFF"/>
              </a:solidFill>
              <a:ea typeface="+mn-ea"/>
            </a:endParaRPr>
          </a:p>
        </p:txBody>
      </p:sp>
      <p:sp>
        <p:nvSpPr>
          <p:cNvPr id="4" name="Slide Number Placeholder 4"/>
          <p:cNvSpPr txBox="1">
            <a:spLocks/>
          </p:cNvSpPr>
          <p:nvPr userDrawn="1"/>
        </p:nvSpPr>
        <p:spPr>
          <a:xfrm>
            <a:off x="0" y="6562725"/>
            <a:ext cx="8382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F0FE663E-39F9-478F-95FC-4BC7BE270416}" type="slidenum">
              <a:rPr lang="en-US" altLang="en-US" sz="1000" b="1" smtClean="0">
                <a:solidFill>
                  <a:srgbClr val="000000"/>
                </a:solidFill>
                <a:ea typeface="+mn-ea"/>
              </a:rPr>
              <a:pPr eaLnBrk="1" hangingPunct="1">
                <a:defRPr/>
              </a:pPr>
              <a:t>‹#›</a:t>
            </a:fld>
            <a:endParaRPr lang="en-US" altLang="en-US" sz="1000" b="1">
              <a:solidFill>
                <a:srgbClr val="000000"/>
              </a:solidFill>
              <a:ea typeface="+mn-ea"/>
            </a:endParaRPr>
          </a:p>
        </p:txBody>
      </p:sp>
      <p:pic>
        <p:nvPicPr>
          <p:cNvPr id="5"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3300" y="34925"/>
            <a:ext cx="495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BorgerdingTB\AppData\Local\Microsoft\Windows\Temporary Internet Files\Content.Outlook\B8021UZJ\Nice Army of On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925" y="34925"/>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a:ln>
                  <a:solidFill>
                    <a:srgbClr val="FFC000"/>
                  </a:solidFill>
                </a:ln>
                <a:solidFill>
                  <a:prstClr val="black"/>
                </a:solidFill>
                <a:latin typeface="Arial Black" pitchFamily="34" charset="0"/>
                <a:ea typeface="+mn-ea"/>
                <a:cs typeface="Arial" charset="0"/>
              </a:rPr>
              <a:t>This We’ll Defend</a:t>
            </a:r>
          </a:p>
        </p:txBody>
      </p:sp>
      <p:sp>
        <p:nvSpPr>
          <p:cNvPr id="8" name="Rectangle 7"/>
          <p:cNvSpPr/>
          <p:nvPr userDrawn="1"/>
        </p:nvSpPr>
        <p:spPr>
          <a:xfrm>
            <a:off x="7620000" y="685800"/>
            <a:ext cx="1508938" cy="276999"/>
          </a:xfrm>
          <a:prstGeom prst="rect">
            <a:avLst/>
          </a:prstGeom>
        </p:spPr>
        <p:txBody>
          <a:bodyPr wrap="none">
            <a:spAutoFit/>
          </a:bodyPr>
          <a:lstStyle/>
          <a:p>
            <a:pPr algn="r" fontAlgn="auto">
              <a:spcBef>
                <a:spcPts val="0"/>
              </a:spcBef>
              <a:spcAft>
                <a:spcPts val="0"/>
              </a:spcAft>
              <a:defRPr/>
            </a:pPr>
            <a:r>
              <a:rPr lang="en-US" sz="1200" b="1" i="1">
                <a:ln>
                  <a:solidFill>
                    <a:srgbClr val="FFCC00"/>
                  </a:solidFill>
                </a:ln>
                <a:solidFill>
                  <a:prstClr val="black"/>
                </a:solidFill>
                <a:latin typeface="Arial Black" pitchFamily="34" charset="0"/>
                <a:ea typeface="+mn-ea"/>
                <a:cs typeface="Arial" charset="0"/>
              </a:rPr>
              <a:t>Leaders for Life</a:t>
            </a:r>
          </a:p>
        </p:txBody>
      </p:sp>
      <p:sp>
        <p:nvSpPr>
          <p:cNvPr id="11" name="Title 1"/>
          <p:cNvSpPr>
            <a:spLocks noGrp="1"/>
          </p:cNvSpPr>
          <p:nvPr>
            <p:ph type="title"/>
          </p:nvPr>
        </p:nvSpPr>
        <p:spPr>
          <a:xfrm>
            <a:off x="571500" y="0"/>
            <a:ext cx="8001000" cy="533400"/>
          </a:xfrm>
        </p:spPr>
        <p:txBody>
          <a:bodyPr>
            <a:normAutofit/>
          </a:bodyPr>
          <a:lstStyle>
            <a:lvl1pPr algn="ctr">
              <a:defRPr sz="2800"/>
            </a:lvl1pPr>
          </a:lstStyle>
          <a:p>
            <a:r>
              <a:rPr lang="en-US"/>
              <a:t>Click to edit Master title style</a:t>
            </a:r>
          </a:p>
        </p:txBody>
      </p:sp>
    </p:spTree>
    <p:extLst>
      <p:ext uri="{BB962C8B-B14F-4D97-AF65-F5344CB8AC3E}">
        <p14:creationId xmlns:p14="http://schemas.microsoft.com/office/powerpoint/2010/main" val="1074628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96200" cy="646331"/>
          </a:xfrm>
        </p:spPr>
        <p:txBody>
          <a:bodyPr>
            <a:spAutoFit/>
          </a:bodyPr>
          <a:lstStyle>
            <a:lvl1pPr>
              <a:defRPr sz="3600"/>
            </a:lvl1pPr>
          </a:lstStyle>
          <a:p>
            <a:r>
              <a:rPr lang="en-US"/>
              <a:t>Click to edit Master title style</a:t>
            </a:r>
          </a:p>
        </p:txBody>
      </p:sp>
    </p:spTree>
    <p:extLst>
      <p:ext uri="{BB962C8B-B14F-4D97-AF65-F5344CB8AC3E}">
        <p14:creationId xmlns:p14="http://schemas.microsoft.com/office/powerpoint/2010/main" val="1717765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3600" b="1" cap="none" baseline="0"/>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97447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181660"/>
            <a:ext cx="7696200" cy="646331"/>
          </a:xfrm>
        </p:spPr>
        <p:txBody>
          <a:bodyPr>
            <a:sp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152400" y="1143000"/>
            <a:ext cx="4389120" cy="5364480"/>
          </a:xfrm>
        </p:spPr>
        <p:txBody>
          <a:bodyPr/>
          <a:lstStyle>
            <a:lvl1pPr marL="227013" indent="-227013">
              <a:buFont typeface="Wingdings" pitchFamily="2" charset="2"/>
              <a:buChar char="Ø"/>
              <a:defRPr sz="2000"/>
            </a:lvl1pPr>
            <a:lvl2pPr marL="400050" indent="-173038">
              <a:buFont typeface="Arial" pitchFamily="34" charset="0"/>
              <a:buChar char="•"/>
              <a:defRPr sz="1800" baseline="0"/>
            </a:lvl2pPr>
            <a:lvl3pPr marL="574675" indent="-174625">
              <a:buFont typeface="Arial" pitchFamily="34" charset="0"/>
              <a:buChar char="–"/>
              <a:defRPr sz="1600" baseline="0"/>
            </a:lvl3pPr>
            <a:lvl4pPr marL="739775" indent="-165100">
              <a:spcBef>
                <a:spcPts val="600"/>
              </a:spcBef>
              <a:buFont typeface="Wingdings" pitchFamily="2" charset="2"/>
              <a:buChar char="§"/>
              <a:defRPr sz="1400" baseline="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sz="half" idx="10"/>
          </p:nvPr>
        </p:nvSpPr>
        <p:spPr>
          <a:xfrm>
            <a:off x="4631108" y="1143000"/>
            <a:ext cx="4389120" cy="5364480"/>
          </a:xfrm>
        </p:spPr>
        <p:txBody>
          <a:bodyPr/>
          <a:lstStyle>
            <a:lvl1pPr marL="227013" indent="-227013">
              <a:buFont typeface="Wingdings" pitchFamily="2" charset="2"/>
              <a:buChar char="Ø"/>
              <a:defRPr lang="en-US" sz="2000" kern="1200" dirty="0" smtClean="0">
                <a:solidFill>
                  <a:schemeClr val="tx1"/>
                </a:solidFill>
                <a:latin typeface="Arial" pitchFamily="34" charset="0"/>
                <a:ea typeface="+mn-ea"/>
                <a:cs typeface="Arial" pitchFamily="34" charset="0"/>
              </a:defRPr>
            </a:lvl1pPr>
            <a:lvl2pPr marL="401638" indent="-173736">
              <a:buFont typeface="Arial" pitchFamily="34" charset="0"/>
              <a:buChar char="•"/>
              <a:defRPr lang="en-US" sz="1800" kern="1200" dirty="0" smtClean="0">
                <a:solidFill>
                  <a:schemeClr val="tx1"/>
                </a:solidFill>
                <a:latin typeface="Arial" pitchFamily="34" charset="0"/>
                <a:ea typeface="+mn-ea"/>
                <a:cs typeface="Arial" pitchFamily="34" charset="0"/>
              </a:defRPr>
            </a:lvl2pPr>
            <a:lvl3pPr marL="576072" indent="-17145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739775" indent="-165100">
              <a:spcBef>
                <a:spcPts val="600"/>
              </a:spcBef>
              <a:buFont typeface="Wingdings" pitchFamily="2" charset="2"/>
              <a:buChar char="§"/>
              <a:defRPr sz="140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06410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 name="Rectangle 1"/>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4" name="Picture 2" descr="http://www.tioh.hqda.pentagon.mil/ImageProxy.ashx?n=1&amp;t=original&amp;id=5161"/>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7763" y="2057400"/>
            <a:ext cx="19653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5"/>
          <p:cNvSpPr txBox="1">
            <a:spLocks noChangeArrowheads="1"/>
          </p:cNvSpPr>
          <p:nvPr userDrawn="1"/>
        </p:nvSpPr>
        <p:spPr bwMode="auto">
          <a:xfrm>
            <a:off x="914400" y="750888"/>
            <a:ext cx="7315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3200" b="1">
                <a:solidFill>
                  <a:prstClr val="black"/>
                </a:solidFill>
                <a:ea typeface="+mn-ea"/>
              </a:rPr>
              <a:t>US Army Cadet Command</a:t>
            </a:r>
          </a:p>
          <a:p>
            <a:pPr algn="ctr">
              <a:defRPr/>
            </a:pPr>
            <a:r>
              <a:rPr lang="en-US" altLang="en-US" sz="3200" b="1" i="1">
                <a:solidFill>
                  <a:prstClr val="black"/>
                </a:solidFill>
                <a:ea typeface="+mn-ea"/>
              </a:rPr>
              <a:t>Leaders for Life</a:t>
            </a:r>
          </a:p>
        </p:txBody>
      </p:sp>
      <p:sp>
        <p:nvSpPr>
          <p:cNvPr id="6" name="TextBox 16"/>
          <p:cNvSpPr txBox="1">
            <a:spLocks noChangeArrowheads="1"/>
          </p:cNvSpPr>
          <p:nvPr userDrawn="1"/>
        </p:nvSpPr>
        <p:spPr bwMode="auto">
          <a:xfrm>
            <a:off x="1066800" y="5105400"/>
            <a:ext cx="7315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3200" b="1">
                <a:solidFill>
                  <a:prstClr val="black"/>
                </a:solidFill>
                <a:ea typeface="+mn-ea"/>
              </a:rPr>
              <a:t>Leadership Excellence</a:t>
            </a:r>
          </a:p>
          <a:p>
            <a:pPr algn="ctr">
              <a:defRPr/>
            </a:pPr>
            <a:r>
              <a:rPr lang="en-US" altLang="en-US" sz="3200" b="1" i="1">
                <a:solidFill>
                  <a:prstClr val="black"/>
                </a:solidFill>
                <a:ea typeface="+mn-ea"/>
              </a:rPr>
              <a:t>This We’ll Defend</a:t>
            </a:r>
          </a:p>
        </p:txBody>
      </p:sp>
    </p:spTree>
    <p:extLst>
      <p:ext uri="{BB962C8B-B14F-4D97-AF65-F5344CB8AC3E}">
        <p14:creationId xmlns:p14="http://schemas.microsoft.com/office/powerpoint/2010/main" val="11273007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573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752600"/>
            <a:ext cx="373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2"/>
          <p:cNvSpPr txBox="1">
            <a:spLocks noChangeArrowheads="1"/>
          </p:cNvSpPr>
          <p:nvPr userDrawn="1"/>
        </p:nvSpPr>
        <p:spPr bwMode="auto">
          <a:xfrm>
            <a:off x="685800" y="2746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400" b="1">
                <a:solidFill>
                  <a:srgbClr val="000000"/>
                </a:solidFill>
                <a:ea typeface="+mn-ea"/>
              </a:rPr>
              <a:t>Welcome to the Cadet Command Slide Format</a:t>
            </a:r>
          </a:p>
        </p:txBody>
      </p:sp>
      <p:sp>
        <p:nvSpPr>
          <p:cNvPr id="4" name="TextBox 3"/>
          <p:cNvSpPr txBox="1"/>
          <p:nvPr userDrawn="1"/>
        </p:nvSpPr>
        <p:spPr>
          <a:xfrm>
            <a:off x="4800600" y="1571625"/>
            <a:ext cx="4038600" cy="5032375"/>
          </a:xfrm>
          <a:prstGeom prst="rect">
            <a:avLst/>
          </a:prstGeom>
          <a:solidFill>
            <a:schemeClr val="bg2"/>
          </a:solidFill>
          <a:ln w="12700">
            <a:solidFill>
              <a:schemeClr val="tx1">
                <a:lumMod val="50000"/>
                <a:lumOff val="50000"/>
              </a:schemeClr>
            </a:solidFill>
          </a:ln>
        </p:spPr>
        <p:txBody>
          <a:bodyPr>
            <a:spAutoFit/>
          </a:bodyPr>
          <a:lstStyle/>
          <a:p>
            <a:pPr fontAlgn="auto">
              <a:spcBef>
                <a:spcPts val="1200"/>
              </a:spcBef>
              <a:spcAft>
                <a:spcPts val="0"/>
              </a:spcAft>
              <a:buFont typeface="Arial" pitchFamily="34" charset="0"/>
              <a:buNone/>
              <a:defRPr/>
            </a:pPr>
            <a:r>
              <a:rPr lang="en-US" sz="1400" b="1">
                <a:solidFill>
                  <a:prstClr val="black"/>
                </a:solidFill>
                <a:latin typeface="Arial" panose="020B0604020202020204" pitchFamily="34" charset="0"/>
                <a:ea typeface="+mn-ea"/>
                <a:cs typeface="Arial" panose="020B0604020202020204" pitchFamily="34" charset="0"/>
              </a:rPr>
              <a:t>To begin making your slide presentation, follow the arrow and:</a:t>
            </a:r>
          </a:p>
          <a:p>
            <a:pPr fontAlgn="auto">
              <a:spcBef>
                <a:spcPts val="1200"/>
              </a:spcBef>
              <a:spcAft>
                <a:spcPts val="0"/>
              </a:spcAft>
              <a:buFont typeface="Arial" pitchFamily="34" charset="0"/>
              <a:buNone/>
              <a:defRPr/>
            </a:pPr>
            <a:r>
              <a:rPr lang="en-US" sz="1400" b="1">
                <a:solidFill>
                  <a:prstClr val="black"/>
                </a:solidFill>
                <a:latin typeface="Arial" panose="020B0604020202020204" pitchFamily="34" charset="0"/>
                <a:ea typeface="+mn-ea"/>
                <a:cs typeface="Arial" panose="020B0604020202020204" pitchFamily="34" charset="0"/>
              </a:rPr>
              <a:t>Step 1.  From the “Home” tab, choose “Layout” to select and create your title slide.</a:t>
            </a:r>
          </a:p>
          <a:p>
            <a:pPr fontAlgn="auto">
              <a:spcBef>
                <a:spcPts val="1200"/>
              </a:spcBef>
              <a:spcAft>
                <a:spcPts val="0"/>
              </a:spcAft>
              <a:buFont typeface="Arial" pitchFamily="34" charset="0"/>
              <a:buNone/>
              <a:defRPr/>
            </a:pPr>
            <a:r>
              <a:rPr lang="en-US" sz="1400" b="1">
                <a:solidFill>
                  <a:prstClr val="black"/>
                </a:solidFill>
                <a:latin typeface="Arial" panose="020B0604020202020204" pitchFamily="34" charset="0"/>
                <a:ea typeface="+mn-ea"/>
                <a:cs typeface="Arial" panose="020B0604020202020204" pitchFamily="34" charset="0"/>
              </a:rPr>
              <a:t>Step 2.  From the “Home” tab, choose “New Slide”, then select the template that best fits your presentation.</a:t>
            </a:r>
          </a:p>
          <a:p>
            <a:pPr fontAlgn="auto">
              <a:spcBef>
                <a:spcPts val="1200"/>
              </a:spcBef>
              <a:spcAft>
                <a:spcPts val="0"/>
              </a:spcAft>
              <a:buFont typeface="Arial" pitchFamily="34" charset="0"/>
              <a:buNone/>
              <a:defRPr/>
            </a:pPr>
            <a:r>
              <a:rPr lang="en-US" sz="1400" b="1">
                <a:solidFill>
                  <a:prstClr val="black"/>
                </a:solidFill>
                <a:latin typeface="Arial" panose="020B0604020202020204" pitchFamily="34" charset="0"/>
                <a:ea typeface="+mn-ea"/>
                <a:cs typeface="Arial" panose="020B0604020202020204" pitchFamily="34" charset="0"/>
              </a:rPr>
              <a:t>Notes:</a:t>
            </a:r>
          </a:p>
          <a:p>
            <a:pPr fontAlgn="auto">
              <a:spcBef>
                <a:spcPts val="600"/>
              </a:spcBef>
              <a:spcAft>
                <a:spcPts val="0"/>
              </a:spcAft>
              <a:buFont typeface="Arial" charset="0"/>
              <a:buChar char="•"/>
              <a:defRPr/>
            </a:pPr>
            <a:r>
              <a:rPr lang="en-US" sz="1400" b="1">
                <a:solidFill>
                  <a:prstClr val="black"/>
                </a:solidFill>
                <a:latin typeface="Arial" panose="020B0604020202020204" pitchFamily="34" charset="0"/>
                <a:ea typeface="+mn-ea"/>
                <a:cs typeface="Arial" panose="020B0604020202020204" pitchFamily="34" charset="0"/>
              </a:rPr>
              <a:t>All fonts should be Arial</a:t>
            </a:r>
          </a:p>
          <a:p>
            <a:pPr fontAlgn="auto">
              <a:spcBef>
                <a:spcPts val="600"/>
              </a:spcBef>
              <a:spcAft>
                <a:spcPts val="0"/>
              </a:spcAft>
              <a:buFont typeface="Arial" charset="0"/>
              <a:buChar char="•"/>
              <a:defRPr/>
            </a:pPr>
            <a:r>
              <a:rPr lang="en-US" sz="1400" b="1">
                <a:solidFill>
                  <a:prstClr val="black"/>
                </a:solidFill>
                <a:latin typeface="Arial" panose="020B0604020202020204" pitchFamily="34" charset="0"/>
                <a:ea typeface="+mn-ea"/>
                <a:cs typeface="Arial" panose="020B0604020202020204" pitchFamily="34" charset="0"/>
              </a:rPr>
              <a:t>Templates automatically reduce overall size of text as more is added; do not go below font size 14 or third sub-bullet level</a:t>
            </a:r>
          </a:p>
          <a:p>
            <a:pPr fontAlgn="auto">
              <a:spcBef>
                <a:spcPts val="600"/>
              </a:spcBef>
              <a:spcAft>
                <a:spcPts val="0"/>
              </a:spcAft>
              <a:buFont typeface="Arial" charset="0"/>
              <a:buChar char="•"/>
              <a:defRPr/>
            </a:pPr>
            <a:r>
              <a:rPr lang="en-US" sz="1400" b="1">
                <a:solidFill>
                  <a:prstClr val="black"/>
                </a:solidFill>
                <a:latin typeface="Arial" panose="020B0604020202020204" pitchFamily="34" charset="0"/>
                <a:ea typeface="+mn-ea"/>
                <a:cs typeface="Arial" panose="020B0604020202020204" pitchFamily="34" charset="0"/>
              </a:rPr>
              <a:t>Do not change formatting (e.g. hanging indent, bullet types, etc.)</a:t>
            </a:r>
          </a:p>
          <a:p>
            <a:pPr fontAlgn="auto">
              <a:spcBef>
                <a:spcPts val="600"/>
              </a:spcBef>
              <a:spcAft>
                <a:spcPts val="0"/>
              </a:spcAft>
              <a:buFont typeface="Arial" charset="0"/>
              <a:buChar char="•"/>
              <a:defRPr/>
            </a:pPr>
            <a:r>
              <a:rPr lang="en-US" sz="1400" b="1">
                <a:solidFill>
                  <a:prstClr val="black"/>
                </a:solidFill>
                <a:latin typeface="Arial" panose="020B0604020202020204" pitchFamily="34" charset="0"/>
                <a:ea typeface="+mn-ea"/>
                <a:cs typeface="Arial" panose="020B0604020202020204" pitchFamily="34" charset="0"/>
              </a:rPr>
              <a:t>Brigades:  use this template, but you may put the USACC patch in the top left and add your brigade logo to the top right </a:t>
            </a:r>
          </a:p>
          <a:p>
            <a:pPr fontAlgn="auto">
              <a:spcBef>
                <a:spcPts val="600"/>
              </a:spcBef>
              <a:spcAft>
                <a:spcPts val="0"/>
              </a:spcAft>
              <a:buFont typeface="Arial" charset="0"/>
              <a:buChar char="•"/>
              <a:defRPr/>
            </a:pPr>
            <a:r>
              <a:rPr lang="en-US" sz="1400" b="1">
                <a:solidFill>
                  <a:prstClr val="black"/>
                </a:solidFill>
                <a:latin typeface="Arial" panose="020B0604020202020204" pitchFamily="34" charset="0"/>
                <a:ea typeface="+mn-ea"/>
                <a:cs typeface="Arial" panose="020B0604020202020204" pitchFamily="34" charset="0"/>
              </a:rPr>
              <a:t>Print in grayscale; only print in color if there is a chart on the page that has color coding</a:t>
            </a:r>
          </a:p>
        </p:txBody>
      </p:sp>
      <p:grpSp>
        <p:nvGrpSpPr>
          <p:cNvPr id="5" name="Group 16"/>
          <p:cNvGrpSpPr>
            <a:grpSpLocks/>
          </p:cNvGrpSpPr>
          <p:nvPr userDrawn="1"/>
        </p:nvGrpSpPr>
        <p:grpSpPr bwMode="auto">
          <a:xfrm>
            <a:off x="165100" y="1308100"/>
            <a:ext cx="1524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7" name="Straight Arrow Connector 6"/>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7300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0" y="76200"/>
            <a:ext cx="9144000" cy="1016000"/>
          </a:xfrm>
          <a:prstGeom prst="rect">
            <a:avLst/>
          </a:prstGeom>
          <a:noFill/>
        </p:spPr>
        <p:txBody>
          <a:bodyPr>
            <a:spAutoFit/>
          </a:bodyPr>
          <a:lstStyle/>
          <a:p>
            <a:pPr algn="ctr" fontAlgn="auto">
              <a:spcBef>
                <a:spcPts val="0"/>
              </a:spcBef>
              <a:spcAft>
                <a:spcPts val="0"/>
              </a:spcAft>
              <a:defRPr/>
            </a:pPr>
            <a:r>
              <a:rPr lang="en-US" sz="3200" b="1">
                <a:ln w="9525">
                  <a:noFill/>
                  <a:prstDash val="solid"/>
                </a:ln>
                <a:solidFill>
                  <a:prstClr val="black"/>
                </a:solidFill>
                <a:effectLst>
                  <a:outerShdw blurRad="41275" dist="20320" dir="1800000" algn="tl" rotWithShape="0">
                    <a:srgbClr val="000000">
                      <a:alpha val="40000"/>
                    </a:srgbClr>
                  </a:outerShdw>
                </a:effectLst>
                <a:latin typeface="Arial"/>
                <a:cs typeface="Arial" panose="020B0604020202020204" pitchFamily="34" charset="0"/>
              </a:rPr>
              <a:t>Leadership Excellence</a:t>
            </a:r>
          </a:p>
          <a:p>
            <a:pPr algn="ctr" fontAlgn="auto">
              <a:spcBef>
                <a:spcPts val="0"/>
              </a:spcBef>
              <a:spcAft>
                <a:spcPts val="0"/>
              </a:spcAft>
              <a:defRPr/>
            </a:pPr>
            <a:r>
              <a:rPr lang="en-US" sz="2800" b="1" i="1">
                <a:ln w="12700">
                  <a:noFill/>
                  <a:prstDash val="solid"/>
                </a:ln>
                <a:solidFill>
                  <a:prstClr val="black"/>
                </a:solidFill>
                <a:effectLst>
                  <a:outerShdw blurRad="41275" dist="20320" dir="1800000" algn="tl" rotWithShape="0">
                    <a:srgbClr val="000000">
                      <a:alpha val="40000"/>
                    </a:srgbClr>
                  </a:outerShdw>
                </a:effectLst>
                <a:latin typeface="Arial"/>
                <a:cs typeface="Arial" panose="020B0604020202020204" pitchFamily="34" charset="0"/>
              </a:rPr>
              <a:t>This We’ll Defend</a:t>
            </a:r>
          </a:p>
        </p:txBody>
      </p:sp>
      <p:sp>
        <p:nvSpPr>
          <p:cNvPr id="5" name="TextBox 4"/>
          <p:cNvSpPr txBox="1"/>
          <p:nvPr userDrawn="1"/>
        </p:nvSpPr>
        <p:spPr>
          <a:xfrm>
            <a:off x="0" y="6257925"/>
            <a:ext cx="9144000" cy="523875"/>
          </a:xfrm>
          <a:prstGeom prst="rect">
            <a:avLst/>
          </a:prstGeom>
          <a:noFill/>
        </p:spPr>
        <p:txBody>
          <a:bodyPr>
            <a:spAutoFit/>
          </a:bodyPr>
          <a:lstStyle/>
          <a:p>
            <a:pPr algn="ctr" fontAlgn="auto">
              <a:spcBef>
                <a:spcPts val="0"/>
              </a:spcBef>
              <a:spcAft>
                <a:spcPts val="0"/>
              </a:spcAft>
              <a:defRPr/>
            </a:pPr>
            <a:r>
              <a:rPr lang="en-US" sz="2800" b="1" i="1">
                <a:ln w="9525">
                  <a:noFill/>
                  <a:prstDash val="solid"/>
                </a:ln>
                <a:solidFill>
                  <a:prstClr val="black"/>
                </a:solidFill>
                <a:effectLst>
                  <a:outerShdw blurRad="41275" dist="20320" dir="1800000" algn="tl" rotWithShape="0">
                    <a:srgbClr val="000000">
                      <a:alpha val="40000"/>
                    </a:srgbClr>
                  </a:outerShdw>
                </a:effectLst>
                <a:latin typeface="Arial"/>
                <a:cs typeface="Arial" panose="020B0604020202020204" pitchFamily="34" charset="0"/>
              </a:rPr>
              <a:t>Leaders for Life</a:t>
            </a:r>
            <a:endParaRPr lang="en-US" sz="2400" b="1" i="1">
              <a:ln w="9525">
                <a:noFill/>
                <a:prstDash val="solid"/>
              </a:ln>
              <a:solidFill>
                <a:prstClr val="black"/>
              </a:solidFill>
              <a:effectLst>
                <a:outerShdw blurRad="41275" dist="20320" dir="1800000" algn="tl" rotWithShape="0">
                  <a:srgbClr val="000000">
                    <a:alpha val="40000"/>
                  </a:srgbClr>
                </a:outerShdw>
              </a:effectLst>
              <a:latin typeface="Arial"/>
              <a:cs typeface="Arial" panose="020B0604020202020204" pitchFamily="34" charset="0"/>
            </a:endParaRPr>
          </a:p>
        </p:txBody>
      </p:sp>
      <p:sp>
        <p:nvSpPr>
          <p:cNvPr id="6" name="Rectangle 24"/>
          <p:cNvSpPr>
            <a:spLocks noChangeArrowheads="1"/>
          </p:cNvSpPr>
          <p:nvPr userDrawn="1"/>
        </p:nvSpPr>
        <p:spPr bwMode="auto">
          <a:xfrm>
            <a:off x="0" y="6065838"/>
            <a:ext cx="9144000" cy="106362"/>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000" b="1">
              <a:solidFill>
                <a:srgbClr val="FFFFFF"/>
              </a:solidFill>
            </a:endParaRPr>
          </a:p>
        </p:txBody>
      </p:sp>
      <p:sp>
        <p:nvSpPr>
          <p:cNvPr id="7"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b="1">
              <a:solidFill>
                <a:srgbClr val="FFFFFF"/>
              </a:solidFill>
            </a:endParaRP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738" y="42863"/>
            <a:ext cx="66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BorgerdingTB\AppData\Local\Microsoft\Windows\Temporary Internet Files\Content.Outlook\B8021UZJ\Nice Army of One.jpg"/>
          <p:cNvPicPr>
            <a:picLocks noChangeAspect="1" noChangeArrowheads="1"/>
          </p:cNvPicPr>
          <p:nvPr userDrawn="1"/>
        </p:nvPicPr>
        <p:blipFill>
          <a:blip r:embed="rId3">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34925" y="42863"/>
            <a:ext cx="7270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130425"/>
            <a:ext cx="7772400" cy="1470025"/>
          </a:xfrm>
        </p:spPr>
        <p:txBody>
          <a:bodyPr>
            <a:normAutofit/>
          </a:bodyPr>
          <a:lstStyle>
            <a:lvl1pPr algn="ctr">
              <a:defRPr sz="3600" baseline="0"/>
            </a:lvl1pPr>
          </a:lstStyle>
          <a:p>
            <a:r>
              <a:rPr lang="en-US"/>
              <a:t>Click to edit Master title style</a:t>
            </a:r>
          </a:p>
        </p:txBody>
      </p:sp>
      <p:sp>
        <p:nvSpPr>
          <p:cNvPr id="18" name="Text Placeholder 17"/>
          <p:cNvSpPr>
            <a:spLocks noGrp="1"/>
          </p:cNvSpPr>
          <p:nvPr>
            <p:ph type="body" sz="quarter" idx="10"/>
          </p:nvPr>
        </p:nvSpPr>
        <p:spPr>
          <a:xfrm>
            <a:off x="1447800" y="3810000"/>
            <a:ext cx="6400800" cy="2057400"/>
          </a:xfrm>
        </p:spPr>
        <p:txBody>
          <a:bodyPr/>
          <a:lstStyle>
            <a:lvl1pPr algn="ctr">
              <a:buNone/>
              <a:defRPr sz="2400" baseline="0"/>
            </a:lvl1pPr>
          </a:lstStyle>
          <a:p>
            <a:pPr lvl="0"/>
            <a:r>
              <a:rPr lang="en-US"/>
              <a:t>Click to edit Master text styles</a:t>
            </a:r>
          </a:p>
        </p:txBody>
      </p:sp>
    </p:spTree>
    <p:extLst>
      <p:ext uri="{BB962C8B-B14F-4D97-AF65-F5344CB8AC3E}">
        <p14:creationId xmlns:p14="http://schemas.microsoft.com/office/powerpoint/2010/main" val="365431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96200" cy="646331"/>
          </a:xfrm>
        </p:spPr>
        <p:txBody>
          <a:bodyPr>
            <a:spAutoFit/>
          </a:bodyPr>
          <a:lstStyle>
            <a:lvl1pPr>
              <a:defRPr sz="3600"/>
            </a:lvl1pPr>
          </a:lstStyle>
          <a:p>
            <a:r>
              <a:rPr lang="en-US"/>
              <a:t>Click to edit Master title style</a:t>
            </a:r>
          </a:p>
        </p:txBody>
      </p:sp>
      <p:sp>
        <p:nvSpPr>
          <p:cNvPr id="3" name="Text Box 75"/>
          <p:cNvSpPr txBox="1">
            <a:spLocks noChangeArrowheads="1"/>
          </p:cNvSpPr>
          <p:nvPr userDrawn="1"/>
        </p:nvSpPr>
        <p:spPr bwMode="auto">
          <a:xfrm>
            <a:off x="3081826" y="6487783"/>
            <a:ext cx="3209925" cy="338554"/>
          </a:xfrm>
          <a:prstGeom prst="rect">
            <a:avLst/>
          </a:prstGeom>
          <a:solidFill>
            <a:schemeClr val="tx1"/>
          </a:solidFill>
          <a:ln w="9525">
            <a:noFill/>
            <a:miter lim="800000"/>
            <a:headEnd/>
            <a:tailEnd/>
          </a:ln>
        </p:spPr>
        <p:txBody>
          <a:bodyPr wrap="square">
            <a:spAutoFit/>
          </a:bodyPr>
          <a:lstStyle/>
          <a:p>
            <a:pPr algn="ctr">
              <a:defRPr/>
            </a:pPr>
            <a:r>
              <a:rPr lang="en-US" sz="1600" b="1" i="1">
                <a:solidFill>
                  <a:srgbClr val="FFFF00"/>
                </a:solidFill>
                <a:latin typeface="Old English Text MT" panose="03040902040508030806" pitchFamily="66" charset="0"/>
                <a:cs typeface="Arial" panose="020B0604020202020204" pitchFamily="34" charset="0"/>
              </a:rPr>
              <a:t>Making Gold Bars Since 1916!</a:t>
            </a:r>
          </a:p>
        </p:txBody>
      </p:sp>
      <p:sp>
        <p:nvSpPr>
          <p:cNvPr id="5" name="Text Box 75"/>
          <p:cNvSpPr txBox="1">
            <a:spLocks noChangeArrowheads="1"/>
          </p:cNvSpPr>
          <p:nvPr userDrawn="1"/>
        </p:nvSpPr>
        <p:spPr bwMode="auto">
          <a:xfrm>
            <a:off x="-59303" y="6607361"/>
            <a:ext cx="1699234" cy="307777"/>
          </a:xfrm>
          <a:prstGeom prst="rect">
            <a:avLst/>
          </a:prstGeom>
          <a:noFill/>
          <a:ln w="9525">
            <a:noFill/>
            <a:miter lim="800000"/>
            <a:headEnd/>
            <a:tailEnd/>
          </a:ln>
        </p:spPr>
        <p:txBody>
          <a:bodyPr wrap="square">
            <a:spAutoFit/>
          </a:bodyPr>
          <a:lstStyle/>
          <a:p>
            <a:pPr>
              <a:defRPr/>
            </a:pPr>
            <a:r>
              <a:rPr lang="en-US" sz="1400" b="1">
                <a:solidFill>
                  <a:prstClr val="black"/>
                </a:solidFill>
                <a:latin typeface="Arial" pitchFamily="34" charset="0"/>
                <a:cs typeface="Arial" pitchFamily="34" charset="0"/>
              </a:rPr>
              <a:t>23 May 2017</a:t>
            </a:r>
          </a:p>
        </p:txBody>
      </p:sp>
    </p:spTree>
    <p:extLst>
      <p:ext uri="{BB962C8B-B14F-4D97-AF65-F5344CB8AC3E}">
        <p14:creationId xmlns:p14="http://schemas.microsoft.com/office/powerpoint/2010/main" val="3106935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762001" y="181660"/>
            <a:ext cx="7619999" cy="646331"/>
          </a:xfrm>
        </p:spPr>
        <p:txBody>
          <a:bodyPr>
            <a:spAutoFit/>
          </a:bodyPr>
          <a:lstStyle>
            <a:lvl1pPr>
              <a:spcBef>
                <a:spcPts val="600"/>
              </a:spcBef>
              <a:defRPr sz="3600" baseline="0"/>
            </a:lvl1pPr>
          </a:lstStyle>
          <a:p>
            <a:r>
              <a:rPr lang="en-US"/>
              <a:t>Click to edit Master title style</a:t>
            </a:r>
          </a:p>
        </p:txBody>
      </p:sp>
      <p:sp>
        <p:nvSpPr>
          <p:cNvPr id="5" name="Text Placeholder 4"/>
          <p:cNvSpPr>
            <a:spLocks noGrp="1"/>
          </p:cNvSpPr>
          <p:nvPr>
            <p:ph type="body" sz="quarter" idx="10"/>
          </p:nvPr>
        </p:nvSpPr>
        <p:spPr>
          <a:xfrm>
            <a:off x="228600" y="1219200"/>
            <a:ext cx="8686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931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52400" y="1265238"/>
            <a:ext cx="4344988" cy="451027"/>
          </a:xfrm>
        </p:spPr>
        <p:txBody>
          <a:bodyPr anchor="b">
            <a:normAutofit/>
          </a:bodyPr>
          <a:lstStyle>
            <a:lvl1pPr marL="0" indent="0" algn="ctr">
              <a:buNone/>
              <a:defRPr sz="2000" b="1" u="sng"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1777043"/>
            <a:ext cx="4344988" cy="1985510"/>
          </a:xfrm>
        </p:spPr>
        <p:txBody>
          <a:bodyPr>
            <a:normAutofit/>
          </a:bodyPr>
          <a:lstStyle>
            <a:lvl1pPr marL="174625" indent="-174625">
              <a:defRPr sz="1600" baseline="0"/>
            </a:lvl1pPr>
            <a:lvl2pPr marL="287338" indent="-112713">
              <a:buFont typeface="Arial" pitchFamily="34" charset="0"/>
              <a:buChar char="•"/>
              <a:defRPr sz="1400"/>
            </a:lvl2pPr>
            <a:lvl3pPr marL="400050" indent="-112713">
              <a:buFont typeface="Arial" pitchFamily="34" charset="0"/>
              <a:buChar char="­"/>
              <a:defRPr sz="1200" baseline="0"/>
            </a:lvl3pPr>
            <a:lvl4pPr marL="514350" indent="-114300">
              <a:spcBef>
                <a:spcPts val="600"/>
              </a:spcBef>
              <a:buFont typeface="Wingdings" pitchFamily="2" charset="2"/>
              <a:buChar char="§"/>
              <a:defRPr sz="1200" baseline="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65238"/>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77043"/>
            <a:ext cx="4346575" cy="1985510"/>
          </a:xfrm>
        </p:spPr>
        <p:txBody>
          <a:bodyPr rtlCol="0">
            <a:normAutofit/>
          </a:bodyPr>
          <a:lstStyle>
            <a:lvl1pPr marL="174625" indent="-174625" algn="l" defTabSz="914400" rtl="0" eaLnBrk="1" fontAlgn="base" latinLnBrk="0" hangingPunct="1">
              <a:spcBef>
                <a:spcPts val="600"/>
              </a:spcBef>
              <a:spcAft>
                <a:spcPct val="0"/>
              </a:spcAft>
              <a:buFont typeface="Wingdings" pitchFamily="2" charset="2"/>
              <a:buChar char="Ø"/>
              <a:defRPr lang="en-US" sz="1600" kern="1200" dirty="0" smtClean="0">
                <a:solidFill>
                  <a:schemeClr val="tx1"/>
                </a:solidFill>
                <a:latin typeface="Arial" pitchFamily="34" charset="0"/>
                <a:ea typeface="+mn-ea"/>
                <a:cs typeface="Arial" pitchFamily="34" charset="0"/>
              </a:defRPr>
            </a:lvl1pPr>
            <a:lvl2pPr marL="283464" indent="-109728" algn="l" defTabSz="914400" rtl="0" eaLnBrk="1" fontAlgn="base" latinLnBrk="0" hangingPunct="1">
              <a:spcBef>
                <a:spcPts val="600"/>
              </a:spcBef>
              <a:spcAft>
                <a:spcPct val="0"/>
              </a:spcAft>
              <a:buFont typeface="Arial" pitchFamily="34" charset="0"/>
              <a:buChar char="•"/>
              <a:defRPr lang="en-US" sz="1400" kern="1200" dirty="0" smtClean="0">
                <a:solidFill>
                  <a:schemeClr val="tx1"/>
                </a:solidFill>
                <a:latin typeface="Arial" pitchFamily="34" charset="0"/>
                <a:ea typeface="+mn-ea"/>
                <a:cs typeface="Arial" pitchFamily="34" charset="0"/>
              </a:defRPr>
            </a:lvl2pPr>
            <a:lvl3pPr marL="402336" indent="-109728" algn="l" defTabSz="914400" rtl="0" eaLnBrk="1" fontAlgn="base" latinLnBrk="0" hangingPunct="1">
              <a:spcBef>
                <a:spcPts val="600"/>
              </a:spcBef>
              <a:spcAft>
                <a:spcPct val="0"/>
              </a:spcAft>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152400" y="3892373"/>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4"/>
          </p:nvPr>
        </p:nvSpPr>
        <p:spPr>
          <a:xfrm>
            <a:off x="152400" y="4397828"/>
            <a:ext cx="4344988"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4645025" y="3892373"/>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p:cNvSpPr>
            <a:spLocks noGrp="1"/>
          </p:cNvSpPr>
          <p:nvPr>
            <p:ph sz="quarter" idx="16"/>
          </p:nvPr>
        </p:nvSpPr>
        <p:spPr>
          <a:xfrm>
            <a:off x="4645025" y="4397828"/>
            <a:ext cx="4346575"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714375" y="179754"/>
            <a:ext cx="7715250" cy="646331"/>
          </a:xfrm>
        </p:spPr>
        <p:txBody>
          <a:bodyPr>
            <a:normAutofit/>
          </a:bodyPr>
          <a:lstStyle>
            <a:lvl1pPr>
              <a:defRPr sz="3600" baseline="0"/>
            </a:lvl1pPr>
          </a:lstStyle>
          <a:p>
            <a:r>
              <a:rPr lang="en-US"/>
              <a:t>Click to edit Master title style</a:t>
            </a:r>
          </a:p>
        </p:txBody>
      </p:sp>
    </p:spTree>
    <p:extLst>
      <p:ext uri="{BB962C8B-B14F-4D97-AF65-F5344CB8AC3E}">
        <p14:creationId xmlns:p14="http://schemas.microsoft.com/office/powerpoint/2010/main" val="915709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503238"/>
            <a:ext cx="9144000" cy="73025"/>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b="1">
              <a:solidFill>
                <a:srgbClr val="FFFFFF"/>
              </a:solidFill>
            </a:endParaRPr>
          </a:p>
        </p:txBody>
      </p:sp>
      <p:sp>
        <p:nvSpPr>
          <p:cNvPr id="4" name="Slide Number Placeholder 4"/>
          <p:cNvSpPr txBox="1">
            <a:spLocks/>
          </p:cNvSpPr>
          <p:nvPr userDrawn="1"/>
        </p:nvSpPr>
        <p:spPr>
          <a:xfrm>
            <a:off x="0" y="6562725"/>
            <a:ext cx="8382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C832AA0A-A767-4F5B-B1BD-9FDB06B67C3A}" type="slidenum">
              <a:rPr lang="en-US" altLang="en-US" sz="1000" b="1" smtClean="0">
                <a:solidFill>
                  <a:srgbClr val="000000"/>
                </a:solidFill>
              </a:rPr>
              <a:pPr eaLnBrk="1" hangingPunct="1">
                <a:defRPr/>
              </a:pPr>
              <a:t>‹#›</a:t>
            </a:fld>
            <a:endParaRPr lang="en-US" altLang="en-US" sz="1000" b="1">
              <a:solidFill>
                <a:srgbClr val="000000"/>
              </a:solidFill>
            </a:endParaRPr>
          </a:p>
        </p:txBody>
      </p:sp>
      <p:pic>
        <p:nvPicPr>
          <p:cNvPr id="5"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3300" y="34925"/>
            <a:ext cx="495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BorgerdingTB\AppData\Local\Microsoft\Windows\Temporary Internet Files\Content.Outlook\B8021UZJ\Nice Army of On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925" y="34925"/>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a:ln>
                  <a:solidFill>
                    <a:srgbClr val="FFC000"/>
                  </a:solidFill>
                </a:ln>
                <a:solidFill>
                  <a:prstClr val="black"/>
                </a:solidFill>
                <a:latin typeface="Arial Black" pitchFamily="34" charset="0"/>
                <a:cs typeface="Arial" charset="0"/>
              </a:rPr>
              <a:t>This We’ll Defend</a:t>
            </a:r>
          </a:p>
        </p:txBody>
      </p:sp>
      <p:sp>
        <p:nvSpPr>
          <p:cNvPr id="8" name="Rectangle 7"/>
          <p:cNvSpPr/>
          <p:nvPr userDrawn="1"/>
        </p:nvSpPr>
        <p:spPr>
          <a:xfrm>
            <a:off x="7620000" y="685800"/>
            <a:ext cx="1508938" cy="276999"/>
          </a:xfrm>
          <a:prstGeom prst="rect">
            <a:avLst/>
          </a:prstGeom>
        </p:spPr>
        <p:txBody>
          <a:bodyPr wrap="none">
            <a:spAutoFit/>
          </a:bodyPr>
          <a:lstStyle/>
          <a:p>
            <a:pPr algn="r" fontAlgn="auto">
              <a:spcBef>
                <a:spcPts val="0"/>
              </a:spcBef>
              <a:spcAft>
                <a:spcPts val="0"/>
              </a:spcAft>
              <a:defRPr/>
            </a:pPr>
            <a:r>
              <a:rPr lang="en-US" sz="1200" b="1" i="1">
                <a:ln>
                  <a:solidFill>
                    <a:srgbClr val="FFCC00"/>
                  </a:solidFill>
                </a:ln>
                <a:solidFill>
                  <a:prstClr val="black"/>
                </a:solidFill>
                <a:latin typeface="Arial Black" pitchFamily="34" charset="0"/>
                <a:cs typeface="Arial" charset="0"/>
              </a:rPr>
              <a:t>Leaders for Life</a:t>
            </a:r>
          </a:p>
        </p:txBody>
      </p:sp>
      <p:sp>
        <p:nvSpPr>
          <p:cNvPr id="11" name="Title 1"/>
          <p:cNvSpPr>
            <a:spLocks noGrp="1"/>
          </p:cNvSpPr>
          <p:nvPr>
            <p:ph type="title"/>
          </p:nvPr>
        </p:nvSpPr>
        <p:spPr>
          <a:xfrm>
            <a:off x="571500" y="0"/>
            <a:ext cx="8001000" cy="533400"/>
          </a:xfrm>
        </p:spPr>
        <p:txBody>
          <a:bodyPr>
            <a:normAutofit/>
          </a:bodyPr>
          <a:lstStyle>
            <a:lvl1pPr algn="ctr">
              <a:defRPr sz="2800"/>
            </a:lvl1pPr>
          </a:lstStyle>
          <a:p>
            <a:r>
              <a:rPr lang="en-US"/>
              <a:t>Click to edit Master title style</a:t>
            </a:r>
          </a:p>
        </p:txBody>
      </p:sp>
    </p:spTree>
    <p:extLst>
      <p:ext uri="{BB962C8B-B14F-4D97-AF65-F5344CB8AC3E}">
        <p14:creationId xmlns:p14="http://schemas.microsoft.com/office/powerpoint/2010/main" val="416928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96200" cy="646331"/>
          </a:xfrm>
        </p:spPr>
        <p:txBody>
          <a:bodyPr>
            <a:spAutoFit/>
          </a:bodyPr>
          <a:lstStyle>
            <a:lvl1pPr>
              <a:defRPr sz="3600"/>
            </a:lvl1pPr>
          </a:lstStyle>
          <a:p>
            <a:r>
              <a:rPr lang="en-US"/>
              <a:t>Click to edit Master title style</a:t>
            </a:r>
          </a:p>
        </p:txBody>
      </p:sp>
    </p:spTree>
    <p:extLst>
      <p:ext uri="{BB962C8B-B14F-4D97-AF65-F5344CB8AC3E}">
        <p14:creationId xmlns:p14="http://schemas.microsoft.com/office/powerpoint/2010/main" val="4238027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3600" b="1" cap="none" baseline="0"/>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4162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181660"/>
            <a:ext cx="7696200" cy="646331"/>
          </a:xfrm>
        </p:spPr>
        <p:txBody>
          <a:bodyPr>
            <a:sp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152400" y="1143000"/>
            <a:ext cx="4389120" cy="5364480"/>
          </a:xfrm>
        </p:spPr>
        <p:txBody>
          <a:bodyPr/>
          <a:lstStyle>
            <a:lvl1pPr marL="227013" indent="-227013">
              <a:buFont typeface="Wingdings" pitchFamily="2" charset="2"/>
              <a:buChar char="Ø"/>
              <a:defRPr sz="2000"/>
            </a:lvl1pPr>
            <a:lvl2pPr marL="400050" indent="-173038">
              <a:buFont typeface="Arial" pitchFamily="34" charset="0"/>
              <a:buChar char="•"/>
              <a:defRPr sz="1800" baseline="0"/>
            </a:lvl2pPr>
            <a:lvl3pPr marL="574675" indent="-174625">
              <a:buFont typeface="Arial" pitchFamily="34" charset="0"/>
              <a:buChar char="–"/>
              <a:defRPr sz="1600" baseline="0"/>
            </a:lvl3pPr>
            <a:lvl4pPr marL="739775" indent="-165100">
              <a:spcBef>
                <a:spcPts val="600"/>
              </a:spcBef>
              <a:buFont typeface="Wingdings" pitchFamily="2" charset="2"/>
              <a:buChar char="§"/>
              <a:defRPr sz="1400" baseline="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sz="half" idx="10"/>
          </p:nvPr>
        </p:nvSpPr>
        <p:spPr>
          <a:xfrm>
            <a:off x="4631108" y="1143000"/>
            <a:ext cx="4389120" cy="5364480"/>
          </a:xfrm>
        </p:spPr>
        <p:txBody>
          <a:bodyPr/>
          <a:lstStyle>
            <a:lvl1pPr marL="227013" indent="-227013">
              <a:buFont typeface="Wingdings" pitchFamily="2" charset="2"/>
              <a:buChar char="Ø"/>
              <a:defRPr lang="en-US" sz="2000" kern="1200" dirty="0" smtClean="0">
                <a:solidFill>
                  <a:schemeClr val="tx1"/>
                </a:solidFill>
                <a:latin typeface="Arial" pitchFamily="34" charset="0"/>
                <a:ea typeface="+mn-ea"/>
                <a:cs typeface="Arial" pitchFamily="34" charset="0"/>
              </a:defRPr>
            </a:lvl1pPr>
            <a:lvl2pPr marL="401638" indent="-173736">
              <a:buFont typeface="Arial" pitchFamily="34" charset="0"/>
              <a:buChar char="•"/>
              <a:defRPr lang="en-US" sz="1800" kern="1200" dirty="0" smtClean="0">
                <a:solidFill>
                  <a:schemeClr val="tx1"/>
                </a:solidFill>
                <a:latin typeface="Arial" pitchFamily="34" charset="0"/>
                <a:ea typeface="+mn-ea"/>
                <a:cs typeface="Arial" pitchFamily="34" charset="0"/>
              </a:defRPr>
            </a:lvl2pPr>
            <a:lvl3pPr marL="576072" indent="-17145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739775" indent="-165100">
              <a:spcBef>
                <a:spcPts val="600"/>
              </a:spcBef>
              <a:buFont typeface="Wingdings" pitchFamily="2" charset="2"/>
              <a:buChar char="§"/>
              <a:defRPr sz="140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63143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 name="Rectangle 1"/>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4" name="Picture 2" descr="http://www.tioh.hqda.pentagon.mil/ImageProxy.ashx?n=1&amp;t=original&amp;id=5161"/>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7763" y="2057400"/>
            <a:ext cx="19653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5"/>
          <p:cNvSpPr txBox="1">
            <a:spLocks noChangeArrowheads="1"/>
          </p:cNvSpPr>
          <p:nvPr userDrawn="1"/>
        </p:nvSpPr>
        <p:spPr bwMode="auto">
          <a:xfrm>
            <a:off x="914400" y="750888"/>
            <a:ext cx="7315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3200" b="1">
                <a:solidFill>
                  <a:prstClr val="black"/>
                </a:solidFill>
              </a:rPr>
              <a:t>US Army Cadet Command</a:t>
            </a:r>
          </a:p>
          <a:p>
            <a:pPr algn="ctr">
              <a:defRPr/>
            </a:pPr>
            <a:r>
              <a:rPr lang="en-US" altLang="en-US" sz="3200" b="1" i="1">
                <a:solidFill>
                  <a:prstClr val="black"/>
                </a:solidFill>
              </a:rPr>
              <a:t>Leaders for Life</a:t>
            </a:r>
          </a:p>
        </p:txBody>
      </p:sp>
      <p:sp>
        <p:nvSpPr>
          <p:cNvPr id="6" name="TextBox 16"/>
          <p:cNvSpPr txBox="1">
            <a:spLocks noChangeArrowheads="1"/>
          </p:cNvSpPr>
          <p:nvPr userDrawn="1"/>
        </p:nvSpPr>
        <p:spPr bwMode="auto">
          <a:xfrm>
            <a:off x="1066800" y="5105400"/>
            <a:ext cx="7315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3200" b="1">
                <a:solidFill>
                  <a:prstClr val="black"/>
                </a:solidFill>
              </a:rPr>
              <a:t>Leadership Excellence</a:t>
            </a:r>
          </a:p>
          <a:p>
            <a:pPr algn="ctr">
              <a:defRPr/>
            </a:pPr>
            <a:r>
              <a:rPr lang="en-US" altLang="en-US" sz="3200" b="1" i="1">
                <a:solidFill>
                  <a:prstClr val="black"/>
                </a:solidFill>
              </a:rPr>
              <a:t>This We’ll Defend</a:t>
            </a:r>
          </a:p>
        </p:txBody>
      </p:sp>
    </p:spTree>
    <p:extLst>
      <p:ext uri="{BB962C8B-B14F-4D97-AF65-F5344CB8AC3E}">
        <p14:creationId xmlns:p14="http://schemas.microsoft.com/office/powerpoint/2010/main" val="32628374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668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752600"/>
            <a:ext cx="373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2"/>
          <p:cNvSpPr txBox="1">
            <a:spLocks noChangeArrowheads="1"/>
          </p:cNvSpPr>
          <p:nvPr userDrawn="1"/>
        </p:nvSpPr>
        <p:spPr bwMode="auto">
          <a:xfrm>
            <a:off x="685800" y="2746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400" b="1">
                <a:solidFill>
                  <a:srgbClr val="000000"/>
                </a:solidFill>
              </a:rPr>
              <a:t>Welcome to the Cadet Command Slide Format</a:t>
            </a:r>
          </a:p>
        </p:txBody>
      </p:sp>
      <p:sp>
        <p:nvSpPr>
          <p:cNvPr id="4" name="TextBox 3"/>
          <p:cNvSpPr txBox="1"/>
          <p:nvPr userDrawn="1"/>
        </p:nvSpPr>
        <p:spPr>
          <a:xfrm>
            <a:off x="4800600" y="1571625"/>
            <a:ext cx="4038600" cy="5032375"/>
          </a:xfrm>
          <a:prstGeom prst="rect">
            <a:avLst/>
          </a:prstGeom>
          <a:solidFill>
            <a:schemeClr val="bg2"/>
          </a:solidFill>
          <a:ln w="12700">
            <a:solidFill>
              <a:schemeClr val="tx1">
                <a:lumMod val="50000"/>
                <a:lumOff val="50000"/>
              </a:schemeClr>
            </a:solidFill>
          </a:ln>
        </p:spPr>
        <p:txBody>
          <a:bodyPr>
            <a:spAutoFit/>
          </a:bodyPr>
          <a:lstStyle/>
          <a:p>
            <a:pPr fontAlgn="auto">
              <a:spcBef>
                <a:spcPts val="1200"/>
              </a:spcBef>
              <a:spcAft>
                <a:spcPts val="0"/>
              </a:spcAft>
              <a:buFont typeface="Arial" pitchFamily="34" charset="0"/>
              <a:buNone/>
              <a:defRPr/>
            </a:pPr>
            <a:r>
              <a:rPr lang="en-US" sz="1400" b="1">
                <a:solidFill>
                  <a:prstClr val="black"/>
                </a:solidFill>
                <a:latin typeface="Arial"/>
                <a:cs typeface="Arial" panose="020B0604020202020204" pitchFamily="34" charset="0"/>
              </a:rPr>
              <a:t>To begin making your slide presentation, follow the arrow and:</a:t>
            </a:r>
          </a:p>
          <a:p>
            <a:pPr fontAlgn="auto">
              <a:spcBef>
                <a:spcPts val="1200"/>
              </a:spcBef>
              <a:spcAft>
                <a:spcPts val="0"/>
              </a:spcAft>
              <a:buFont typeface="Arial" pitchFamily="34" charset="0"/>
              <a:buNone/>
              <a:defRPr/>
            </a:pPr>
            <a:r>
              <a:rPr lang="en-US" sz="1400" b="1">
                <a:solidFill>
                  <a:prstClr val="black"/>
                </a:solidFill>
                <a:latin typeface="Arial"/>
                <a:cs typeface="Arial" panose="020B0604020202020204" pitchFamily="34" charset="0"/>
              </a:rPr>
              <a:t>Step 1.  From the “Home” tab, choose “Layout” to select and create your title slide.</a:t>
            </a:r>
          </a:p>
          <a:p>
            <a:pPr fontAlgn="auto">
              <a:spcBef>
                <a:spcPts val="1200"/>
              </a:spcBef>
              <a:spcAft>
                <a:spcPts val="0"/>
              </a:spcAft>
              <a:buFont typeface="Arial" pitchFamily="34" charset="0"/>
              <a:buNone/>
              <a:defRPr/>
            </a:pPr>
            <a:r>
              <a:rPr lang="en-US" sz="1400" b="1">
                <a:solidFill>
                  <a:prstClr val="black"/>
                </a:solidFill>
                <a:latin typeface="Arial"/>
                <a:cs typeface="Arial" panose="020B0604020202020204" pitchFamily="34" charset="0"/>
              </a:rPr>
              <a:t>Step 2.  From the “Home” tab, choose “New Slide”, then select the template that best fits your presentation.</a:t>
            </a:r>
          </a:p>
          <a:p>
            <a:pPr fontAlgn="auto">
              <a:spcBef>
                <a:spcPts val="1200"/>
              </a:spcBef>
              <a:spcAft>
                <a:spcPts val="0"/>
              </a:spcAft>
              <a:buFont typeface="Arial" pitchFamily="34" charset="0"/>
              <a:buNone/>
              <a:defRPr/>
            </a:pPr>
            <a:r>
              <a:rPr lang="en-US" sz="1400" b="1">
                <a:solidFill>
                  <a:prstClr val="black"/>
                </a:solidFill>
                <a:latin typeface="Arial"/>
                <a:cs typeface="Arial" panose="020B0604020202020204" pitchFamily="34" charset="0"/>
              </a:rPr>
              <a:t>Notes:</a:t>
            </a:r>
          </a:p>
          <a:p>
            <a:pPr fontAlgn="auto">
              <a:spcBef>
                <a:spcPts val="600"/>
              </a:spcBef>
              <a:spcAft>
                <a:spcPts val="0"/>
              </a:spcAft>
              <a:buFont typeface="Arial" charset="0"/>
              <a:buChar char="•"/>
              <a:defRPr/>
            </a:pPr>
            <a:r>
              <a:rPr lang="en-US" sz="1400" b="1">
                <a:solidFill>
                  <a:prstClr val="black"/>
                </a:solidFill>
                <a:latin typeface="Arial"/>
                <a:cs typeface="Arial" panose="020B0604020202020204" pitchFamily="34" charset="0"/>
              </a:rPr>
              <a:t>All fonts should be Arial</a:t>
            </a:r>
          </a:p>
          <a:p>
            <a:pPr fontAlgn="auto">
              <a:spcBef>
                <a:spcPts val="600"/>
              </a:spcBef>
              <a:spcAft>
                <a:spcPts val="0"/>
              </a:spcAft>
              <a:buFont typeface="Arial" charset="0"/>
              <a:buChar char="•"/>
              <a:defRPr/>
            </a:pPr>
            <a:r>
              <a:rPr lang="en-US" sz="1400" b="1">
                <a:solidFill>
                  <a:prstClr val="black"/>
                </a:solidFill>
                <a:latin typeface="Arial"/>
                <a:cs typeface="Arial" panose="020B0604020202020204" pitchFamily="34" charset="0"/>
              </a:rPr>
              <a:t>Templates automatically reduce overall size of text as more is added; do not go below font size 14 or third sub-bullet level</a:t>
            </a:r>
          </a:p>
          <a:p>
            <a:pPr fontAlgn="auto">
              <a:spcBef>
                <a:spcPts val="600"/>
              </a:spcBef>
              <a:spcAft>
                <a:spcPts val="0"/>
              </a:spcAft>
              <a:buFont typeface="Arial" charset="0"/>
              <a:buChar char="•"/>
              <a:defRPr/>
            </a:pPr>
            <a:r>
              <a:rPr lang="en-US" sz="1400" b="1">
                <a:solidFill>
                  <a:prstClr val="black"/>
                </a:solidFill>
                <a:latin typeface="Arial"/>
                <a:cs typeface="Arial" panose="020B0604020202020204" pitchFamily="34" charset="0"/>
              </a:rPr>
              <a:t>Do not change formatting (e.g. hanging indent, bullet types, etc.)</a:t>
            </a:r>
          </a:p>
          <a:p>
            <a:pPr fontAlgn="auto">
              <a:spcBef>
                <a:spcPts val="600"/>
              </a:spcBef>
              <a:spcAft>
                <a:spcPts val="0"/>
              </a:spcAft>
              <a:buFont typeface="Arial" charset="0"/>
              <a:buChar char="•"/>
              <a:defRPr/>
            </a:pPr>
            <a:r>
              <a:rPr lang="en-US" sz="1400" b="1">
                <a:solidFill>
                  <a:prstClr val="black"/>
                </a:solidFill>
                <a:latin typeface="Arial"/>
                <a:cs typeface="Arial" panose="020B0604020202020204" pitchFamily="34" charset="0"/>
              </a:rPr>
              <a:t>Brigades:  use this template, but you may put the USACC patch in the top left and add your brigade logo to the top right </a:t>
            </a:r>
          </a:p>
          <a:p>
            <a:pPr fontAlgn="auto">
              <a:spcBef>
                <a:spcPts val="600"/>
              </a:spcBef>
              <a:spcAft>
                <a:spcPts val="0"/>
              </a:spcAft>
              <a:buFont typeface="Arial" charset="0"/>
              <a:buChar char="•"/>
              <a:defRPr/>
            </a:pPr>
            <a:r>
              <a:rPr lang="en-US" sz="1400" b="1">
                <a:solidFill>
                  <a:prstClr val="black"/>
                </a:solidFill>
                <a:latin typeface="Arial"/>
                <a:cs typeface="Arial" panose="020B0604020202020204" pitchFamily="34" charset="0"/>
              </a:rPr>
              <a:t>Print in grayscale; only print in color if there is a chart on the page that has color coding</a:t>
            </a:r>
          </a:p>
        </p:txBody>
      </p:sp>
      <p:grpSp>
        <p:nvGrpSpPr>
          <p:cNvPr id="5" name="Group 16"/>
          <p:cNvGrpSpPr>
            <a:grpSpLocks/>
          </p:cNvGrpSpPr>
          <p:nvPr userDrawn="1"/>
        </p:nvGrpSpPr>
        <p:grpSpPr bwMode="auto">
          <a:xfrm>
            <a:off x="165100" y="1308100"/>
            <a:ext cx="1524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7" name="Straight Arrow Connector 6"/>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4620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7245"/>
            <a:ext cx="8229600" cy="4525963"/>
          </a:xfrm>
          <a:prstGeom prst="rect">
            <a:avLst/>
          </a:prstGeom>
        </p:spPr>
        <p:txBody>
          <a:bodyPr lIns="91440" tIns="45720" rIns="91440" bIns="45720"/>
          <a:lstStyle>
            <a:lvl1pPr>
              <a:defRPr sz="2800"/>
            </a:lvl1pPr>
            <a:lvl2pPr>
              <a:defRPr sz="2400"/>
            </a:lvl2pPr>
            <a:lvl3pPr>
              <a:defRPr sz="2000"/>
            </a:lvl3pPr>
            <a:lvl4pPr>
              <a:defRPr sz="18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1066800" y="28136"/>
            <a:ext cx="7010400" cy="914400"/>
          </a:xfrm>
          <a:prstGeom prst="rect">
            <a:avLst/>
          </a:prstGeom>
          <a:noFill/>
        </p:spPr>
        <p:txBody>
          <a:bodyPr/>
          <a:lstStyle>
            <a:lvl1pPr>
              <a:defRPr sz="3200"/>
            </a:lvl1pPr>
          </a:lstStyle>
          <a:p>
            <a:r>
              <a:rPr lang="en-US"/>
              <a:t>Click to edit Master title style</a:t>
            </a:r>
            <a:br>
              <a:rPr lang="en-US"/>
            </a:br>
            <a:endParaRPr lang="en-US"/>
          </a:p>
        </p:txBody>
      </p:sp>
      <p:sp>
        <p:nvSpPr>
          <p:cNvPr id="5" name="Date Placeholder 4"/>
          <p:cNvSpPr>
            <a:spLocks noGrp="1"/>
          </p:cNvSpPr>
          <p:nvPr>
            <p:ph type="dt" sz="half" idx="2"/>
          </p:nvPr>
        </p:nvSpPr>
        <p:spPr>
          <a:xfrm>
            <a:off x="815974" y="6610350"/>
            <a:ext cx="2460626" cy="238125"/>
          </a:xfrm>
          <a:prstGeom prst="rect">
            <a:avLst/>
          </a:prstGeom>
        </p:spPr>
        <p:txBody>
          <a:bodyPr/>
          <a:lstStyle>
            <a:lvl1pPr>
              <a:defRPr sz="1000" b="0">
                <a:solidFill>
                  <a:srgbClr val="FFC000"/>
                </a:solidFill>
              </a:defRPr>
            </a:lvl1pPr>
          </a:lstStyle>
          <a:p>
            <a:pPr>
              <a:defRPr/>
            </a:pPr>
            <a:r>
              <a:rPr lang="en-US"/>
              <a:t>DDHHMMS Month 14   Staff Section v.#</a:t>
            </a:r>
          </a:p>
        </p:txBody>
      </p:sp>
    </p:spTree>
    <p:extLst>
      <p:ext uri="{BB962C8B-B14F-4D97-AF65-F5344CB8AC3E}">
        <p14:creationId xmlns:p14="http://schemas.microsoft.com/office/powerpoint/2010/main" val="1639335260"/>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3600" b="1" cap="none" baseline="0"/>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000566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0" hangingPunct="0">
              <a:defRPr b="1">
                <a:latin typeface="Arial" panose="020B0604020202020204" pitchFamily="34" charset="0"/>
              </a:defRPr>
            </a:lvl1pPr>
          </a:lstStyle>
          <a:p>
            <a:pPr>
              <a:defRPr/>
            </a:pPr>
            <a:fld id="{428B13BE-4032-4196-8135-7D810E596949}" type="datetimeFigureOut">
              <a:rPr lang="en-US" smtClean="0"/>
              <a:pPr>
                <a:defRPr/>
              </a:pPr>
              <a:t>1/23/2025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b="1">
                <a:latin typeface="Arial" panose="020B0604020202020204" pitchFamily="34" charset="0"/>
              </a:defRPr>
            </a:lvl1pPr>
          </a:lstStyle>
          <a:p>
            <a:pPr>
              <a:defRPr/>
            </a:pPr>
            <a:fld id="{75CEF0B5-F17C-4A4B-AA7C-0FDE4F764F0A}" type="slidenum">
              <a:rPr lang="en-US" smtClean="0"/>
              <a:pPr>
                <a:defRPr/>
              </a:pPr>
              <a:t>‹#›</a:t>
            </a:fld>
            <a:endParaRPr lang="en-US"/>
          </a:p>
        </p:txBody>
      </p:sp>
    </p:spTree>
    <p:extLst>
      <p:ext uri="{BB962C8B-B14F-4D97-AF65-F5344CB8AC3E}">
        <p14:creationId xmlns:p14="http://schemas.microsoft.com/office/powerpoint/2010/main" val="24831752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5338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24"/>
          <p:cNvSpPr>
            <a:spLocks noChangeArrowheads="1"/>
          </p:cNvSpPr>
          <p:nvPr/>
        </p:nvSpPr>
        <p:spPr bwMode="auto">
          <a:xfrm rot="10800000">
            <a:off x="0" y="1036638"/>
            <a:ext cx="9144000" cy="182562"/>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endParaRPr lang="en-US" altLang="en-US" sz="1350" b="1">
              <a:solidFill>
                <a:srgbClr val="FFFFFF"/>
              </a:solidFill>
              <a:latin typeface="Arial"/>
              <a:ea typeface="+mn-ea"/>
              <a:cs typeface="Arial" panose="020B0604020202020204" pitchFamily="34" charset="0"/>
            </a:endParaRPr>
          </a:p>
        </p:txBody>
      </p:sp>
      <p:pic>
        <p:nvPicPr>
          <p:cNvPr id="9" name="Picture 3" descr="C:\Users\BorgerdingTB\AppData\Local\Microsoft\Windows\Temporary Internet Files\Content.Outlook\B8021UZJ\Nice Army of One.jpg"/>
          <p:cNvPicPr>
            <a:picLocks noChangeAspect="1" noChangeArrowheads="1"/>
          </p:cNvPicPr>
          <p:nvPr/>
        </p:nvPicPr>
        <p:blipFill>
          <a:blip r:embed="rId2">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34926" y="42863"/>
            <a:ext cx="727075" cy="96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130428"/>
            <a:ext cx="7772400" cy="1470025"/>
          </a:xfrm>
        </p:spPr>
        <p:txBody>
          <a:bodyPr>
            <a:normAutofit/>
          </a:bodyPr>
          <a:lstStyle>
            <a:lvl1pPr algn="ctr">
              <a:defRPr sz="2700" baseline="0"/>
            </a:lvl1pPr>
          </a:lstStyle>
          <a:p>
            <a:r>
              <a:rPr lang="en-US"/>
              <a:t>Click to edit Master title style</a:t>
            </a:r>
          </a:p>
        </p:txBody>
      </p:sp>
      <p:sp>
        <p:nvSpPr>
          <p:cNvPr id="18" name="Text Placeholder 17"/>
          <p:cNvSpPr>
            <a:spLocks noGrp="1"/>
          </p:cNvSpPr>
          <p:nvPr>
            <p:ph type="body" sz="quarter" idx="10"/>
          </p:nvPr>
        </p:nvSpPr>
        <p:spPr>
          <a:xfrm>
            <a:off x="1447800" y="3810000"/>
            <a:ext cx="6400800" cy="2057400"/>
          </a:xfrm>
        </p:spPr>
        <p:txBody>
          <a:bodyPr/>
          <a:lstStyle>
            <a:lvl1pPr algn="ctr">
              <a:buNone/>
              <a:defRPr sz="1800" baseline="0"/>
            </a:lvl1pPr>
          </a:lstStyle>
          <a:p>
            <a:pPr lvl="0"/>
            <a:r>
              <a:rPr lang="en-US"/>
              <a:t>Click to edit Master text styles</a:t>
            </a:r>
          </a:p>
        </p:txBody>
      </p:sp>
      <p:sp>
        <p:nvSpPr>
          <p:cNvPr id="12" name="Text Box 75"/>
          <p:cNvSpPr txBox="1">
            <a:spLocks noChangeArrowheads="1"/>
          </p:cNvSpPr>
          <p:nvPr userDrawn="1"/>
        </p:nvSpPr>
        <p:spPr bwMode="auto">
          <a:xfrm>
            <a:off x="0" y="-76200"/>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CUI</a:t>
            </a:r>
          </a:p>
        </p:txBody>
      </p:sp>
      <p:sp>
        <p:nvSpPr>
          <p:cNvPr id="15" name="Text Box 75"/>
          <p:cNvSpPr txBox="1">
            <a:spLocks noChangeArrowheads="1"/>
          </p:cNvSpPr>
          <p:nvPr userDrawn="1"/>
        </p:nvSpPr>
        <p:spPr bwMode="auto">
          <a:xfrm>
            <a:off x="0" y="6626423"/>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CUI</a:t>
            </a:r>
          </a:p>
        </p:txBody>
      </p:sp>
      <p:grpSp>
        <p:nvGrpSpPr>
          <p:cNvPr id="16" name="Group 15"/>
          <p:cNvGrpSpPr/>
          <p:nvPr userDrawn="1"/>
        </p:nvGrpSpPr>
        <p:grpSpPr>
          <a:xfrm>
            <a:off x="8331201" y="59797"/>
            <a:ext cx="735772" cy="914400"/>
            <a:chOff x="8322975" y="68561"/>
            <a:chExt cx="735772" cy="914400"/>
          </a:xfrm>
        </p:grpSpPr>
        <p:pic>
          <p:nvPicPr>
            <p:cNvPr id="17" name="Picture 2" descr="http://www.tioh.hqda.pentagon.mil/ImageProxy.ashx?n=1&amp;t=original&amp;id=5161"/>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62228" y="68561"/>
              <a:ext cx="660400" cy="914400"/>
            </a:xfrm>
            <a:prstGeom prst="rect">
              <a:avLst/>
            </a:prstGeom>
            <a:noFill/>
            <a:ln w="9525">
              <a:noFill/>
              <a:miter lim="800000"/>
              <a:headEnd/>
              <a:tailEnd/>
            </a:ln>
          </p:spPr>
        </p:pic>
        <p:sp>
          <p:nvSpPr>
            <p:cNvPr id="19" name="Title 1"/>
            <p:cNvSpPr txBox="1">
              <a:spLocks/>
            </p:cNvSpPr>
            <p:nvPr userDrawn="1"/>
          </p:nvSpPr>
          <p:spPr>
            <a:xfrm>
              <a:off x="8322975" y="398278"/>
              <a:ext cx="735772" cy="254965"/>
            </a:xfrm>
            <a:prstGeom prst="rect">
              <a:avLst/>
            </a:prstGeom>
            <a:noFill/>
          </p:spPr>
          <p:txBody>
            <a:bodyPr anchor="ctr">
              <a:noAutofit/>
            </a:bodyPr>
            <a:lstStyle>
              <a:lvl1pPr algn="ctr" rtl="0" eaLnBrk="0" fontAlgn="base" hangingPunct="0">
                <a:spcBef>
                  <a:spcPct val="0"/>
                </a:spcBef>
                <a:spcAft>
                  <a:spcPct val="0"/>
                </a:spcAft>
                <a:defRPr sz="1200" b="1" i="0" kern="1200" baseline="0">
                  <a:solidFill>
                    <a:schemeClr val="bg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a:lstStyle>
            <a:p>
              <a:r>
                <a:rPr lang="en-US"/>
                <a:t>2021</a:t>
              </a:r>
            </a:p>
          </p:txBody>
        </p:sp>
      </p:grpSp>
    </p:spTree>
    <p:extLst>
      <p:ext uri="{BB962C8B-B14F-4D97-AF65-F5344CB8AC3E}">
        <p14:creationId xmlns:p14="http://schemas.microsoft.com/office/powerpoint/2010/main" val="2995662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762002" y="250911"/>
            <a:ext cx="7619999" cy="507831"/>
          </a:xfrm>
        </p:spPr>
        <p:txBody>
          <a:bodyPr>
            <a:spAutoFit/>
          </a:bodyPr>
          <a:lstStyle>
            <a:lvl1pPr>
              <a:spcBef>
                <a:spcPts val="450"/>
              </a:spcBef>
              <a:defRPr sz="2700" baseline="0"/>
            </a:lvl1pPr>
          </a:lstStyle>
          <a:p>
            <a:r>
              <a:rPr lang="en-US"/>
              <a:t>Click to edit Master title style</a:t>
            </a:r>
          </a:p>
        </p:txBody>
      </p:sp>
      <p:sp>
        <p:nvSpPr>
          <p:cNvPr id="5" name="Text Placeholder 4"/>
          <p:cNvSpPr>
            <a:spLocks noGrp="1"/>
          </p:cNvSpPr>
          <p:nvPr>
            <p:ph type="body" sz="quarter" idx="10"/>
          </p:nvPr>
        </p:nvSpPr>
        <p:spPr>
          <a:xfrm>
            <a:off x="228600" y="1219200"/>
            <a:ext cx="8686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75"/>
          <p:cNvSpPr txBox="1">
            <a:spLocks noChangeArrowheads="1"/>
          </p:cNvSpPr>
          <p:nvPr userDrawn="1"/>
        </p:nvSpPr>
        <p:spPr bwMode="auto">
          <a:xfrm>
            <a:off x="0" y="-9525"/>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CUI</a:t>
            </a:r>
          </a:p>
        </p:txBody>
      </p:sp>
      <p:sp>
        <p:nvSpPr>
          <p:cNvPr id="6" name="Text Box 75"/>
          <p:cNvSpPr txBox="1">
            <a:spLocks noChangeArrowheads="1"/>
          </p:cNvSpPr>
          <p:nvPr userDrawn="1"/>
        </p:nvSpPr>
        <p:spPr bwMode="auto">
          <a:xfrm>
            <a:off x="0" y="6626423"/>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CUI</a:t>
            </a:r>
          </a:p>
        </p:txBody>
      </p:sp>
      <p:grpSp>
        <p:nvGrpSpPr>
          <p:cNvPr id="7" name="Group 6"/>
          <p:cNvGrpSpPr/>
          <p:nvPr userDrawn="1"/>
        </p:nvGrpSpPr>
        <p:grpSpPr>
          <a:xfrm>
            <a:off x="8322975" y="68561"/>
            <a:ext cx="735772" cy="914400"/>
            <a:chOff x="8322975" y="68561"/>
            <a:chExt cx="735772" cy="914400"/>
          </a:xfrm>
        </p:grpSpPr>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362228" y="68561"/>
              <a:ext cx="660400" cy="914400"/>
            </a:xfrm>
            <a:prstGeom prst="rect">
              <a:avLst/>
            </a:prstGeom>
            <a:noFill/>
            <a:ln w="9525">
              <a:noFill/>
              <a:miter lim="800000"/>
              <a:headEnd/>
              <a:tailEnd/>
            </a:ln>
          </p:spPr>
        </p:pic>
        <p:sp>
          <p:nvSpPr>
            <p:cNvPr id="9" name="Title 1"/>
            <p:cNvSpPr txBox="1">
              <a:spLocks/>
            </p:cNvSpPr>
            <p:nvPr userDrawn="1"/>
          </p:nvSpPr>
          <p:spPr>
            <a:xfrm>
              <a:off x="8322975" y="398278"/>
              <a:ext cx="735772" cy="254965"/>
            </a:xfrm>
            <a:prstGeom prst="rect">
              <a:avLst/>
            </a:prstGeom>
            <a:noFill/>
          </p:spPr>
          <p:txBody>
            <a:bodyPr anchor="ctr">
              <a:noAutofit/>
            </a:bodyPr>
            <a:lstStyle>
              <a:lvl1pPr algn="ctr" rtl="0" eaLnBrk="0" fontAlgn="base" hangingPunct="0">
                <a:spcBef>
                  <a:spcPct val="0"/>
                </a:spcBef>
                <a:spcAft>
                  <a:spcPct val="0"/>
                </a:spcAft>
                <a:defRPr sz="1200" b="1" i="0" kern="1200" baseline="0">
                  <a:solidFill>
                    <a:schemeClr val="bg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a:lstStyle>
            <a:p>
              <a:r>
                <a:rPr lang="en-US"/>
                <a:t>2021</a:t>
              </a:r>
            </a:p>
          </p:txBody>
        </p:sp>
      </p:grpSp>
    </p:spTree>
    <p:extLst>
      <p:ext uri="{BB962C8B-B14F-4D97-AF65-F5344CB8AC3E}">
        <p14:creationId xmlns:p14="http://schemas.microsoft.com/office/powerpoint/2010/main" val="3454001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ad Chart">
    <p:spTree>
      <p:nvGrpSpPr>
        <p:cNvPr id="1" name=""/>
        <p:cNvGrpSpPr/>
        <p:nvPr/>
      </p:nvGrpSpPr>
      <p:grpSpPr>
        <a:xfrm>
          <a:off x="0" y="0"/>
          <a:ext cx="0" cy="0"/>
          <a:chOff x="0" y="0"/>
          <a:chExt cx="0" cy="0"/>
        </a:xfrm>
      </p:grpSpPr>
      <p:cxnSp>
        <p:nvCxnSpPr>
          <p:cNvPr id="11" name="Straight Connector 10"/>
          <p:cNvCxnSpPr/>
          <p:nvPr/>
        </p:nvCxnSpPr>
        <p:spPr bwMode="auto">
          <a:xfrm rot="10800000">
            <a:off x="366714"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52401" y="1265241"/>
            <a:ext cx="4344988" cy="451027"/>
          </a:xfrm>
        </p:spPr>
        <p:txBody>
          <a:bodyPr anchor="b">
            <a:normAutofit/>
          </a:bodyPr>
          <a:lstStyle>
            <a:lvl1pPr marL="0" indent="0" algn="ctr">
              <a:buNone/>
              <a:defRPr sz="1500" b="1" u="sng" baseline="0"/>
            </a:lvl1pPr>
            <a:lvl2pPr marL="342919" indent="0">
              <a:buNone/>
              <a:defRPr sz="1500" b="1"/>
            </a:lvl2pPr>
            <a:lvl3pPr marL="685837" indent="0">
              <a:buNone/>
              <a:defRPr sz="1350" b="1"/>
            </a:lvl3pPr>
            <a:lvl4pPr marL="1028756" indent="0">
              <a:buNone/>
              <a:defRPr sz="1200" b="1"/>
            </a:lvl4pPr>
            <a:lvl5pPr marL="1371674" indent="0">
              <a:buNone/>
              <a:defRPr sz="1200" b="1"/>
            </a:lvl5pPr>
            <a:lvl6pPr marL="1714593" indent="0">
              <a:buNone/>
              <a:defRPr sz="1200" b="1"/>
            </a:lvl6pPr>
            <a:lvl7pPr marL="2057511" indent="0">
              <a:buNone/>
              <a:defRPr sz="1200" b="1"/>
            </a:lvl7pPr>
            <a:lvl8pPr marL="2400430" indent="0">
              <a:buNone/>
              <a:defRPr sz="1200" b="1"/>
            </a:lvl8pPr>
            <a:lvl9pPr marL="2743349" indent="0">
              <a:buNone/>
              <a:defRPr sz="1200" b="1"/>
            </a:lvl9pPr>
          </a:lstStyle>
          <a:p>
            <a:pPr lvl="0"/>
            <a:r>
              <a:rPr lang="en-US"/>
              <a:t>Click to edit Master text styles</a:t>
            </a:r>
          </a:p>
        </p:txBody>
      </p:sp>
      <p:sp>
        <p:nvSpPr>
          <p:cNvPr id="4" name="Content Placeholder 3"/>
          <p:cNvSpPr>
            <a:spLocks noGrp="1"/>
          </p:cNvSpPr>
          <p:nvPr>
            <p:ph sz="half" idx="2"/>
          </p:nvPr>
        </p:nvSpPr>
        <p:spPr>
          <a:xfrm>
            <a:off x="152401" y="1777043"/>
            <a:ext cx="4344988" cy="1985510"/>
          </a:xfrm>
        </p:spPr>
        <p:txBody>
          <a:bodyPr>
            <a:normAutofit/>
          </a:bodyPr>
          <a:lstStyle>
            <a:lvl1pPr marL="130976" indent="-130976">
              <a:defRPr sz="1200" baseline="0"/>
            </a:lvl1pPr>
            <a:lvl2pPr marL="215515" indent="-84539">
              <a:buFont typeface="Arial" pitchFamily="34" charset="0"/>
              <a:buChar char="•"/>
              <a:defRPr sz="1050"/>
            </a:lvl2pPr>
            <a:lvl3pPr marL="300053" indent="-84539">
              <a:buFont typeface="Arial" pitchFamily="34" charset="0"/>
              <a:buChar char="­"/>
              <a:defRPr sz="900" baseline="0"/>
            </a:lvl3pPr>
            <a:lvl4pPr marL="385783" indent="-85730">
              <a:spcBef>
                <a:spcPts val="450"/>
              </a:spcBef>
              <a:buFont typeface="Wingdings" pitchFamily="2" charset="2"/>
              <a:buChar char="§"/>
              <a:defRPr sz="900" baseline="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7" y="1265241"/>
            <a:ext cx="4346575" cy="451027"/>
          </a:xfrm>
        </p:spPr>
        <p:txBody>
          <a:bodyPr anchor="b">
            <a:normAutofit/>
          </a:bodyPr>
          <a:lstStyle>
            <a:lvl1pPr marL="0" indent="0" algn="ctr">
              <a:buNone/>
              <a:defRPr sz="1500" b="1" u="sng"/>
            </a:lvl1pPr>
            <a:lvl2pPr marL="342919" indent="0">
              <a:buNone/>
              <a:defRPr sz="1500" b="1"/>
            </a:lvl2pPr>
            <a:lvl3pPr marL="685837" indent="0">
              <a:buNone/>
              <a:defRPr sz="1350" b="1"/>
            </a:lvl3pPr>
            <a:lvl4pPr marL="1028756" indent="0">
              <a:buNone/>
              <a:defRPr sz="1200" b="1"/>
            </a:lvl4pPr>
            <a:lvl5pPr marL="1371674" indent="0">
              <a:buNone/>
              <a:defRPr sz="1200" b="1"/>
            </a:lvl5pPr>
            <a:lvl6pPr marL="1714593" indent="0">
              <a:buNone/>
              <a:defRPr sz="1200" b="1"/>
            </a:lvl6pPr>
            <a:lvl7pPr marL="2057511" indent="0">
              <a:buNone/>
              <a:defRPr sz="1200" b="1"/>
            </a:lvl7pPr>
            <a:lvl8pPr marL="2400430" indent="0">
              <a:buNone/>
              <a:defRPr sz="1200" b="1"/>
            </a:lvl8pPr>
            <a:lvl9pPr marL="274334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777043"/>
            <a:ext cx="4346575" cy="1985510"/>
          </a:xfrm>
        </p:spPr>
        <p:txBody>
          <a:bodyPr rtlCol="0">
            <a:normAutofit/>
          </a:bodyPr>
          <a:lstStyle>
            <a:lvl1pPr marL="130976" indent="-130976" algn="l" defTabSz="685837" rtl="0" eaLnBrk="1" fontAlgn="base" latinLnBrk="0" hangingPunct="1">
              <a:spcBef>
                <a:spcPts val="450"/>
              </a:spcBef>
              <a:spcAft>
                <a:spcPct val="0"/>
              </a:spcAft>
              <a:buFont typeface="Wingdings" pitchFamily="2" charset="2"/>
              <a:buChar char="Ø"/>
              <a:defRPr lang="en-US" sz="1200" kern="1200" dirty="0" smtClean="0">
                <a:solidFill>
                  <a:schemeClr val="tx1"/>
                </a:solidFill>
                <a:latin typeface="Arial" pitchFamily="34" charset="0"/>
                <a:ea typeface="+mn-ea"/>
                <a:cs typeface="Arial" pitchFamily="34" charset="0"/>
              </a:defRPr>
            </a:lvl1pPr>
            <a:lvl2pPr marL="212610" indent="-82300" algn="l" defTabSz="685837" rtl="0" eaLnBrk="1" fontAlgn="base" latinLnBrk="0" hangingPunct="1">
              <a:spcBef>
                <a:spcPts val="450"/>
              </a:spcBef>
              <a:spcAft>
                <a:spcPct val="0"/>
              </a:spcAft>
              <a:buFont typeface="Arial" pitchFamily="34" charset="0"/>
              <a:buChar char="•"/>
              <a:defRPr lang="en-US" sz="1050" kern="1200" dirty="0" smtClean="0">
                <a:solidFill>
                  <a:schemeClr val="tx1"/>
                </a:solidFill>
                <a:latin typeface="Arial" pitchFamily="34" charset="0"/>
                <a:ea typeface="+mn-ea"/>
                <a:cs typeface="Arial" pitchFamily="34" charset="0"/>
              </a:defRPr>
            </a:lvl2pPr>
            <a:lvl3pPr marL="301768" indent="-82300" algn="l" defTabSz="685837" rtl="0" eaLnBrk="1" fontAlgn="base" latinLnBrk="0" hangingPunct="1">
              <a:spcBef>
                <a:spcPts val="450"/>
              </a:spcBef>
              <a:spcAft>
                <a:spcPct val="0"/>
              </a:spcAft>
              <a:buFont typeface="Arial" pitchFamily="34" charset="0"/>
              <a:buChar char="–"/>
              <a:defRPr lang="en-US" sz="900" kern="1200" dirty="0" smtClean="0">
                <a:solidFill>
                  <a:schemeClr val="tx1"/>
                </a:solidFill>
                <a:latin typeface="Arial" pitchFamily="34" charset="0"/>
                <a:ea typeface="+mn-ea"/>
                <a:cs typeface="Arial" pitchFamily="34" charset="0"/>
              </a:defRPr>
            </a:lvl3pPr>
            <a:lvl4pPr marL="384069" indent="-89159">
              <a:spcBef>
                <a:spcPts val="450"/>
              </a:spcBef>
              <a:buFont typeface="Wingdings" pitchFamily="2" charset="2"/>
              <a:buChar char="§"/>
              <a:defRPr sz="9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152401" y="3892376"/>
            <a:ext cx="4344988" cy="451027"/>
          </a:xfrm>
        </p:spPr>
        <p:txBody>
          <a:bodyPr anchor="b">
            <a:normAutofit/>
          </a:bodyPr>
          <a:lstStyle>
            <a:lvl1pPr marL="0" indent="0" algn="ctr">
              <a:buNone/>
              <a:defRPr sz="1500" b="1" u="sng"/>
            </a:lvl1pPr>
            <a:lvl2pPr marL="342919" indent="0">
              <a:buNone/>
              <a:defRPr sz="1500" b="1"/>
            </a:lvl2pPr>
            <a:lvl3pPr marL="685837" indent="0">
              <a:buNone/>
              <a:defRPr sz="1350" b="1"/>
            </a:lvl3pPr>
            <a:lvl4pPr marL="1028756" indent="0">
              <a:buNone/>
              <a:defRPr sz="1200" b="1"/>
            </a:lvl4pPr>
            <a:lvl5pPr marL="1371674" indent="0">
              <a:buNone/>
              <a:defRPr sz="1200" b="1"/>
            </a:lvl5pPr>
            <a:lvl6pPr marL="1714593" indent="0">
              <a:buNone/>
              <a:defRPr sz="1200" b="1"/>
            </a:lvl6pPr>
            <a:lvl7pPr marL="2057511" indent="0">
              <a:buNone/>
              <a:defRPr sz="1200" b="1"/>
            </a:lvl7pPr>
            <a:lvl8pPr marL="2400430" indent="0">
              <a:buNone/>
              <a:defRPr sz="1200" b="1"/>
            </a:lvl8pPr>
            <a:lvl9pPr marL="2743349" indent="0">
              <a:buNone/>
              <a:defRPr sz="1200" b="1"/>
            </a:lvl9pPr>
          </a:lstStyle>
          <a:p>
            <a:pPr lvl="0"/>
            <a:r>
              <a:rPr lang="en-US"/>
              <a:t>Click to edit Master text styles</a:t>
            </a:r>
          </a:p>
        </p:txBody>
      </p:sp>
      <p:sp>
        <p:nvSpPr>
          <p:cNvPr id="15" name="Content Placeholder 3"/>
          <p:cNvSpPr>
            <a:spLocks noGrp="1"/>
          </p:cNvSpPr>
          <p:nvPr>
            <p:ph sz="half" idx="14"/>
          </p:nvPr>
        </p:nvSpPr>
        <p:spPr>
          <a:xfrm>
            <a:off x="152401" y="4397831"/>
            <a:ext cx="4344988" cy="1991859"/>
          </a:xfrm>
        </p:spPr>
        <p:txBody>
          <a:bodyPr>
            <a:normAutofit/>
          </a:bodyPr>
          <a:lstStyle>
            <a:lvl1pPr marL="130976" indent="-130976">
              <a:defRPr sz="1200"/>
            </a:lvl1pPr>
            <a:lvl2pPr marL="212610" indent="-82300">
              <a:buFont typeface="Arial" pitchFamily="34" charset="0"/>
              <a:buChar char="•"/>
              <a:defRPr sz="1050"/>
            </a:lvl2pPr>
            <a:lvl3pPr marL="301768" indent="-82300">
              <a:buFont typeface="Arial" pitchFamily="34" charset="0"/>
              <a:buChar char="­"/>
              <a:defRPr sz="900"/>
            </a:lvl3pPr>
            <a:lvl4pPr marL="384069" indent="-89159">
              <a:spcBef>
                <a:spcPts val="450"/>
              </a:spcBef>
              <a:buFont typeface="Wingdings" pitchFamily="2" charset="2"/>
              <a:buChar char="§"/>
              <a:defRPr sz="9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4645027" y="3892376"/>
            <a:ext cx="4346575" cy="451027"/>
          </a:xfrm>
        </p:spPr>
        <p:txBody>
          <a:bodyPr anchor="b">
            <a:normAutofit/>
          </a:bodyPr>
          <a:lstStyle>
            <a:lvl1pPr marL="0" indent="0" algn="ctr">
              <a:buNone/>
              <a:defRPr sz="1500" b="1" u="sng"/>
            </a:lvl1pPr>
            <a:lvl2pPr marL="342919" indent="0">
              <a:buNone/>
              <a:defRPr sz="1500" b="1"/>
            </a:lvl2pPr>
            <a:lvl3pPr marL="685837" indent="0">
              <a:buNone/>
              <a:defRPr sz="1350" b="1"/>
            </a:lvl3pPr>
            <a:lvl4pPr marL="1028756" indent="0">
              <a:buNone/>
              <a:defRPr sz="1200" b="1"/>
            </a:lvl4pPr>
            <a:lvl5pPr marL="1371674" indent="0">
              <a:buNone/>
              <a:defRPr sz="1200" b="1"/>
            </a:lvl5pPr>
            <a:lvl6pPr marL="1714593" indent="0">
              <a:buNone/>
              <a:defRPr sz="1200" b="1"/>
            </a:lvl6pPr>
            <a:lvl7pPr marL="2057511" indent="0">
              <a:buNone/>
              <a:defRPr sz="1200" b="1"/>
            </a:lvl7pPr>
            <a:lvl8pPr marL="2400430" indent="0">
              <a:buNone/>
              <a:defRPr sz="1200" b="1"/>
            </a:lvl8pPr>
            <a:lvl9pPr marL="2743349"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4645027" y="4397831"/>
            <a:ext cx="4346575" cy="1991859"/>
          </a:xfrm>
        </p:spPr>
        <p:txBody>
          <a:bodyPr>
            <a:normAutofit/>
          </a:bodyPr>
          <a:lstStyle>
            <a:lvl1pPr marL="130976" indent="-130976">
              <a:defRPr sz="1200"/>
            </a:lvl1pPr>
            <a:lvl2pPr marL="212610" indent="-82300">
              <a:buFont typeface="Arial" pitchFamily="34" charset="0"/>
              <a:buChar char="•"/>
              <a:defRPr sz="1050"/>
            </a:lvl2pPr>
            <a:lvl3pPr marL="301768" indent="-82300">
              <a:buFont typeface="Arial" pitchFamily="34" charset="0"/>
              <a:buChar char="­"/>
              <a:defRPr sz="900"/>
            </a:lvl3pPr>
            <a:lvl4pPr marL="384069" indent="-89159">
              <a:spcBef>
                <a:spcPts val="450"/>
              </a:spcBef>
              <a:buFont typeface="Wingdings" pitchFamily="2" charset="2"/>
              <a:buChar char="§"/>
              <a:defRPr sz="9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714375" y="179757"/>
            <a:ext cx="7715250" cy="646331"/>
          </a:xfrm>
        </p:spPr>
        <p:txBody>
          <a:bodyPr>
            <a:normAutofit/>
          </a:bodyPr>
          <a:lstStyle>
            <a:lvl1pPr>
              <a:defRPr sz="2700" baseline="0"/>
            </a:lvl1pPr>
          </a:lstStyle>
          <a:p>
            <a:r>
              <a:rPr lang="en-US"/>
              <a:t>Click to edit Master title style</a:t>
            </a:r>
          </a:p>
        </p:txBody>
      </p:sp>
    </p:spTree>
    <p:extLst>
      <p:ext uri="{BB962C8B-B14F-4D97-AF65-F5344CB8AC3E}">
        <p14:creationId xmlns:p14="http://schemas.microsoft.com/office/powerpoint/2010/main" val="409909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harts and Graphs">
    <p:spTree>
      <p:nvGrpSpPr>
        <p:cNvPr id="1" name=""/>
        <p:cNvGrpSpPr/>
        <p:nvPr/>
      </p:nvGrpSpPr>
      <p:grpSpPr>
        <a:xfrm>
          <a:off x="0" y="0"/>
          <a:ext cx="0" cy="0"/>
          <a:chOff x="0" y="0"/>
          <a:chExt cx="0" cy="0"/>
        </a:xfrm>
      </p:grpSpPr>
      <p:sp>
        <p:nvSpPr>
          <p:cNvPr id="3" name="Rectangle 32"/>
          <p:cNvSpPr>
            <a:spLocks noChangeArrowheads="1"/>
          </p:cNvSpPr>
          <p:nvPr/>
        </p:nvSpPr>
        <p:spPr bwMode="auto">
          <a:xfrm rot="10800000">
            <a:off x="0" y="503241"/>
            <a:ext cx="9144000" cy="73025"/>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endParaRPr lang="en-US" altLang="en-US" sz="1350" b="1">
              <a:solidFill>
                <a:srgbClr val="FFFFFF"/>
              </a:solidFill>
              <a:latin typeface="Arial"/>
              <a:ea typeface="+mn-ea"/>
              <a:cs typeface="Arial" panose="020B0604020202020204" pitchFamily="34" charset="0"/>
            </a:endParaRPr>
          </a:p>
        </p:txBody>
      </p:sp>
      <p:sp>
        <p:nvSpPr>
          <p:cNvPr id="4" name="Slide Number Placeholder 4"/>
          <p:cNvSpPr txBox="1">
            <a:spLocks/>
          </p:cNvSpPr>
          <p:nvPr/>
        </p:nvSpPr>
        <p:spPr>
          <a:xfrm>
            <a:off x="0" y="6562725"/>
            <a:ext cx="8382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7B879F7-FC7C-420D-A29F-34317571AC7C}" type="slidenum">
              <a:rPr lang="en-US" altLang="en-US" sz="750" b="1" smtClean="0">
                <a:solidFill>
                  <a:srgbClr val="000000"/>
                </a:solidFill>
                <a:ea typeface="+mn-ea"/>
              </a:rPr>
              <a:pPr eaLnBrk="1" hangingPunct="1">
                <a:defRPr/>
              </a:pPr>
              <a:t>‹#›</a:t>
            </a:fld>
            <a:endParaRPr lang="en-US" altLang="en-US" sz="750" b="1">
              <a:solidFill>
                <a:srgbClr val="000000"/>
              </a:solidFill>
              <a:ea typeface="+mn-ea"/>
            </a:endParaRPr>
          </a:p>
        </p:txBody>
      </p:sp>
      <p:pic>
        <p:nvPicPr>
          <p:cNvPr id="6" name="Picture 3" descr="C:\Users\BorgerdingTB\AppData\Local\Microsoft\Windows\Temporary Internet Files\Content.Outlook\B8021UZJ\Nice Army of 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6" y="34925"/>
            <a:ext cx="5143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7869292" y="6581003"/>
            <a:ext cx="1274708" cy="230832"/>
          </a:xfrm>
          <a:prstGeom prst="rect">
            <a:avLst/>
          </a:prstGeom>
        </p:spPr>
        <p:txBody>
          <a:bodyPr wrap="none">
            <a:spAutoFit/>
          </a:bodyPr>
          <a:lstStyle/>
          <a:p>
            <a:pPr algn="r" fontAlgn="auto">
              <a:spcBef>
                <a:spcPts val="0"/>
              </a:spcBef>
              <a:spcAft>
                <a:spcPts val="0"/>
              </a:spcAft>
              <a:defRPr/>
            </a:pPr>
            <a:r>
              <a:rPr lang="en-US" sz="900" b="1" i="1">
                <a:ln>
                  <a:solidFill>
                    <a:srgbClr val="FFC000"/>
                  </a:solidFill>
                </a:ln>
                <a:solidFill>
                  <a:prstClr val="black"/>
                </a:solidFill>
                <a:latin typeface="Arial Black" pitchFamily="34" charset="0"/>
                <a:ea typeface="+mn-ea"/>
                <a:cs typeface="Arial" charset="0"/>
              </a:rPr>
              <a:t>This We’ll Defend</a:t>
            </a:r>
          </a:p>
        </p:txBody>
      </p:sp>
      <p:sp>
        <p:nvSpPr>
          <p:cNvPr id="8" name="Rectangle 7"/>
          <p:cNvSpPr/>
          <p:nvPr/>
        </p:nvSpPr>
        <p:spPr>
          <a:xfrm>
            <a:off x="7950409" y="685802"/>
            <a:ext cx="1178528" cy="230832"/>
          </a:xfrm>
          <a:prstGeom prst="rect">
            <a:avLst/>
          </a:prstGeom>
        </p:spPr>
        <p:txBody>
          <a:bodyPr wrap="none">
            <a:spAutoFit/>
          </a:bodyPr>
          <a:lstStyle/>
          <a:p>
            <a:pPr algn="r" fontAlgn="auto">
              <a:spcBef>
                <a:spcPts val="0"/>
              </a:spcBef>
              <a:spcAft>
                <a:spcPts val="0"/>
              </a:spcAft>
              <a:defRPr/>
            </a:pPr>
            <a:r>
              <a:rPr lang="en-US" sz="900" b="1" i="1">
                <a:ln>
                  <a:solidFill>
                    <a:srgbClr val="FFCC00"/>
                  </a:solidFill>
                </a:ln>
                <a:solidFill>
                  <a:prstClr val="black"/>
                </a:solidFill>
                <a:latin typeface="Arial Black" pitchFamily="34" charset="0"/>
                <a:ea typeface="+mn-ea"/>
                <a:cs typeface="Arial" charset="0"/>
              </a:rPr>
              <a:t>Leaders for Life</a:t>
            </a:r>
          </a:p>
        </p:txBody>
      </p:sp>
      <p:sp>
        <p:nvSpPr>
          <p:cNvPr id="11" name="Title 1"/>
          <p:cNvSpPr>
            <a:spLocks noGrp="1"/>
          </p:cNvSpPr>
          <p:nvPr>
            <p:ph type="title"/>
          </p:nvPr>
        </p:nvSpPr>
        <p:spPr>
          <a:xfrm>
            <a:off x="571500" y="0"/>
            <a:ext cx="8001000" cy="533400"/>
          </a:xfrm>
        </p:spPr>
        <p:txBody>
          <a:bodyPr>
            <a:normAutofit/>
          </a:bodyPr>
          <a:lstStyle>
            <a:lvl1pPr algn="ctr">
              <a:defRPr sz="2100"/>
            </a:lvl1pPr>
          </a:lstStyle>
          <a:p>
            <a:r>
              <a:rPr lang="en-US"/>
              <a:t>Click to edit Master title style</a:t>
            </a:r>
          </a:p>
        </p:txBody>
      </p:sp>
    </p:spTree>
    <p:extLst>
      <p:ext uri="{BB962C8B-B14F-4D97-AF65-F5344CB8AC3E}">
        <p14:creationId xmlns:p14="http://schemas.microsoft.com/office/powerpoint/2010/main" val="34191643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97853"/>
            <a:ext cx="7696200" cy="507831"/>
          </a:xfrm>
        </p:spPr>
        <p:txBody>
          <a:bodyPr>
            <a:spAutoFit/>
          </a:bodyPr>
          <a:lstStyle>
            <a:lvl1pPr>
              <a:defRPr sz="2700"/>
            </a:lvl1pPr>
          </a:lstStyle>
          <a:p>
            <a:r>
              <a:rPr lang="en-US"/>
              <a:t>Click to edit Master title style</a:t>
            </a:r>
          </a:p>
        </p:txBody>
      </p:sp>
    </p:spTree>
    <p:extLst>
      <p:ext uri="{BB962C8B-B14F-4D97-AF65-F5344CB8AC3E}">
        <p14:creationId xmlns:p14="http://schemas.microsoft.com/office/powerpoint/2010/main" val="28902133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noAutofit/>
          </a:bodyPr>
          <a:lstStyle>
            <a:lvl1pPr algn="l">
              <a:defRPr sz="2700" b="1" cap="none" baseline="0"/>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solidFill>
              </a:defRPr>
            </a:lvl1pPr>
            <a:lvl2pPr marL="342919" indent="0">
              <a:buNone/>
              <a:defRPr sz="1350">
                <a:solidFill>
                  <a:schemeClr val="tx1">
                    <a:tint val="75000"/>
                  </a:schemeClr>
                </a:solidFill>
              </a:defRPr>
            </a:lvl2pPr>
            <a:lvl3pPr marL="685837" indent="0">
              <a:buNone/>
              <a:defRPr sz="1200">
                <a:solidFill>
                  <a:schemeClr val="tx1">
                    <a:tint val="75000"/>
                  </a:schemeClr>
                </a:solidFill>
              </a:defRPr>
            </a:lvl3pPr>
            <a:lvl4pPr marL="1028756" indent="0">
              <a:buNone/>
              <a:defRPr sz="1050">
                <a:solidFill>
                  <a:schemeClr val="tx1">
                    <a:tint val="75000"/>
                  </a:schemeClr>
                </a:solidFill>
              </a:defRPr>
            </a:lvl4pPr>
            <a:lvl5pPr marL="1371674" indent="0">
              <a:buNone/>
              <a:defRPr sz="1050">
                <a:solidFill>
                  <a:schemeClr val="tx1">
                    <a:tint val="75000"/>
                  </a:schemeClr>
                </a:solidFill>
              </a:defRPr>
            </a:lvl5pPr>
            <a:lvl6pPr marL="1714593" indent="0">
              <a:buNone/>
              <a:defRPr sz="1050">
                <a:solidFill>
                  <a:schemeClr val="tx1">
                    <a:tint val="75000"/>
                  </a:schemeClr>
                </a:solidFill>
              </a:defRPr>
            </a:lvl6pPr>
            <a:lvl7pPr marL="2057511" indent="0">
              <a:buNone/>
              <a:defRPr sz="1050">
                <a:solidFill>
                  <a:schemeClr val="tx1">
                    <a:tint val="75000"/>
                  </a:schemeClr>
                </a:solidFill>
              </a:defRPr>
            </a:lvl7pPr>
            <a:lvl8pPr marL="2400430" indent="0">
              <a:buNone/>
              <a:defRPr sz="1050">
                <a:solidFill>
                  <a:schemeClr val="tx1">
                    <a:tint val="75000"/>
                  </a:schemeClr>
                </a:solidFill>
              </a:defRPr>
            </a:lvl8pPr>
            <a:lvl9pPr marL="2743349"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90030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250911"/>
            <a:ext cx="7696200" cy="507831"/>
          </a:xfrm>
        </p:spPr>
        <p:txBody>
          <a:bodyPr>
            <a:sp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52400" y="1143000"/>
            <a:ext cx="4389120" cy="5364480"/>
          </a:xfrm>
        </p:spPr>
        <p:txBody>
          <a:bodyPr/>
          <a:lstStyle>
            <a:lvl1pPr marL="170269" indent="-170269">
              <a:buFont typeface="Wingdings" pitchFamily="2" charset="2"/>
              <a:buChar char="Ø"/>
              <a:defRPr sz="1500"/>
            </a:lvl1pPr>
            <a:lvl2pPr marL="300053" indent="-129785">
              <a:buFont typeface="Arial" pitchFamily="34" charset="0"/>
              <a:buChar char="•"/>
              <a:defRPr sz="1350" baseline="0"/>
            </a:lvl2pPr>
            <a:lvl3pPr marL="431030" indent="-130976">
              <a:buFont typeface="Arial" pitchFamily="34" charset="0"/>
              <a:buChar char="–"/>
              <a:defRPr sz="1200" baseline="0"/>
            </a:lvl3pPr>
            <a:lvl4pPr marL="554861" indent="-123832">
              <a:spcBef>
                <a:spcPts val="450"/>
              </a:spcBef>
              <a:buFont typeface="Wingdings" pitchFamily="2" charset="2"/>
              <a:buChar char="§"/>
              <a:defRPr sz="1050" baseline="0"/>
            </a:lvl4pPr>
            <a:lvl5pPr marL="814431" indent="-122641">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sz="half" idx="10"/>
          </p:nvPr>
        </p:nvSpPr>
        <p:spPr>
          <a:xfrm>
            <a:off x="4631109" y="1143000"/>
            <a:ext cx="4389120" cy="5364480"/>
          </a:xfrm>
        </p:spPr>
        <p:txBody>
          <a:bodyPr/>
          <a:lstStyle>
            <a:lvl1pPr marL="170269" indent="-170269">
              <a:buFont typeface="Wingdings" pitchFamily="2" charset="2"/>
              <a:buChar char="Ø"/>
              <a:defRPr lang="en-US" sz="1500" kern="1200" dirty="0" smtClean="0">
                <a:solidFill>
                  <a:schemeClr val="tx1"/>
                </a:solidFill>
                <a:latin typeface="Arial" pitchFamily="34" charset="0"/>
                <a:ea typeface="+mn-ea"/>
                <a:cs typeface="Arial" pitchFamily="34" charset="0"/>
              </a:defRPr>
            </a:lvl1pPr>
            <a:lvl2pPr marL="301245" indent="-130309">
              <a:buFont typeface="Arial" pitchFamily="34" charset="0"/>
              <a:buChar char="•"/>
              <a:defRPr lang="en-US" sz="1350" kern="1200" dirty="0" smtClean="0">
                <a:solidFill>
                  <a:schemeClr val="tx1"/>
                </a:solidFill>
                <a:latin typeface="Arial" pitchFamily="34" charset="0"/>
                <a:ea typeface="+mn-ea"/>
                <a:cs typeface="Arial" pitchFamily="34" charset="0"/>
              </a:defRPr>
            </a:lvl2pPr>
            <a:lvl3pPr marL="432077" indent="-128594">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54861" indent="-123832">
              <a:spcBef>
                <a:spcPts val="450"/>
              </a:spcBef>
              <a:buFont typeface="Wingdings" pitchFamily="2" charset="2"/>
              <a:buChar char="§"/>
              <a:defRPr sz="1050"/>
            </a:lvl4pPr>
            <a:lvl5pPr marL="814431" indent="-122641">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Box 75"/>
          <p:cNvSpPr txBox="1">
            <a:spLocks noChangeArrowheads="1"/>
          </p:cNvSpPr>
          <p:nvPr userDrawn="1"/>
        </p:nvSpPr>
        <p:spPr bwMode="auto">
          <a:xfrm>
            <a:off x="0" y="-9525"/>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UNCLASSIFIED</a:t>
            </a:r>
          </a:p>
        </p:txBody>
      </p:sp>
      <p:sp>
        <p:nvSpPr>
          <p:cNvPr id="7" name="Text Box 75"/>
          <p:cNvSpPr txBox="1">
            <a:spLocks noChangeArrowheads="1"/>
          </p:cNvSpPr>
          <p:nvPr userDrawn="1"/>
        </p:nvSpPr>
        <p:spPr bwMode="auto">
          <a:xfrm>
            <a:off x="0" y="6626423"/>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UNCLASSIFIED</a:t>
            </a:r>
          </a:p>
        </p:txBody>
      </p:sp>
    </p:spTree>
    <p:extLst>
      <p:ext uri="{BB962C8B-B14F-4D97-AF65-F5344CB8AC3E}">
        <p14:creationId xmlns:p14="http://schemas.microsoft.com/office/powerpoint/2010/main" val="13131956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
          <p:cNvSpPr/>
          <p:nvPr/>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3" name="Rectangle 2"/>
          <p:cNvSpPr/>
          <p:nvPr/>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4" name="Picture 2" descr="http://www.tioh.hqda.pentagon.mil/ImageProxy.ashx?n=1&amp;t=original&amp;id=516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7765" y="2057403"/>
            <a:ext cx="1965324" cy="272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p:nvSpPr>
        <p:spPr bwMode="auto">
          <a:xfrm>
            <a:off x="914400" y="750890"/>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US Army Cadet Command</a:t>
            </a:r>
          </a:p>
          <a:p>
            <a:pPr algn="ctr"/>
            <a:r>
              <a:rPr lang="en-US" altLang="en-US" sz="2400" b="1" i="1">
                <a:solidFill>
                  <a:prstClr val="black"/>
                </a:solidFill>
                <a:latin typeface="Arial"/>
                <a:ea typeface="+mn-ea"/>
                <a:cs typeface="Arial" panose="020B0604020202020204" pitchFamily="34" charset="0"/>
              </a:rPr>
              <a:t>Leaders for Life</a:t>
            </a:r>
          </a:p>
        </p:txBody>
      </p:sp>
      <p:sp>
        <p:nvSpPr>
          <p:cNvPr id="6" name="TextBox 16"/>
          <p:cNvSpPr txBox="1">
            <a:spLocks noChangeArrowheads="1"/>
          </p:cNvSpPr>
          <p:nvPr/>
        </p:nvSpPr>
        <p:spPr bwMode="auto">
          <a:xfrm>
            <a:off x="1066800" y="5105403"/>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Leadership Excellence</a:t>
            </a:r>
          </a:p>
          <a:p>
            <a:pPr algn="ctr"/>
            <a:r>
              <a:rPr lang="en-US" altLang="en-US" sz="2400" b="1" i="1">
                <a:solidFill>
                  <a:prstClr val="black"/>
                </a:solidFill>
                <a:latin typeface="Arial"/>
                <a:ea typeface="+mn-ea"/>
                <a:cs typeface="Arial" panose="020B0604020202020204" pitchFamily="34" charset="0"/>
              </a:rPr>
              <a:t>This We’ll Defend</a:t>
            </a:r>
          </a:p>
        </p:txBody>
      </p:sp>
      <p:sp>
        <p:nvSpPr>
          <p:cNvPr id="7" name="Rectangle 6"/>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8" name="Rectangle 7"/>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9" name="Picture 2" descr="http://www.tioh.hqda.pentagon.mil/ImageProxy.ashx?n=1&amp;t=original&amp;id=5161"/>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7765" y="2057403"/>
            <a:ext cx="1965324" cy="272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20"/>
          <p:cNvSpPr txBox="1">
            <a:spLocks noChangeArrowheads="1"/>
          </p:cNvSpPr>
          <p:nvPr userDrawn="1"/>
        </p:nvSpPr>
        <p:spPr bwMode="auto">
          <a:xfrm>
            <a:off x="914400" y="750890"/>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US Army Cadet Command</a:t>
            </a:r>
          </a:p>
          <a:p>
            <a:pPr algn="ctr"/>
            <a:r>
              <a:rPr lang="en-US" altLang="en-US" sz="2400" b="1" i="1">
                <a:solidFill>
                  <a:prstClr val="black"/>
                </a:solidFill>
                <a:latin typeface="Arial"/>
                <a:ea typeface="+mn-ea"/>
                <a:cs typeface="Arial" panose="020B0604020202020204" pitchFamily="34" charset="0"/>
              </a:rPr>
              <a:t>Leaders for Life</a:t>
            </a:r>
          </a:p>
        </p:txBody>
      </p:sp>
      <p:sp>
        <p:nvSpPr>
          <p:cNvPr id="11" name="TextBox 21"/>
          <p:cNvSpPr txBox="1">
            <a:spLocks noChangeArrowheads="1"/>
          </p:cNvSpPr>
          <p:nvPr userDrawn="1"/>
        </p:nvSpPr>
        <p:spPr bwMode="auto">
          <a:xfrm>
            <a:off x="1066800" y="5105403"/>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Leadership Excellence</a:t>
            </a:r>
          </a:p>
          <a:p>
            <a:pPr algn="ctr"/>
            <a:r>
              <a:rPr lang="en-US" altLang="en-US" sz="2400" b="1" i="1">
                <a:solidFill>
                  <a:prstClr val="black"/>
                </a:solidFill>
                <a:latin typeface="Arial"/>
                <a:ea typeface="+mn-ea"/>
                <a:cs typeface="Arial" panose="020B0604020202020204" pitchFamily="34" charset="0"/>
              </a:rPr>
              <a:t>This We’ll Defend</a:t>
            </a:r>
          </a:p>
        </p:txBody>
      </p:sp>
    </p:spTree>
    <p:extLst>
      <p:ext uri="{BB962C8B-B14F-4D97-AF65-F5344CB8AC3E}">
        <p14:creationId xmlns:p14="http://schemas.microsoft.com/office/powerpoint/2010/main" val="128822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181660"/>
            <a:ext cx="7696200" cy="646331"/>
          </a:xfrm>
        </p:spPr>
        <p:txBody>
          <a:bodyPr>
            <a:sp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152400" y="1143000"/>
            <a:ext cx="4389120" cy="5364480"/>
          </a:xfrm>
        </p:spPr>
        <p:txBody>
          <a:bodyPr/>
          <a:lstStyle>
            <a:lvl1pPr marL="227013" indent="-227013">
              <a:buFont typeface="Wingdings" pitchFamily="2" charset="2"/>
              <a:buChar char="Ø"/>
              <a:defRPr sz="2000"/>
            </a:lvl1pPr>
            <a:lvl2pPr marL="400050" indent="-173038">
              <a:buFont typeface="Arial" pitchFamily="34" charset="0"/>
              <a:buChar char="•"/>
              <a:defRPr sz="1800" baseline="0"/>
            </a:lvl2pPr>
            <a:lvl3pPr marL="574675" indent="-174625">
              <a:buFont typeface="Arial" pitchFamily="34" charset="0"/>
              <a:buChar char="–"/>
              <a:defRPr sz="1600" baseline="0"/>
            </a:lvl3pPr>
            <a:lvl4pPr marL="739775" indent="-165100">
              <a:spcBef>
                <a:spcPts val="600"/>
              </a:spcBef>
              <a:buFont typeface="Wingdings" pitchFamily="2" charset="2"/>
              <a:buChar char="§"/>
              <a:defRPr sz="1400" baseline="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sz="half" idx="10"/>
          </p:nvPr>
        </p:nvSpPr>
        <p:spPr>
          <a:xfrm>
            <a:off x="4631108" y="1143000"/>
            <a:ext cx="4389120" cy="5364480"/>
          </a:xfrm>
        </p:spPr>
        <p:txBody>
          <a:bodyPr/>
          <a:lstStyle>
            <a:lvl1pPr marL="227013" indent="-227013">
              <a:buFont typeface="Wingdings" pitchFamily="2" charset="2"/>
              <a:buChar char="Ø"/>
              <a:defRPr lang="en-US" sz="2000" kern="1200" dirty="0" smtClean="0">
                <a:solidFill>
                  <a:schemeClr val="tx1"/>
                </a:solidFill>
                <a:latin typeface="Arial" pitchFamily="34" charset="0"/>
                <a:ea typeface="+mn-ea"/>
                <a:cs typeface="Arial" pitchFamily="34" charset="0"/>
              </a:defRPr>
            </a:lvl1pPr>
            <a:lvl2pPr marL="401638" indent="-173736">
              <a:buFont typeface="Arial" pitchFamily="34" charset="0"/>
              <a:buChar char="•"/>
              <a:defRPr lang="en-US" sz="1800" kern="1200" dirty="0" smtClean="0">
                <a:solidFill>
                  <a:schemeClr val="tx1"/>
                </a:solidFill>
                <a:latin typeface="Arial" pitchFamily="34" charset="0"/>
                <a:ea typeface="+mn-ea"/>
                <a:cs typeface="Arial" pitchFamily="34" charset="0"/>
              </a:defRPr>
            </a:lvl2pPr>
            <a:lvl3pPr marL="576072" indent="-17145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739775" indent="-165100">
              <a:spcBef>
                <a:spcPts val="600"/>
              </a:spcBef>
              <a:buFont typeface="Wingdings" pitchFamily="2" charset="2"/>
              <a:buChar char="§"/>
              <a:defRPr sz="140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209418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Text Box 75"/>
          <p:cNvSpPr txBox="1">
            <a:spLocks noChangeArrowheads="1"/>
          </p:cNvSpPr>
          <p:nvPr userDrawn="1"/>
        </p:nvSpPr>
        <p:spPr bwMode="auto">
          <a:xfrm>
            <a:off x="0" y="-9525"/>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UNCLASSIFIED</a:t>
            </a:r>
          </a:p>
        </p:txBody>
      </p:sp>
      <p:sp>
        <p:nvSpPr>
          <p:cNvPr id="3" name="Text Box 75"/>
          <p:cNvSpPr txBox="1">
            <a:spLocks noChangeArrowheads="1"/>
          </p:cNvSpPr>
          <p:nvPr userDrawn="1"/>
        </p:nvSpPr>
        <p:spPr bwMode="auto">
          <a:xfrm>
            <a:off x="0" y="6626423"/>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UNCLASSIFIED</a:t>
            </a:r>
          </a:p>
        </p:txBody>
      </p:sp>
    </p:spTree>
    <p:extLst>
      <p:ext uri="{BB962C8B-B14F-4D97-AF65-F5344CB8AC3E}">
        <p14:creationId xmlns:p14="http://schemas.microsoft.com/office/powerpoint/2010/main" val="12300613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37338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12"/>
          <p:cNvSpPr txBox="1">
            <a:spLocks noChangeArrowheads="1"/>
          </p:cNvSpPr>
          <p:nvPr/>
        </p:nvSpPr>
        <p:spPr bwMode="auto">
          <a:xfrm>
            <a:off x="685800" y="274639"/>
            <a:ext cx="7772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1800" b="1">
                <a:solidFill>
                  <a:srgbClr val="000000"/>
                </a:solidFill>
                <a:latin typeface="Arial"/>
                <a:ea typeface="+mn-ea"/>
                <a:cs typeface="Arial" panose="020B0604020202020204" pitchFamily="34" charset="0"/>
              </a:rPr>
              <a:t>Welcome to the Cadet Command Slide Format</a:t>
            </a:r>
          </a:p>
        </p:txBody>
      </p:sp>
      <p:sp>
        <p:nvSpPr>
          <p:cNvPr id="4" name="TextBox 3"/>
          <p:cNvSpPr txBox="1"/>
          <p:nvPr/>
        </p:nvSpPr>
        <p:spPr>
          <a:xfrm>
            <a:off x="4800600" y="1571626"/>
            <a:ext cx="4038600" cy="3667671"/>
          </a:xfrm>
          <a:prstGeom prst="rect">
            <a:avLst/>
          </a:prstGeom>
          <a:solidFill>
            <a:schemeClr val="bg2"/>
          </a:solidFill>
          <a:ln w="12700">
            <a:solidFill>
              <a:schemeClr val="tx1">
                <a:lumMod val="50000"/>
                <a:lumOff val="50000"/>
              </a:schemeClr>
            </a:solidFill>
          </a:ln>
        </p:spPr>
        <p:txBody>
          <a:bodyPr>
            <a:spAutoFit/>
          </a:bodyPr>
          <a:lstStyle/>
          <a:p>
            <a:pPr fontAlgn="auto">
              <a:spcBef>
                <a:spcPts val="900"/>
              </a:spcBef>
              <a:spcAft>
                <a:spcPts val="0"/>
              </a:spcAft>
              <a:buFont typeface="Arial" pitchFamily="34" charset="0"/>
              <a:buNone/>
              <a:defRPr/>
            </a:pPr>
            <a:r>
              <a:rPr lang="en-US" sz="1050" b="1">
                <a:solidFill>
                  <a:prstClr val="black"/>
                </a:solidFill>
                <a:latin typeface="Arial"/>
                <a:ea typeface="+mn-ea"/>
                <a:cs typeface="Arial" panose="020B0604020202020204" pitchFamily="34" charset="0"/>
              </a:rPr>
              <a:t>To begin making your slide presentation, follow the arrow and:</a:t>
            </a:r>
          </a:p>
          <a:p>
            <a:pPr fontAlgn="auto">
              <a:spcBef>
                <a:spcPts val="900"/>
              </a:spcBef>
              <a:spcAft>
                <a:spcPts val="0"/>
              </a:spcAft>
              <a:buFont typeface="Arial" pitchFamily="34" charset="0"/>
              <a:buNone/>
              <a:defRPr/>
            </a:pPr>
            <a:r>
              <a:rPr lang="en-US" sz="1050" b="1">
                <a:solidFill>
                  <a:prstClr val="black"/>
                </a:solidFill>
                <a:latin typeface="Arial"/>
                <a:ea typeface="+mn-ea"/>
                <a:cs typeface="Arial" panose="020B0604020202020204" pitchFamily="34" charset="0"/>
              </a:rPr>
              <a:t>Step 1.  From the “Home” tab, choose “Layout” to select and create your title slide.</a:t>
            </a:r>
          </a:p>
          <a:p>
            <a:pPr fontAlgn="auto">
              <a:spcBef>
                <a:spcPts val="900"/>
              </a:spcBef>
              <a:spcAft>
                <a:spcPts val="0"/>
              </a:spcAft>
              <a:buFont typeface="Arial" pitchFamily="34" charset="0"/>
              <a:buNone/>
              <a:defRPr/>
            </a:pPr>
            <a:r>
              <a:rPr lang="en-US" sz="1050" b="1">
                <a:solidFill>
                  <a:prstClr val="black"/>
                </a:solidFill>
                <a:latin typeface="Arial"/>
                <a:ea typeface="+mn-ea"/>
                <a:cs typeface="Arial" panose="020B0604020202020204" pitchFamily="34" charset="0"/>
              </a:rPr>
              <a:t>Step 2.  From the “Home” tab, choose “New Slide”, then select the template that best fits your presentation.</a:t>
            </a:r>
          </a:p>
          <a:p>
            <a:pPr fontAlgn="auto">
              <a:spcBef>
                <a:spcPts val="900"/>
              </a:spcBef>
              <a:spcAft>
                <a:spcPts val="0"/>
              </a:spcAft>
              <a:buFont typeface="Arial" pitchFamily="34" charset="0"/>
              <a:buNone/>
              <a:defRPr/>
            </a:pPr>
            <a:r>
              <a:rPr lang="en-US" sz="1050" b="1">
                <a:solidFill>
                  <a:prstClr val="black"/>
                </a:solidFill>
                <a:latin typeface="Arial"/>
                <a:ea typeface="+mn-ea"/>
                <a:cs typeface="Arial" panose="020B0604020202020204" pitchFamily="34" charset="0"/>
              </a:rPr>
              <a:t>Notes:</a:t>
            </a:r>
          </a:p>
          <a:p>
            <a:pPr fontAlgn="auto">
              <a:spcBef>
                <a:spcPts val="450"/>
              </a:spcBef>
              <a:spcAft>
                <a:spcPts val="0"/>
              </a:spcAft>
              <a:buFont typeface="Arial" charset="0"/>
              <a:buChar char="•"/>
              <a:defRPr/>
            </a:pPr>
            <a:r>
              <a:rPr lang="en-US" sz="1050" b="1">
                <a:solidFill>
                  <a:prstClr val="black"/>
                </a:solidFill>
                <a:latin typeface="Arial"/>
                <a:ea typeface="+mn-ea"/>
                <a:cs typeface="Arial" panose="020B0604020202020204" pitchFamily="34" charset="0"/>
              </a:rPr>
              <a:t>All fonts should be Arial</a:t>
            </a:r>
          </a:p>
          <a:p>
            <a:pPr fontAlgn="auto">
              <a:spcBef>
                <a:spcPts val="450"/>
              </a:spcBef>
              <a:spcAft>
                <a:spcPts val="0"/>
              </a:spcAft>
              <a:buFont typeface="Arial" charset="0"/>
              <a:buChar char="•"/>
              <a:defRPr/>
            </a:pPr>
            <a:r>
              <a:rPr lang="en-US" sz="1050" b="1">
                <a:solidFill>
                  <a:prstClr val="black"/>
                </a:solidFill>
                <a:latin typeface="Arial"/>
                <a:ea typeface="+mn-ea"/>
                <a:cs typeface="Arial" panose="020B0604020202020204" pitchFamily="34" charset="0"/>
              </a:rPr>
              <a:t>Templates automatically reduce overall size of text as more is added; do not go below font size 14 or third sub-bullet level</a:t>
            </a:r>
          </a:p>
          <a:p>
            <a:pPr fontAlgn="auto">
              <a:spcBef>
                <a:spcPts val="450"/>
              </a:spcBef>
              <a:spcAft>
                <a:spcPts val="0"/>
              </a:spcAft>
              <a:buFont typeface="Arial" charset="0"/>
              <a:buChar char="•"/>
              <a:defRPr/>
            </a:pPr>
            <a:r>
              <a:rPr lang="en-US" sz="1050" b="1">
                <a:solidFill>
                  <a:prstClr val="black"/>
                </a:solidFill>
                <a:latin typeface="Arial"/>
                <a:ea typeface="+mn-ea"/>
                <a:cs typeface="Arial" panose="020B0604020202020204" pitchFamily="34" charset="0"/>
              </a:rPr>
              <a:t>Do not change formatting (e.g. hanging indent, bullet types, etc.)</a:t>
            </a:r>
          </a:p>
          <a:p>
            <a:pPr fontAlgn="auto">
              <a:spcBef>
                <a:spcPts val="450"/>
              </a:spcBef>
              <a:spcAft>
                <a:spcPts val="0"/>
              </a:spcAft>
              <a:buFont typeface="Arial" charset="0"/>
              <a:buChar char="•"/>
              <a:defRPr/>
            </a:pPr>
            <a:r>
              <a:rPr lang="en-US" sz="1050" b="1">
                <a:solidFill>
                  <a:prstClr val="black"/>
                </a:solidFill>
                <a:latin typeface="Arial"/>
                <a:ea typeface="+mn-ea"/>
                <a:cs typeface="Arial" panose="020B0604020202020204" pitchFamily="34" charset="0"/>
              </a:rPr>
              <a:t>Brigades:  use this template, but you may put the USACC patch in the top left and add your brigade logo to the top right </a:t>
            </a:r>
          </a:p>
          <a:p>
            <a:pPr fontAlgn="auto">
              <a:spcBef>
                <a:spcPts val="450"/>
              </a:spcBef>
              <a:spcAft>
                <a:spcPts val="0"/>
              </a:spcAft>
              <a:buFont typeface="Arial" charset="0"/>
              <a:buChar char="•"/>
              <a:defRPr/>
            </a:pPr>
            <a:r>
              <a:rPr lang="en-US" sz="1050" b="1">
                <a:solidFill>
                  <a:prstClr val="black"/>
                </a:solidFill>
                <a:latin typeface="Arial"/>
                <a:ea typeface="+mn-ea"/>
                <a:cs typeface="Arial" panose="020B0604020202020204" pitchFamily="34" charset="0"/>
              </a:rPr>
              <a:t>Print in grayscale; only print in color if there is a chart on the page that has color coding</a:t>
            </a:r>
          </a:p>
        </p:txBody>
      </p:sp>
      <p:grpSp>
        <p:nvGrpSpPr>
          <p:cNvPr id="5" name="Group 16"/>
          <p:cNvGrpSpPr>
            <a:grpSpLocks/>
          </p:cNvGrpSpPr>
          <p:nvPr/>
        </p:nvGrpSpPr>
        <p:grpSpPr bwMode="auto">
          <a:xfrm>
            <a:off x="165100" y="1308100"/>
            <a:ext cx="1524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endParaRPr>
            </a:p>
          </p:txBody>
        </p:sp>
        <p:cxnSp>
          <p:nvCxnSpPr>
            <p:cNvPr id="7" name="Straight Arrow Connector 6"/>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7152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413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Rectangle 1"/>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3" name="Rectangle 2"/>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4" name="Picture 2" descr="http://www.tioh.hqda.pentagon.mil/ImageProxy.ashx?n=1&amp;t=original&amp;id=5161"/>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7765" y="2057403"/>
            <a:ext cx="1965324" cy="272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914400" y="750890"/>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US Army Cadet Command</a:t>
            </a:r>
          </a:p>
          <a:p>
            <a:pPr algn="ctr"/>
            <a:r>
              <a:rPr lang="en-US" altLang="en-US" sz="2400" b="1" i="1">
                <a:solidFill>
                  <a:prstClr val="black"/>
                </a:solidFill>
                <a:latin typeface="Arial"/>
                <a:ea typeface="+mn-ea"/>
                <a:cs typeface="Arial" panose="020B0604020202020204" pitchFamily="34" charset="0"/>
              </a:rPr>
              <a:t>Leaders for Life</a:t>
            </a:r>
          </a:p>
        </p:txBody>
      </p:sp>
      <p:sp>
        <p:nvSpPr>
          <p:cNvPr id="6" name="TextBox 16"/>
          <p:cNvSpPr txBox="1">
            <a:spLocks noChangeArrowheads="1"/>
          </p:cNvSpPr>
          <p:nvPr userDrawn="1"/>
        </p:nvSpPr>
        <p:spPr bwMode="auto">
          <a:xfrm>
            <a:off x="1066800" y="5105403"/>
            <a:ext cx="7315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en-US" sz="2400" b="1">
                <a:solidFill>
                  <a:prstClr val="black"/>
                </a:solidFill>
                <a:latin typeface="Arial"/>
                <a:ea typeface="+mn-ea"/>
                <a:cs typeface="Arial" panose="020B0604020202020204" pitchFamily="34" charset="0"/>
              </a:rPr>
              <a:t>Leadership Excellence</a:t>
            </a:r>
          </a:p>
          <a:p>
            <a:pPr algn="ctr"/>
            <a:r>
              <a:rPr lang="en-US" altLang="en-US" sz="2400" b="1" i="1">
                <a:solidFill>
                  <a:prstClr val="black"/>
                </a:solidFill>
                <a:latin typeface="Arial"/>
                <a:ea typeface="+mn-ea"/>
                <a:cs typeface="Arial" panose="020B0604020202020204" pitchFamily="34" charset="0"/>
              </a:rPr>
              <a:t>This We’ll Defend</a:t>
            </a:r>
          </a:p>
        </p:txBody>
      </p:sp>
    </p:spTree>
    <p:extLst>
      <p:ext uri="{BB962C8B-B14F-4D97-AF65-F5344CB8AC3E}">
        <p14:creationId xmlns:p14="http://schemas.microsoft.com/office/powerpoint/2010/main" val="31579379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a:t>UNCLASSIFIED//FOUO</a:t>
            </a: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bg1"/>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157787953"/>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836761" y="711257"/>
            <a:ext cx="7772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71665"/>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bumper</a:t>
            </a:r>
          </a:p>
        </p:txBody>
      </p:sp>
    </p:spTree>
    <p:extLst>
      <p:ext uri="{BB962C8B-B14F-4D97-AF65-F5344CB8AC3E}">
        <p14:creationId xmlns:p14="http://schemas.microsoft.com/office/powerpoint/2010/main" val="3428798030"/>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Tree>
    <p:extLst>
      <p:ext uri="{BB962C8B-B14F-4D97-AF65-F5344CB8AC3E}">
        <p14:creationId xmlns:p14="http://schemas.microsoft.com/office/powerpoint/2010/main" val="2237125311"/>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spTree>
    <p:extLst>
      <p:ext uri="{BB962C8B-B14F-4D97-AF65-F5344CB8AC3E}">
        <p14:creationId xmlns:p14="http://schemas.microsoft.com/office/powerpoint/2010/main" val="1045577046"/>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bumper</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spTree>
    <p:extLst>
      <p:ext uri="{BB962C8B-B14F-4D97-AF65-F5344CB8AC3E}">
        <p14:creationId xmlns:p14="http://schemas.microsoft.com/office/powerpoint/2010/main" val="249854725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 name="Rectangle 1"/>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4"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687763" y="2057400"/>
            <a:ext cx="1965325" cy="2720975"/>
          </a:xfrm>
          <a:prstGeom prst="rect">
            <a:avLst/>
          </a:prstGeom>
          <a:noFill/>
          <a:ln w="9525">
            <a:noFill/>
            <a:miter lim="800000"/>
            <a:headEnd/>
            <a:tailEnd/>
          </a:ln>
        </p:spPr>
      </p:pic>
      <p:sp>
        <p:nvSpPr>
          <p:cNvPr id="5" name="TextBox 4"/>
          <p:cNvSpPr txBox="1"/>
          <p:nvPr userDrawn="1"/>
        </p:nvSpPr>
        <p:spPr>
          <a:xfrm>
            <a:off x="914400" y="750888"/>
            <a:ext cx="7315200" cy="1077912"/>
          </a:xfrm>
          <a:prstGeom prst="rect">
            <a:avLst/>
          </a:prstGeom>
          <a:noFill/>
        </p:spPr>
        <p:txBody>
          <a:bodyPr>
            <a:spAutoFit/>
          </a:bodyPr>
          <a:lstStyle/>
          <a:p>
            <a:pPr algn="ctr" fontAlgn="auto">
              <a:spcBef>
                <a:spcPts val="0"/>
              </a:spcBef>
              <a:spcAft>
                <a:spcPts val="0"/>
              </a:spcAft>
              <a:defRPr/>
            </a:pPr>
            <a:r>
              <a:rPr lang="en-US" sz="3200" b="1">
                <a:solidFill>
                  <a:prstClr val="black"/>
                </a:solidFill>
                <a:latin typeface="Arial"/>
                <a:cs typeface="Arial" charset="0"/>
              </a:rPr>
              <a:t>US Army Cadet Command</a:t>
            </a:r>
          </a:p>
          <a:p>
            <a:pPr algn="ctr" fontAlgn="auto">
              <a:spcBef>
                <a:spcPts val="0"/>
              </a:spcBef>
              <a:spcAft>
                <a:spcPts val="0"/>
              </a:spcAft>
              <a:defRPr/>
            </a:pPr>
            <a:r>
              <a:rPr lang="en-US" sz="3200" b="1" i="1">
                <a:solidFill>
                  <a:prstClr val="black"/>
                </a:solidFill>
                <a:latin typeface="Arial"/>
                <a:cs typeface="Arial" charset="0"/>
              </a:rPr>
              <a:t>Leaders for Life</a:t>
            </a:r>
          </a:p>
        </p:txBody>
      </p:sp>
      <p:sp>
        <p:nvSpPr>
          <p:cNvPr id="6" name="TextBox 5"/>
          <p:cNvSpPr txBox="1"/>
          <p:nvPr userDrawn="1"/>
        </p:nvSpPr>
        <p:spPr>
          <a:xfrm>
            <a:off x="1066800" y="5105400"/>
            <a:ext cx="7315200" cy="1077913"/>
          </a:xfrm>
          <a:prstGeom prst="rect">
            <a:avLst/>
          </a:prstGeom>
          <a:noFill/>
        </p:spPr>
        <p:txBody>
          <a:bodyPr>
            <a:spAutoFit/>
          </a:bodyPr>
          <a:lstStyle/>
          <a:p>
            <a:pPr algn="ctr" fontAlgn="auto">
              <a:spcBef>
                <a:spcPts val="0"/>
              </a:spcBef>
              <a:spcAft>
                <a:spcPts val="0"/>
              </a:spcAft>
              <a:defRPr/>
            </a:pPr>
            <a:r>
              <a:rPr lang="en-US" sz="3200" b="1">
                <a:solidFill>
                  <a:prstClr val="black"/>
                </a:solidFill>
                <a:latin typeface="Arial"/>
                <a:cs typeface="Arial" charset="0"/>
              </a:rPr>
              <a:t>Leadership Excellence</a:t>
            </a:r>
          </a:p>
          <a:p>
            <a:pPr algn="ctr" fontAlgn="auto">
              <a:spcBef>
                <a:spcPts val="0"/>
              </a:spcBef>
              <a:spcAft>
                <a:spcPts val="0"/>
              </a:spcAft>
              <a:defRPr/>
            </a:pPr>
            <a:r>
              <a:rPr lang="en-US" sz="3200" b="1" i="1">
                <a:solidFill>
                  <a:prstClr val="black"/>
                </a:solidFill>
                <a:latin typeface="Arial"/>
                <a:cs typeface="Arial" charset="0"/>
              </a:rPr>
              <a:t>This We’ll Defend</a:t>
            </a:r>
          </a:p>
        </p:txBody>
      </p:sp>
    </p:spTree>
    <p:extLst>
      <p:ext uri="{BB962C8B-B14F-4D97-AF65-F5344CB8AC3E}">
        <p14:creationId xmlns:p14="http://schemas.microsoft.com/office/powerpoint/2010/main" val="439937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bumper</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spTree>
    <p:extLst>
      <p:ext uri="{BB962C8B-B14F-4D97-AF65-F5344CB8AC3E}">
        <p14:creationId xmlns:p14="http://schemas.microsoft.com/office/powerpoint/2010/main" val="2164325287"/>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bumper</a:t>
            </a:r>
          </a:p>
        </p:txBody>
      </p:sp>
    </p:spTree>
    <p:extLst>
      <p:ext uri="{BB962C8B-B14F-4D97-AF65-F5344CB8AC3E}">
        <p14:creationId xmlns:p14="http://schemas.microsoft.com/office/powerpoint/2010/main" val="496627656"/>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spTree>
    <p:extLst>
      <p:ext uri="{BB962C8B-B14F-4D97-AF65-F5344CB8AC3E}">
        <p14:creationId xmlns:p14="http://schemas.microsoft.com/office/powerpoint/2010/main" val="355480747"/>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23146"/>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60639957"/>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062134"/>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450399"/>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12907372"/>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E9211B-3154-4467-9C12-22CA90F6180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3BA7D-36EC-4DE4-8031-129D10A1679B}"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04118" y="133183"/>
            <a:ext cx="547377" cy="708234"/>
          </a:xfrm>
          <a:prstGeom prst="rect">
            <a:avLst/>
          </a:prstGeom>
        </p:spPr>
      </p:pic>
    </p:spTree>
    <p:extLst>
      <p:ext uri="{BB962C8B-B14F-4D97-AF65-F5344CB8AC3E}">
        <p14:creationId xmlns:p14="http://schemas.microsoft.com/office/powerpoint/2010/main" val="1578419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130425"/>
            <a:ext cx="7772400" cy="1470025"/>
          </a:xfrm>
        </p:spPr>
        <p:txBody>
          <a:bodyPr>
            <a:normAutofit/>
          </a:bodyPr>
          <a:lstStyle>
            <a:lvl1pPr algn="ctr">
              <a:defRPr sz="3600" baseline="0"/>
            </a:lvl1pPr>
          </a:lstStyle>
          <a:p>
            <a:r>
              <a:rPr lang="en-US"/>
              <a:t>Title Slide - click to edit</a:t>
            </a:r>
            <a:br>
              <a:rPr lang="en-US"/>
            </a:br>
            <a:r>
              <a:rPr lang="en-US"/>
              <a:t>(Arial 36 Bold)</a:t>
            </a:r>
          </a:p>
        </p:txBody>
      </p:sp>
      <p:sp>
        <p:nvSpPr>
          <p:cNvPr id="9" name="TextBox 8"/>
          <p:cNvSpPr txBox="1"/>
          <p:nvPr userDrawn="1"/>
        </p:nvSpPr>
        <p:spPr>
          <a:xfrm>
            <a:off x="-1" y="76200"/>
            <a:ext cx="9144000" cy="1015663"/>
          </a:xfrm>
          <a:prstGeom prst="rect">
            <a:avLst/>
          </a:prstGeom>
          <a:noFill/>
        </p:spPr>
        <p:txBody>
          <a:bodyPr wrap="square">
            <a:spAutoFit/>
          </a:bodyPr>
          <a:lstStyle/>
          <a:p>
            <a:pPr algn="ctr" fontAlgn="auto">
              <a:spcBef>
                <a:spcPts val="0"/>
              </a:spcBef>
              <a:spcAft>
                <a:spcPts val="0"/>
              </a:spcAft>
              <a:defRPr/>
            </a:pPr>
            <a:r>
              <a:rPr lang="en-US" sz="3200" b="1" i="0" cap="none" spc="0">
                <a:ln w="9525">
                  <a:noFill/>
                  <a:prstDash val="solid"/>
                </a:ln>
                <a:solidFill>
                  <a:schemeClr val="tx1"/>
                </a:solidFill>
                <a:effectLst>
                  <a:outerShdw blurRad="41275" dist="20320" dir="1800000" algn="tl" rotWithShape="0">
                    <a:srgbClr val="000000">
                      <a:alpha val="40000"/>
                    </a:srgbClr>
                  </a:outerShdw>
                </a:effectLst>
                <a:latin typeface="+mn-lt"/>
                <a:cs typeface="+mn-cs"/>
              </a:rPr>
              <a:t>Leadership Excellence</a:t>
            </a:r>
          </a:p>
          <a:p>
            <a:pPr algn="ctr" fontAlgn="auto">
              <a:spcBef>
                <a:spcPts val="0"/>
              </a:spcBef>
              <a:spcAft>
                <a:spcPts val="0"/>
              </a:spcAft>
              <a:defRPr/>
            </a:pPr>
            <a:r>
              <a:rPr lang="en-US" sz="2800" b="1" i="1" cap="none" spc="0">
                <a:ln w="12700">
                  <a:noFill/>
                  <a:prstDash val="solid"/>
                </a:ln>
                <a:solidFill>
                  <a:schemeClr val="tx1"/>
                </a:solidFill>
                <a:effectLst>
                  <a:outerShdw blurRad="41275" dist="20320" dir="1800000" algn="tl" rotWithShape="0">
                    <a:srgbClr val="000000">
                      <a:alpha val="40000"/>
                    </a:srgbClr>
                  </a:outerShdw>
                </a:effectLst>
                <a:latin typeface="+mn-lt"/>
                <a:cs typeface="+mn-cs"/>
              </a:rPr>
              <a:t>This We’ll Defend</a:t>
            </a:r>
          </a:p>
        </p:txBody>
      </p:sp>
      <p:sp>
        <p:nvSpPr>
          <p:cNvPr id="16"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a:solidFill>
                <a:srgbClr val="FFFFFF"/>
              </a:solidFill>
              <a:latin typeface="Arial" pitchFamily="34" charset="0"/>
              <a:cs typeface="+mn-cs"/>
            </a:endParaRPr>
          </a:p>
        </p:txBody>
      </p:sp>
      <p:sp>
        <p:nvSpPr>
          <p:cNvPr id="18" name="Text Placeholder 17"/>
          <p:cNvSpPr>
            <a:spLocks noGrp="1"/>
          </p:cNvSpPr>
          <p:nvPr>
            <p:ph type="body" sz="quarter" idx="10" hasCustomPrompt="1"/>
          </p:nvPr>
        </p:nvSpPr>
        <p:spPr>
          <a:xfrm>
            <a:off x="1447800" y="3810000"/>
            <a:ext cx="6400800" cy="2057400"/>
          </a:xfrm>
        </p:spPr>
        <p:txBody>
          <a:bodyPr/>
          <a:lstStyle>
            <a:lvl1pPr algn="ctr">
              <a:buNone/>
              <a:defRPr sz="2400" baseline="0"/>
            </a:lvl1pPr>
          </a:lstStyle>
          <a:p>
            <a:pPr lvl="0"/>
            <a:r>
              <a:rPr lang="en-US"/>
              <a:t>Click to edit subtitle (Arial 24 not Bold)</a:t>
            </a:r>
          </a:p>
        </p:txBody>
      </p:sp>
      <p:pic>
        <p:nvPicPr>
          <p:cNvPr id="19"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pic>
        <p:nvPicPr>
          <p:cNvPr id="20" name="Picture 3" descr="C:\Users\BorgerdingTB\AppData\Local\Microsoft\Windows\Temporary Internet Files\Content.Outlook\B8021UZJ\Nice Army of One.jpg"/>
          <p:cNvPicPr>
            <a:picLocks noChangeAspect="1" noChangeArrowheads="1"/>
          </p:cNvPicPr>
          <p:nvPr userDrawn="1"/>
        </p:nvPicPr>
        <p:blipFill>
          <a:blip r:embed="rId3"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8" name="Rectangle 7"/>
          <p:cNvSpPr/>
          <p:nvPr userDrawn="1"/>
        </p:nvSpPr>
        <p:spPr bwMode="auto">
          <a:xfrm>
            <a:off x="8382000" y="381000"/>
            <a:ext cx="762000" cy="228600"/>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bg1"/>
                </a:solidFill>
                <a:cs typeface="Arial" panose="020B0604020202020204" pitchFamily="34" charset="0"/>
              </a:rPr>
              <a:t>2021</a:t>
            </a:r>
          </a:p>
        </p:txBody>
      </p:sp>
      <p:sp>
        <p:nvSpPr>
          <p:cNvPr id="10" name="Text Box 75"/>
          <p:cNvSpPr txBox="1">
            <a:spLocks noChangeArrowheads="1"/>
          </p:cNvSpPr>
          <p:nvPr userDrawn="1"/>
        </p:nvSpPr>
        <p:spPr bwMode="auto">
          <a:xfrm>
            <a:off x="0" y="-9525"/>
            <a:ext cx="9144000" cy="215444"/>
          </a:xfrm>
          <a:prstGeom prst="rect">
            <a:avLst/>
          </a:prstGeom>
          <a:noFill/>
          <a:ln w="9525">
            <a:noFill/>
            <a:miter lim="800000"/>
            <a:headEnd/>
            <a:tailEnd/>
          </a:ln>
        </p:spPr>
        <p:txBody>
          <a:bodyPr>
            <a:spAutoFit/>
          </a:bodyPr>
          <a:lstStyle/>
          <a:p>
            <a:pPr algn="ctr">
              <a:defRPr/>
            </a:pPr>
            <a:r>
              <a:rPr lang="en-US" sz="800" b="1">
                <a:solidFill>
                  <a:srgbClr val="00B050"/>
                </a:solidFill>
              </a:rPr>
              <a:t>UNCLASSIFIED</a:t>
            </a:r>
          </a:p>
        </p:txBody>
      </p:sp>
      <p:sp>
        <p:nvSpPr>
          <p:cNvPr id="11" name="Text Box 75"/>
          <p:cNvSpPr txBox="1">
            <a:spLocks noChangeArrowheads="1"/>
          </p:cNvSpPr>
          <p:nvPr userDrawn="1"/>
        </p:nvSpPr>
        <p:spPr bwMode="auto">
          <a:xfrm>
            <a:off x="0" y="6705600"/>
            <a:ext cx="9144000" cy="215444"/>
          </a:xfrm>
          <a:prstGeom prst="rect">
            <a:avLst/>
          </a:prstGeom>
          <a:noFill/>
          <a:ln w="9525">
            <a:noFill/>
            <a:miter lim="800000"/>
            <a:headEnd/>
            <a:tailEnd/>
          </a:ln>
        </p:spPr>
        <p:txBody>
          <a:bodyPr>
            <a:spAutoFit/>
          </a:bodyPr>
          <a:lstStyle/>
          <a:p>
            <a:pPr algn="ctr">
              <a:defRPr/>
            </a:pPr>
            <a:r>
              <a:rPr lang="en-US" sz="800" b="1">
                <a:solidFill>
                  <a:srgbClr val="00B050"/>
                </a:solidFill>
              </a:rPr>
              <a:t>UNCLASSIFIED</a:t>
            </a:r>
          </a:p>
        </p:txBody>
      </p:sp>
    </p:spTree>
    <p:extLst>
      <p:ext uri="{BB962C8B-B14F-4D97-AF65-F5344CB8AC3E}">
        <p14:creationId xmlns:p14="http://schemas.microsoft.com/office/powerpoint/2010/main" val="335865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ext Box 75"/>
          <p:cNvSpPr txBox="1">
            <a:spLocks noChangeArrowheads="1"/>
          </p:cNvSpPr>
          <p:nvPr userDrawn="1"/>
        </p:nvSpPr>
        <p:spPr bwMode="auto">
          <a:xfrm>
            <a:off x="0" y="-9525"/>
            <a:ext cx="9144000" cy="307777"/>
          </a:xfrm>
          <a:prstGeom prst="rect">
            <a:avLst/>
          </a:prstGeom>
          <a:noFill/>
          <a:ln w="9525">
            <a:noFill/>
            <a:miter lim="800000"/>
            <a:headEnd/>
            <a:tailEnd/>
          </a:ln>
        </p:spPr>
        <p:txBody>
          <a:bodyPr wrap="square">
            <a:spAutoFit/>
          </a:bodyPr>
          <a:lstStyle/>
          <a:p>
            <a:pPr algn="ctr">
              <a:defRPr/>
            </a:pPr>
            <a:r>
              <a:rPr lang="en-US" sz="1400" b="1">
                <a:solidFill>
                  <a:prstClr val="black"/>
                </a:solidFill>
                <a:latin typeface="Arial" pitchFamily="34" charset="0"/>
                <a:cs typeface="Arial" pitchFamily="34" charset="0"/>
              </a:rPr>
              <a:t>CUI</a:t>
            </a:r>
          </a:p>
        </p:txBody>
      </p:sp>
      <p:pic>
        <p:nvPicPr>
          <p:cNvPr id="3" name="Picture 2"/>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955" t="16505" r="26962" b="25573"/>
          <a:stretch/>
        </p:blipFill>
        <p:spPr>
          <a:xfrm>
            <a:off x="84523" y="-23205"/>
            <a:ext cx="846955" cy="1093984"/>
          </a:xfrm>
          <a:prstGeom prst="rect">
            <a:avLst/>
          </a:prstGeom>
        </p:spPr>
      </p:pic>
      <p:sp>
        <p:nvSpPr>
          <p:cNvPr id="4" name="Rectangle 32"/>
          <p:cNvSpPr>
            <a:spLocks noChangeArrowheads="1"/>
          </p:cNvSpPr>
          <p:nvPr userDrawn="1"/>
        </p:nvSpPr>
        <p:spPr bwMode="auto">
          <a:xfrm rot="10800000" flipV="1">
            <a:off x="0" y="1039813"/>
            <a:ext cx="9147174" cy="97260"/>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altLang="en-US" b="1">
              <a:solidFill>
                <a:srgbClr val="FFFFFF"/>
              </a:solidFill>
            </a:endParaRPr>
          </a:p>
        </p:txBody>
      </p:sp>
      <p:grpSp>
        <p:nvGrpSpPr>
          <p:cNvPr id="5" name="Group 4"/>
          <p:cNvGrpSpPr/>
          <p:nvPr userDrawn="1"/>
        </p:nvGrpSpPr>
        <p:grpSpPr>
          <a:xfrm>
            <a:off x="8322975" y="68561"/>
            <a:ext cx="735772" cy="914400"/>
            <a:chOff x="8322975" y="68561"/>
            <a:chExt cx="735772" cy="914400"/>
          </a:xfrm>
        </p:grpSpPr>
        <p:pic>
          <p:nvPicPr>
            <p:cNvPr id="6" name="Picture 2" descr="http://www.tioh.hqda.pentagon.mil/ImageProxy.ashx?n=1&amp;t=original&amp;id=5161"/>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62228" y="68561"/>
              <a:ext cx="660400" cy="914400"/>
            </a:xfrm>
            <a:prstGeom prst="rect">
              <a:avLst/>
            </a:prstGeom>
            <a:noFill/>
            <a:ln w="9525">
              <a:noFill/>
              <a:miter lim="800000"/>
              <a:headEnd/>
              <a:tailEnd/>
            </a:ln>
          </p:spPr>
        </p:pic>
        <p:sp>
          <p:nvSpPr>
            <p:cNvPr id="7" name="Title 1"/>
            <p:cNvSpPr txBox="1">
              <a:spLocks/>
            </p:cNvSpPr>
            <p:nvPr userDrawn="1"/>
          </p:nvSpPr>
          <p:spPr>
            <a:xfrm>
              <a:off x="8322975" y="398278"/>
              <a:ext cx="735772" cy="254965"/>
            </a:xfrm>
            <a:prstGeom prst="rect">
              <a:avLst/>
            </a:prstGeom>
            <a:noFill/>
          </p:spPr>
          <p:txBody>
            <a:bodyPr anchor="ctr">
              <a:noAutofit/>
            </a:bodyPr>
            <a:lstStyle>
              <a:lvl1pPr algn="ctr" rtl="0" eaLnBrk="0" fontAlgn="base" hangingPunct="0">
                <a:spcBef>
                  <a:spcPct val="0"/>
                </a:spcBef>
                <a:spcAft>
                  <a:spcPct val="0"/>
                </a:spcAft>
                <a:defRPr sz="1200" b="1" i="0" kern="1200" baseline="0">
                  <a:solidFill>
                    <a:schemeClr val="bg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a:lstStyle>
            <a:p>
              <a:r>
                <a:rPr lang="en-US"/>
                <a:t>2022</a:t>
              </a:r>
            </a:p>
          </p:txBody>
        </p:sp>
      </p:grpSp>
    </p:spTree>
    <p:extLst>
      <p:ext uri="{BB962C8B-B14F-4D97-AF65-F5344CB8AC3E}">
        <p14:creationId xmlns:p14="http://schemas.microsoft.com/office/powerpoint/2010/main" val="39959539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181660"/>
            <a:ext cx="7619999" cy="646331"/>
          </a:xfrm>
        </p:spPr>
        <p:txBody>
          <a:bodyPr wrap="square">
            <a:spAutoFit/>
          </a:bodyPr>
          <a:lstStyle>
            <a:lvl1pPr>
              <a:spcBef>
                <a:spcPts val="600"/>
              </a:spcBef>
              <a:defRPr sz="3600" baseline="0"/>
            </a:lvl1pPr>
          </a:lstStyle>
          <a:p>
            <a:r>
              <a:rPr lang="en-US"/>
              <a:t>Arial 36 Bold</a:t>
            </a:r>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p:txBody>
      </p:sp>
    </p:spTree>
    <p:extLst>
      <p:ext uri="{BB962C8B-B14F-4D97-AF65-F5344CB8AC3E}">
        <p14:creationId xmlns:p14="http://schemas.microsoft.com/office/powerpoint/2010/main" val="29928251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400" y="1265238"/>
            <a:ext cx="4344988" cy="451027"/>
          </a:xfrm>
        </p:spPr>
        <p:txBody>
          <a:bodyPr anchor="b">
            <a:normAutofit/>
          </a:bodyPr>
          <a:lstStyle>
            <a:lvl1pPr marL="0" indent="0" algn="ctr">
              <a:buNone/>
              <a:defRPr sz="2000" b="1" u="sng"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Arial 20 Bold Underlined</a:t>
            </a:r>
          </a:p>
        </p:txBody>
      </p:sp>
      <p:sp>
        <p:nvSpPr>
          <p:cNvPr id="4" name="Content Placeholder 3"/>
          <p:cNvSpPr>
            <a:spLocks noGrp="1"/>
          </p:cNvSpPr>
          <p:nvPr>
            <p:ph sz="half" idx="2" hasCustomPrompt="1"/>
          </p:nvPr>
        </p:nvSpPr>
        <p:spPr>
          <a:xfrm>
            <a:off x="152400" y="1777043"/>
            <a:ext cx="4344988" cy="1985510"/>
          </a:xfrm>
        </p:spPr>
        <p:txBody>
          <a:bodyPr>
            <a:normAutofit/>
          </a:bodyPr>
          <a:lstStyle>
            <a:lvl1pPr marL="174625" indent="-174625">
              <a:defRPr sz="1600" baseline="0"/>
            </a:lvl1pPr>
            <a:lvl2pPr marL="287338" indent="-112713">
              <a:buFont typeface="Arial" pitchFamily="34" charset="0"/>
              <a:buChar char="•"/>
              <a:defRPr sz="1400"/>
            </a:lvl2pPr>
            <a:lvl3pPr marL="400050" indent="-112713">
              <a:buFont typeface="Arial" pitchFamily="34" charset="0"/>
              <a:buChar char="­"/>
              <a:defRPr sz="1200" baseline="0"/>
            </a:lvl3pPr>
            <a:lvl4pPr marL="514350" indent="-114300">
              <a:spcBef>
                <a:spcPts val="600"/>
              </a:spcBef>
              <a:buFont typeface="Wingdings" pitchFamily="2" charset="2"/>
              <a:buChar char="§"/>
              <a:defRPr sz="1200" baseline="0"/>
            </a:lvl4pPr>
            <a:lvl5pPr>
              <a:defRPr sz="1600"/>
            </a:lvl5pPr>
            <a:lvl6pPr>
              <a:defRPr sz="1600"/>
            </a:lvl6pPr>
            <a:lvl7pPr>
              <a:defRPr sz="1600"/>
            </a:lvl7pPr>
            <a:lvl8pPr>
              <a:defRPr sz="1600"/>
            </a:lvl8pPr>
            <a:lvl9pPr>
              <a:defRPr sz="1600"/>
            </a:lvl9pPr>
          </a:lstStyle>
          <a:p>
            <a:pPr lvl="0"/>
            <a:r>
              <a:rPr lang="en-US"/>
              <a:t>Arial 16</a:t>
            </a:r>
          </a:p>
          <a:p>
            <a:pPr lvl="1"/>
            <a:r>
              <a:rPr lang="en-US"/>
              <a:t>Arial 14</a:t>
            </a:r>
          </a:p>
          <a:p>
            <a:pPr lvl="2"/>
            <a:r>
              <a:rPr lang="en-US"/>
              <a:t>Arial 12</a:t>
            </a:r>
          </a:p>
          <a:p>
            <a:pPr lvl="3"/>
            <a:r>
              <a:rPr lang="en-US"/>
              <a:t>Arial 12</a:t>
            </a:r>
          </a:p>
        </p:txBody>
      </p:sp>
      <p:sp>
        <p:nvSpPr>
          <p:cNvPr id="5" name="Text Placeholder 4"/>
          <p:cNvSpPr>
            <a:spLocks noGrp="1"/>
          </p:cNvSpPr>
          <p:nvPr>
            <p:ph type="body" sz="quarter" idx="3"/>
          </p:nvPr>
        </p:nvSpPr>
        <p:spPr>
          <a:xfrm>
            <a:off x="4645025" y="1265238"/>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77043"/>
            <a:ext cx="4346575" cy="1985510"/>
          </a:xfrm>
        </p:spPr>
        <p:txBody>
          <a:bodyPr rtlCol="0">
            <a:normAutofit/>
          </a:bodyPr>
          <a:lstStyle>
            <a:lvl1pPr marL="174625" indent="-174625" algn="l" defTabSz="914400" rtl="0" eaLnBrk="1" fontAlgn="base" latinLnBrk="0" hangingPunct="1">
              <a:spcBef>
                <a:spcPts val="600"/>
              </a:spcBef>
              <a:spcAft>
                <a:spcPct val="0"/>
              </a:spcAft>
              <a:buFont typeface="Wingdings" pitchFamily="2" charset="2"/>
              <a:buChar char="Ø"/>
              <a:defRPr lang="en-US" sz="1600" kern="1200" dirty="0" smtClean="0">
                <a:solidFill>
                  <a:schemeClr val="tx1"/>
                </a:solidFill>
                <a:latin typeface="Arial" pitchFamily="34" charset="0"/>
                <a:ea typeface="+mn-ea"/>
                <a:cs typeface="Arial" pitchFamily="34" charset="0"/>
              </a:defRPr>
            </a:lvl1pPr>
            <a:lvl2pPr marL="283464" indent="-109728" algn="l" defTabSz="914400" rtl="0" eaLnBrk="1" fontAlgn="base" latinLnBrk="0" hangingPunct="1">
              <a:spcBef>
                <a:spcPts val="600"/>
              </a:spcBef>
              <a:spcAft>
                <a:spcPct val="0"/>
              </a:spcAft>
              <a:buFont typeface="Arial" pitchFamily="34" charset="0"/>
              <a:buChar char="•"/>
              <a:defRPr lang="en-US" sz="1400" kern="1200" dirty="0" smtClean="0">
                <a:solidFill>
                  <a:schemeClr val="tx1"/>
                </a:solidFill>
                <a:latin typeface="Arial" pitchFamily="34" charset="0"/>
                <a:ea typeface="+mn-ea"/>
                <a:cs typeface="Arial" pitchFamily="34" charset="0"/>
              </a:defRPr>
            </a:lvl2pPr>
            <a:lvl3pPr marL="402336" indent="-109728" algn="l" defTabSz="914400" rtl="0" eaLnBrk="1" fontAlgn="base" latinLnBrk="0" hangingPunct="1">
              <a:spcBef>
                <a:spcPts val="600"/>
              </a:spcBef>
              <a:spcAft>
                <a:spcPct val="0"/>
              </a:spcAft>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152400" y="3892373"/>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4"/>
          </p:nvPr>
        </p:nvSpPr>
        <p:spPr>
          <a:xfrm>
            <a:off x="152400" y="4397828"/>
            <a:ext cx="4344988"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4645025" y="3892373"/>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p:cNvSpPr>
            <a:spLocks noGrp="1"/>
          </p:cNvSpPr>
          <p:nvPr>
            <p:ph sz="quarter" idx="16"/>
          </p:nvPr>
        </p:nvSpPr>
        <p:spPr>
          <a:xfrm>
            <a:off x="4645025" y="4397828"/>
            <a:ext cx="4346575"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hasCustomPrompt="1"/>
          </p:nvPr>
        </p:nvSpPr>
        <p:spPr>
          <a:xfrm>
            <a:off x="714375" y="179754"/>
            <a:ext cx="7715250" cy="646331"/>
          </a:xfrm>
        </p:spPr>
        <p:txBody>
          <a:bodyPr>
            <a:normAutofit/>
          </a:bodyPr>
          <a:lstStyle>
            <a:lvl1pPr>
              <a:defRPr sz="3600" baseline="0"/>
            </a:lvl1pPr>
          </a:lstStyle>
          <a:p>
            <a:r>
              <a:rPr lang="en-US"/>
              <a:t>Arial 36 Bold</a:t>
            </a:r>
          </a:p>
        </p:txBody>
      </p:sp>
    </p:spTree>
    <p:extLst>
      <p:ext uri="{BB962C8B-B14F-4D97-AF65-F5344CB8AC3E}">
        <p14:creationId xmlns:p14="http://schemas.microsoft.com/office/powerpoint/2010/main" val="37544389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688974"/>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a:solidFill>
                <a:srgbClr val="FFFFFF"/>
              </a:solidFill>
              <a:latin typeface="Arial" pitchFamily="34" charset="0"/>
              <a:cs typeface="+mn-cs"/>
            </a:endParaRPr>
          </a:p>
        </p:txBody>
      </p:sp>
      <p:sp>
        <p:nvSpPr>
          <p:cNvPr id="4" name="Slide Number Placeholder 4"/>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a:solidFill>
                <a:sysClr val="windowText" lastClr="000000"/>
              </a:solidFill>
              <a:latin typeface="Arial" pitchFamily="34" charset="0"/>
              <a:cs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591550" y="19049"/>
            <a:ext cx="495300" cy="685800"/>
          </a:xfrm>
          <a:prstGeom prst="rect">
            <a:avLst/>
          </a:prstGeom>
          <a:noFill/>
          <a:ln w="9525">
            <a:noFill/>
            <a:miter lim="800000"/>
            <a:headEnd/>
            <a:tailEnd/>
          </a:ln>
        </p:spPr>
      </p:pic>
      <p:pic>
        <p:nvPicPr>
          <p:cNvPr id="6" name="Picture 3" descr="C:\Users\BorgerdingTB\AppData\Local\Microsoft\Windows\Temporary Internet Files\Content.Outlook\B8021UZJ\Nice Army of One.jpg"/>
          <p:cNvPicPr>
            <a:picLocks noChangeAspect="1" noChangeArrowheads="1"/>
          </p:cNvPicPr>
          <p:nvPr userDrawn="1"/>
        </p:nvPicPr>
        <p:blipFill>
          <a:blip r:embed="rId3" cstate="print"/>
          <a:srcRect/>
          <a:stretch>
            <a:fillRect/>
          </a:stretch>
        </p:blipFill>
        <p:spPr bwMode="auto">
          <a:xfrm>
            <a:off x="34925" y="34925"/>
            <a:ext cx="514350" cy="685800"/>
          </a:xfrm>
          <a:prstGeom prst="rect">
            <a:avLst/>
          </a:prstGeom>
          <a:noFill/>
          <a:ln w="9525">
            <a:noFill/>
            <a:miter lim="800000"/>
            <a:headEnd/>
            <a:tailEnd/>
          </a:ln>
        </p:spPr>
      </p:pic>
      <p:sp>
        <p:nvSpPr>
          <p:cNvPr id="11" name="Title 1"/>
          <p:cNvSpPr>
            <a:spLocks noGrp="1"/>
          </p:cNvSpPr>
          <p:nvPr>
            <p:ph type="title" hasCustomPrompt="1"/>
          </p:nvPr>
        </p:nvSpPr>
        <p:spPr>
          <a:xfrm>
            <a:off x="571500" y="0"/>
            <a:ext cx="8001000" cy="533400"/>
          </a:xfrm>
        </p:spPr>
        <p:txBody>
          <a:bodyPr>
            <a:normAutofit/>
          </a:bodyPr>
          <a:lstStyle>
            <a:lvl1pPr algn="ctr">
              <a:defRPr sz="2800"/>
            </a:lvl1pPr>
          </a:lstStyle>
          <a:p>
            <a:r>
              <a:rPr lang="en-US"/>
              <a:t>Arial 28 Bold</a:t>
            </a:r>
          </a:p>
        </p:txBody>
      </p:sp>
      <p:sp>
        <p:nvSpPr>
          <p:cNvPr id="9" name="Rectangle 8"/>
          <p:cNvSpPr/>
          <p:nvPr userDrawn="1"/>
        </p:nvSpPr>
        <p:spPr bwMode="auto">
          <a:xfrm>
            <a:off x="8458200" y="276525"/>
            <a:ext cx="762000" cy="228600"/>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bg1"/>
                </a:solidFill>
                <a:cs typeface="Arial" panose="020B0604020202020204" pitchFamily="34" charset="0"/>
              </a:rPr>
              <a:t>2020</a:t>
            </a:r>
          </a:p>
        </p:txBody>
      </p:sp>
      <p:sp>
        <p:nvSpPr>
          <p:cNvPr id="8" name="Text Box 75"/>
          <p:cNvSpPr txBox="1">
            <a:spLocks noChangeArrowheads="1"/>
          </p:cNvSpPr>
          <p:nvPr userDrawn="1"/>
        </p:nvSpPr>
        <p:spPr bwMode="auto">
          <a:xfrm>
            <a:off x="0" y="-9525"/>
            <a:ext cx="9144000" cy="215444"/>
          </a:xfrm>
          <a:prstGeom prst="rect">
            <a:avLst/>
          </a:prstGeom>
          <a:noFill/>
          <a:ln w="9525">
            <a:noFill/>
            <a:miter lim="800000"/>
            <a:headEnd/>
            <a:tailEnd/>
          </a:ln>
        </p:spPr>
        <p:txBody>
          <a:bodyPr>
            <a:spAutoFit/>
          </a:bodyPr>
          <a:lstStyle/>
          <a:p>
            <a:pPr algn="ctr">
              <a:defRPr/>
            </a:pPr>
            <a:r>
              <a:rPr lang="en-US" sz="800" b="1">
                <a:solidFill>
                  <a:srgbClr val="00B050"/>
                </a:solidFill>
              </a:rPr>
              <a:t>UNCLASSIFIED</a:t>
            </a:r>
          </a:p>
        </p:txBody>
      </p:sp>
      <p:sp>
        <p:nvSpPr>
          <p:cNvPr id="10" name="Text Box 75"/>
          <p:cNvSpPr txBox="1">
            <a:spLocks noChangeArrowheads="1"/>
          </p:cNvSpPr>
          <p:nvPr userDrawn="1"/>
        </p:nvSpPr>
        <p:spPr bwMode="auto">
          <a:xfrm>
            <a:off x="0" y="6705600"/>
            <a:ext cx="9144000" cy="215444"/>
          </a:xfrm>
          <a:prstGeom prst="rect">
            <a:avLst/>
          </a:prstGeom>
          <a:noFill/>
          <a:ln w="9525">
            <a:noFill/>
            <a:miter lim="800000"/>
            <a:headEnd/>
            <a:tailEnd/>
          </a:ln>
        </p:spPr>
        <p:txBody>
          <a:bodyPr>
            <a:spAutoFit/>
          </a:bodyPr>
          <a:lstStyle/>
          <a:p>
            <a:pPr algn="ctr">
              <a:defRPr/>
            </a:pPr>
            <a:r>
              <a:rPr lang="en-US" sz="800" b="1">
                <a:solidFill>
                  <a:srgbClr val="00B050"/>
                </a:solidFill>
              </a:rPr>
              <a:t>UNCLASSIFIED</a:t>
            </a:r>
          </a:p>
        </p:txBody>
      </p:sp>
    </p:spTree>
    <p:extLst>
      <p:ext uri="{BB962C8B-B14F-4D97-AF65-F5344CB8AC3E}">
        <p14:creationId xmlns:p14="http://schemas.microsoft.com/office/powerpoint/2010/main" val="27515029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
            <a:ext cx="7696200" cy="646331"/>
          </a:xfrm>
        </p:spPr>
        <p:txBody>
          <a:bodyPr>
            <a:spAutoFit/>
          </a:bodyPr>
          <a:lstStyle>
            <a:lvl1pPr>
              <a:defRPr sz="3600"/>
            </a:lvl1pPr>
          </a:lstStyle>
          <a:p>
            <a:r>
              <a:rPr lang="en-US"/>
              <a:t>Arial 36 Bold</a:t>
            </a:r>
          </a:p>
        </p:txBody>
      </p:sp>
    </p:spTree>
    <p:extLst>
      <p:ext uri="{BB962C8B-B14F-4D97-AF65-F5344CB8AC3E}">
        <p14:creationId xmlns:p14="http://schemas.microsoft.com/office/powerpoint/2010/main" val="31321832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Autofit/>
          </a:bodyPr>
          <a:lstStyle>
            <a:lvl1pPr algn="l">
              <a:defRPr sz="3600" b="1" cap="none" baseline="0"/>
            </a:lvl1pPr>
          </a:lstStyle>
          <a:p>
            <a:r>
              <a:rPr lang="en-US"/>
              <a:t>Arial 36 bold</a:t>
            </a:r>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Arial 24</a:t>
            </a:r>
          </a:p>
        </p:txBody>
      </p:sp>
    </p:spTree>
    <p:extLst>
      <p:ext uri="{BB962C8B-B14F-4D97-AF65-F5344CB8AC3E}">
        <p14:creationId xmlns:p14="http://schemas.microsoft.com/office/powerpoint/2010/main" val="9064091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181660"/>
            <a:ext cx="7696200" cy="646331"/>
          </a:xfrm>
        </p:spPr>
        <p:txBody>
          <a:bodyPr>
            <a:spAutoFit/>
          </a:bodyPr>
          <a:lstStyle>
            <a:lvl1pPr>
              <a:defRPr sz="3600"/>
            </a:lvl1pPr>
          </a:lstStyle>
          <a:p>
            <a:r>
              <a:rPr lang="en-US"/>
              <a:t>Arial 36 Bold</a:t>
            </a:r>
          </a:p>
        </p:txBody>
      </p:sp>
      <p:sp>
        <p:nvSpPr>
          <p:cNvPr id="3" name="Content Placeholder 2"/>
          <p:cNvSpPr>
            <a:spLocks noGrp="1"/>
          </p:cNvSpPr>
          <p:nvPr>
            <p:ph sz="half" idx="1" hasCustomPrompt="1"/>
          </p:nvPr>
        </p:nvSpPr>
        <p:spPr>
          <a:xfrm>
            <a:off x="152400" y="1143000"/>
            <a:ext cx="4389120" cy="5364480"/>
          </a:xfrm>
        </p:spPr>
        <p:txBody>
          <a:bodyPr/>
          <a:lstStyle>
            <a:lvl1pPr marL="227013" indent="-227013">
              <a:buFont typeface="Wingdings" pitchFamily="2" charset="2"/>
              <a:buChar char="Ø"/>
              <a:defRPr sz="2000"/>
            </a:lvl1pPr>
            <a:lvl2pPr marL="400050" indent="-173038">
              <a:buFont typeface="Arial" pitchFamily="34" charset="0"/>
              <a:buChar char="•"/>
              <a:defRPr sz="1800" baseline="0"/>
            </a:lvl2pPr>
            <a:lvl3pPr marL="574675" indent="-174625">
              <a:buFont typeface="Arial" pitchFamily="34" charset="0"/>
              <a:buChar char="–"/>
              <a:defRPr sz="1600" baseline="0"/>
            </a:lvl3pPr>
            <a:lvl4pPr marL="739775" indent="-165100">
              <a:spcBef>
                <a:spcPts val="600"/>
              </a:spcBef>
              <a:buFont typeface="Wingdings" pitchFamily="2" charset="2"/>
              <a:buChar char="§"/>
              <a:defRPr sz="1400" baseline="0"/>
            </a:lvl4pPr>
            <a:lvl5pPr marL="1085850" indent="-163513">
              <a:defRPr sz="1800"/>
            </a:lvl5pPr>
            <a:lvl6pPr>
              <a:defRPr sz="1800"/>
            </a:lvl6pPr>
            <a:lvl7pPr>
              <a:defRPr sz="1800"/>
            </a:lvl7pPr>
            <a:lvl8pPr>
              <a:defRPr sz="1800"/>
            </a:lvl8pPr>
            <a:lvl9pPr>
              <a:defRPr sz="1800"/>
            </a:lvl9pPr>
          </a:lstStyle>
          <a:p>
            <a:pPr lvl="0"/>
            <a:r>
              <a:rPr lang="en-US"/>
              <a:t>Arial 20</a:t>
            </a:r>
          </a:p>
          <a:p>
            <a:pPr lvl="1"/>
            <a:r>
              <a:rPr lang="en-US"/>
              <a:t>Arial 18</a:t>
            </a:r>
          </a:p>
          <a:p>
            <a:pPr lvl="2"/>
            <a:r>
              <a:rPr lang="en-US"/>
              <a:t>Arial 16</a:t>
            </a:r>
          </a:p>
          <a:p>
            <a:pPr lvl="3"/>
            <a:r>
              <a:rPr lang="en-US"/>
              <a:t>Arial 14</a:t>
            </a:r>
          </a:p>
        </p:txBody>
      </p:sp>
      <p:sp>
        <p:nvSpPr>
          <p:cNvPr id="6" name="Content Placeholder 2"/>
          <p:cNvSpPr>
            <a:spLocks noGrp="1"/>
          </p:cNvSpPr>
          <p:nvPr>
            <p:ph sz="half" idx="10"/>
          </p:nvPr>
        </p:nvSpPr>
        <p:spPr>
          <a:xfrm>
            <a:off x="4631108" y="1143000"/>
            <a:ext cx="4389120" cy="5364480"/>
          </a:xfrm>
        </p:spPr>
        <p:txBody>
          <a:bodyPr/>
          <a:lstStyle>
            <a:lvl1pPr marL="227013" indent="-227013">
              <a:buFont typeface="Wingdings" pitchFamily="2" charset="2"/>
              <a:buChar char="Ø"/>
              <a:defRPr lang="en-US" sz="2000" kern="1200" dirty="0" smtClean="0">
                <a:solidFill>
                  <a:schemeClr val="tx1"/>
                </a:solidFill>
                <a:latin typeface="Arial" pitchFamily="34" charset="0"/>
                <a:ea typeface="+mn-ea"/>
                <a:cs typeface="Arial" pitchFamily="34" charset="0"/>
              </a:defRPr>
            </a:lvl1pPr>
            <a:lvl2pPr marL="401638" indent="-173736">
              <a:buFont typeface="Arial" pitchFamily="34" charset="0"/>
              <a:buChar char="•"/>
              <a:defRPr lang="en-US" sz="1800" kern="1200" dirty="0" smtClean="0">
                <a:solidFill>
                  <a:schemeClr val="tx1"/>
                </a:solidFill>
                <a:latin typeface="Arial" pitchFamily="34" charset="0"/>
                <a:ea typeface="+mn-ea"/>
                <a:cs typeface="Arial" pitchFamily="34" charset="0"/>
              </a:defRPr>
            </a:lvl2pPr>
            <a:lvl3pPr marL="576072" indent="-17145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739775" indent="-165100">
              <a:spcBef>
                <a:spcPts val="600"/>
              </a:spcBef>
              <a:buFont typeface="Wingdings" pitchFamily="2" charset="2"/>
              <a:buChar char="§"/>
              <a:defRPr sz="140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789095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687763" y="2057400"/>
            <a:ext cx="1965325" cy="2720975"/>
          </a:xfrm>
          <a:prstGeom prst="rect">
            <a:avLst/>
          </a:prstGeom>
          <a:noFill/>
          <a:ln w="9525">
            <a:noFill/>
            <a:miter lim="800000"/>
            <a:headEnd/>
            <a:tailEnd/>
          </a:ln>
        </p:spPr>
      </p:pic>
      <p:sp>
        <p:nvSpPr>
          <p:cNvPr id="9" name="TextBox 8"/>
          <p:cNvSpPr txBox="1"/>
          <p:nvPr userDrawn="1"/>
        </p:nvSpPr>
        <p:spPr>
          <a:xfrm>
            <a:off x="914400" y="751582"/>
            <a:ext cx="7315200" cy="1077218"/>
          </a:xfrm>
          <a:prstGeom prst="rect">
            <a:avLst/>
          </a:prstGeom>
          <a:noFill/>
        </p:spPr>
        <p:txBody>
          <a:bodyPr>
            <a:spAutoFit/>
          </a:bodyPr>
          <a:lstStyle/>
          <a:p>
            <a:pPr algn="ctr" fontAlgn="auto">
              <a:spcBef>
                <a:spcPts val="0"/>
              </a:spcBef>
              <a:spcAft>
                <a:spcPts val="0"/>
              </a:spcAft>
              <a:defRPr/>
            </a:pPr>
            <a:r>
              <a:rPr lang="en-US" sz="3200" b="1" i="0">
                <a:latin typeface="+mn-lt"/>
                <a:cs typeface="+mn-cs"/>
              </a:rPr>
              <a:t>US Army Cadet Command</a:t>
            </a:r>
          </a:p>
          <a:p>
            <a:pPr algn="ctr" fontAlgn="auto">
              <a:spcBef>
                <a:spcPts val="0"/>
              </a:spcBef>
              <a:spcAft>
                <a:spcPts val="0"/>
              </a:spcAft>
              <a:defRPr/>
            </a:pPr>
            <a:r>
              <a:rPr lang="en-US" sz="3200" b="1" i="1">
                <a:latin typeface="+mn-lt"/>
                <a:cs typeface="+mn-cs"/>
              </a:rPr>
              <a:t>Leaders for Life</a:t>
            </a:r>
          </a:p>
        </p:txBody>
      </p:sp>
      <p:sp>
        <p:nvSpPr>
          <p:cNvPr id="13" name="TextBox 12"/>
          <p:cNvSpPr txBox="1"/>
          <p:nvPr userDrawn="1"/>
        </p:nvSpPr>
        <p:spPr>
          <a:xfrm>
            <a:off x="1066800" y="5105400"/>
            <a:ext cx="7315200" cy="1077218"/>
          </a:xfrm>
          <a:prstGeom prst="rect">
            <a:avLst/>
          </a:prstGeom>
          <a:noFill/>
        </p:spPr>
        <p:txBody>
          <a:bodyPr>
            <a:spAutoFit/>
          </a:bodyPr>
          <a:lstStyle/>
          <a:p>
            <a:pPr algn="ctr" fontAlgn="auto">
              <a:spcBef>
                <a:spcPts val="0"/>
              </a:spcBef>
              <a:spcAft>
                <a:spcPts val="0"/>
              </a:spcAft>
              <a:defRPr/>
            </a:pPr>
            <a:r>
              <a:rPr lang="en-US" sz="3200" b="1" i="0">
                <a:latin typeface="+mn-lt"/>
                <a:cs typeface="+mn-cs"/>
              </a:rPr>
              <a:t>Leadership Excellence</a:t>
            </a:r>
          </a:p>
          <a:p>
            <a:pPr algn="ctr" fontAlgn="auto">
              <a:spcBef>
                <a:spcPts val="0"/>
              </a:spcBef>
              <a:spcAft>
                <a:spcPts val="0"/>
              </a:spcAft>
              <a:defRPr/>
            </a:pPr>
            <a:r>
              <a:rPr lang="en-US" sz="3200" b="1" i="1">
                <a:latin typeface="+mn-lt"/>
                <a:cs typeface="+mn-cs"/>
              </a:rPr>
              <a:t>This We’ll Defend</a:t>
            </a:r>
          </a:p>
        </p:txBody>
      </p:sp>
    </p:spTree>
    <p:extLst>
      <p:ext uri="{BB962C8B-B14F-4D97-AF65-F5344CB8AC3E}">
        <p14:creationId xmlns:p14="http://schemas.microsoft.com/office/powerpoint/2010/main" val="26747965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838200" y="1752600"/>
            <a:ext cx="3733800" cy="4572000"/>
          </a:xfrm>
          <a:prstGeom prst="rect">
            <a:avLst/>
          </a:prstGeom>
          <a:noFill/>
          <a:ln w="9525">
            <a:noFill/>
            <a:miter lim="800000"/>
            <a:headEnd/>
            <a:tailEnd/>
          </a:ln>
        </p:spPr>
      </p:pic>
      <p:sp>
        <p:nvSpPr>
          <p:cNvPr id="3" name="TextBox 2"/>
          <p:cNvSpPr txBox="1"/>
          <p:nvPr userDrawn="1"/>
        </p:nvSpPr>
        <p:spPr>
          <a:xfrm>
            <a:off x="685800" y="274638"/>
            <a:ext cx="7772400" cy="461962"/>
          </a:xfrm>
          <a:prstGeom prst="rect">
            <a:avLst/>
          </a:prstGeom>
          <a:noFill/>
        </p:spPr>
        <p:txBody>
          <a:bodyPr>
            <a:spAutoFit/>
          </a:bodyPr>
          <a:lstStyle/>
          <a:p>
            <a:pPr algn="ctr" fontAlgn="auto">
              <a:spcBef>
                <a:spcPts val="0"/>
              </a:spcBef>
              <a:spcAft>
                <a:spcPts val="0"/>
              </a:spcAft>
              <a:defRPr/>
            </a:pPr>
            <a:r>
              <a:rPr lang="en-US" sz="2400" b="1">
                <a:solidFill>
                  <a:prstClr val="black"/>
                </a:solidFill>
                <a:latin typeface="Arial" pitchFamily="34" charset="0"/>
                <a:cs typeface="Arial" pitchFamily="34" charset="0"/>
              </a:rPr>
              <a:t>Welcome to the Cadet Command Slide Format</a:t>
            </a:r>
          </a:p>
        </p:txBody>
      </p:sp>
      <p:sp>
        <p:nvSpPr>
          <p:cNvPr id="4" name="TextBox 3"/>
          <p:cNvSpPr txBox="1"/>
          <p:nvPr userDrawn="1"/>
        </p:nvSpPr>
        <p:spPr>
          <a:xfrm>
            <a:off x="4800600" y="1571685"/>
            <a:ext cx="4038600" cy="5032147"/>
          </a:xfrm>
          <a:prstGeom prst="rect">
            <a:avLst/>
          </a:prstGeom>
          <a:solidFill>
            <a:schemeClr val="bg2"/>
          </a:solidFill>
          <a:ln w="12700">
            <a:solidFill>
              <a:schemeClr val="tx1">
                <a:lumMod val="50000"/>
                <a:lumOff val="50000"/>
              </a:schemeClr>
            </a:solidFill>
          </a:ln>
        </p:spPr>
        <p:txBody>
          <a:bodyPr>
            <a:spAutoFit/>
          </a:bodyPr>
          <a:lstStyle/>
          <a:p>
            <a:pPr fontAlgn="auto">
              <a:spcBef>
                <a:spcPts val="1200"/>
              </a:spcBef>
              <a:spcAft>
                <a:spcPts val="0"/>
              </a:spcAft>
              <a:buFont typeface="Arial" pitchFamily="34" charset="0"/>
              <a:buNone/>
              <a:defRPr/>
            </a:pPr>
            <a:r>
              <a:rPr lang="en-US" sz="1400" b="1">
                <a:solidFill>
                  <a:prstClr val="black"/>
                </a:solidFill>
                <a:latin typeface="Arial" pitchFamily="34" charset="0"/>
                <a:cs typeface="Arial" pitchFamily="34" charset="0"/>
              </a:rPr>
              <a:t>To begin making your slide presentation, follow the arrow and:</a:t>
            </a:r>
          </a:p>
          <a:p>
            <a:pPr fontAlgn="auto">
              <a:spcBef>
                <a:spcPts val="1200"/>
              </a:spcBef>
              <a:spcAft>
                <a:spcPts val="0"/>
              </a:spcAft>
              <a:buFont typeface="Arial" pitchFamily="34" charset="0"/>
              <a:buNone/>
              <a:defRPr/>
            </a:pPr>
            <a:r>
              <a:rPr lang="en-US" sz="1400" b="1">
                <a:solidFill>
                  <a:prstClr val="black"/>
                </a:solidFill>
                <a:latin typeface="Arial" pitchFamily="34" charset="0"/>
                <a:cs typeface="Arial" pitchFamily="34" charset="0"/>
              </a:rPr>
              <a:t>Step 1.  From the “Home” tab, choose “Layout” to select and create your title slide.</a:t>
            </a:r>
          </a:p>
          <a:p>
            <a:pPr fontAlgn="auto">
              <a:spcBef>
                <a:spcPts val="1200"/>
              </a:spcBef>
              <a:spcAft>
                <a:spcPts val="0"/>
              </a:spcAft>
              <a:buFont typeface="Arial" pitchFamily="34" charset="0"/>
              <a:buNone/>
              <a:defRPr/>
            </a:pPr>
            <a:r>
              <a:rPr lang="en-US" sz="1400" b="1">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1200"/>
              </a:spcBef>
              <a:spcAft>
                <a:spcPts val="0"/>
              </a:spcAft>
              <a:buFont typeface="Arial" pitchFamily="34" charset="0"/>
              <a:buNone/>
              <a:defRPr/>
            </a:pPr>
            <a:r>
              <a:rPr lang="en-US" sz="1400" b="1">
                <a:solidFill>
                  <a:prstClr val="black"/>
                </a:solidFill>
                <a:latin typeface="Arial" pitchFamily="34" charset="0"/>
                <a:cs typeface="Arial" pitchFamily="34" charset="0"/>
              </a:rPr>
              <a:t>Notes:</a:t>
            </a:r>
          </a:p>
          <a:p>
            <a:pPr fontAlgn="auto">
              <a:spcBef>
                <a:spcPts val="600"/>
              </a:spcBef>
              <a:spcAft>
                <a:spcPts val="0"/>
              </a:spcAft>
              <a:buFont typeface="Arial" charset="0"/>
              <a:buChar char="•"/>
              <a:defRPr/>
            </a:pPr>
            <a:r>
              <a:rPr lang="en-US" sz="1400" b="1">
                <a:solidFill>
                  <a:prstClr val="black"/>
                </a:solidFill>
                <a:latin typeface="Arial" pitchFamily="34" charset="0"/>
                <a:cs typeface="Arial" pitchFamily="34" charset="0"/>
              </a:rPr>
              <a:t>All fonts should be Arial</a:t>
            </a:r>
          </a:p>
          <a:p>
            <a:pPr fontAlgn="auto">
              <a:spcBef>
                <a:spcPts val="600"/>
              </a:spcBef>
              <a:spcAft>
                <a:spcPts val="0"/>
              </a:spcAft>
              <a:buFont typeface="Arial" charset="0"/>
              <a:buChar char="•"/>
              <a:defRPr/>
            </a:pPr>
            <a:r>
              <a:rPr lang="en-US" sz="1400" b="1">
                <a:solidFill>
                  <a:prstClr val="black"/>
                </a:solidFill>
                <a:latin typeface="Arial" pitchFamily="34" charset="0"/>
                <a:cs typeface="Arial" pitchFamily="34" charset="0"/>
              </a:rPr>
              <a:t>Templates automatically reduce overall size of text as more is added; do not go below font size 14 or third</a:t>
            </a:r>
            <a:r>
              <a:rPr lang="en-US" sz="1400" b="1" baseline="0">
                <a:solidFill>
                  <a:prstClr val="black"/>
                </a:solidFill>
                <a:latin typeface="Arial" pitchFamily="34" charset="0"/>
                <a:cs typeface="Arial" pitchFamily="34" charset="0"/>
              </a:rPr>
              <a:t> sub-bullet level</a:t>
            </a:r>
            <a:endParaRPr lang="en-US" sz="1400" b="1">
              <a:solidFill>
                <a:prstClr val="black"/>
              </a:solidFill>
              <a:latin typeface="Arial" pitchFamily="34" charset="0"/>
              <a:cs typeface="Arial" pitchFamily="34" charset="0"/>
            </a:endParaRPr>
          </a:p>
          <a:p>
            <a:pPr fontAlgn="auto">
              <a:spcBef>
                <a:spcPts val="600"/>
              </a:spcBef>
              <a:spcAft>
                <a:spcPts val="0"/>
              </a:spcAft>
              <a:buFont typeface="Arial" charset="0"/>
              <a:buChar char="•"/>
              <a:defRPr/>
            </a:pPr>
            <a:r>
              <a:rPr lang="en-US" sz="1400" b="1">
                <a:solidFill>
                  <a:prstClr val="black"/>
                </a:solidFill>
                <a:latin typeface="Arial" pitchFamily="34" charset="0"/>
                <a:cs typeface="Arial" pitchFamily="34" charset="0"/>
              </a:rPr>
              <a:t>Do not change formatting (e.g. hanging indent, bullet types, etc.)</a:t>
            </a:r>
          </a:p>
          <a:p>
            <a:pPr fontAlgn="auto">
              <a:spcBef>
                <a:spcPts val="600"/>
              </a:spcBef>
              <a:spcAft>
                <a:spcPts val="0"/>
              </a:spcAft>
              <a:buFont typeface="Arial" charset="0"/>
              <a:buChar char="•"/>
              <a:defRPr/>
            </a:pPr>
            <a:r>
              <a:rPr lang="en-US" sz="1400" b="1">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600"/>
              </a:spcBef>
              <a:spcAft>
                <a:spcPts val="0"/>
              </a:spcAft>
              <a:buFont typeface="Arial" charset="0"/>
              <a:buChar char="•"/>
              <a:defRPr/>
            </a:pPr>
            <a:r>
              <a:rPr lang="en-US" sz="1400" b="1">
                <a:solidFill>
                  <a:prstClr val="black"/>
                </a:solidFill>
                <a:latin typeface="Arial" pitchFamily="34" charset="0"/>
                <a:cs typeface="Arial" pitchFamily="34" charset="0"/>
              </a:rPr>
              <a:t>Print</a:t>
            </a:r>
            <a:r>
              <a:rPr lang="en-US" sz="1400" b="1" baseline="0">
                <a:solidFill>
                  <a:prstClr val="black"/>
                </a:solidFill>
                <a:latin typeface="Arial" pitchFamily="34" charset="0"/>
                <a:cs typeface="Arial" pitchFamily="34" charset="0"/>
              </a:rPr>
              <a:t> in grayscale; only print in color if there is a chart on the page that has color coding</a:t>
            </a:r>
            <a:endParaRPr lang="en-US" sz="1400" b="1">
              <a:solidFill>
                <a:prstClr val="black"/>
              </a:solidFill>
              <a:latin typeface="Arial" pitchFamily="34" charset="0"/>
              <a:cs typeface="Arial" pitchFamily="34" charset="0"/>
            </a:endParaRPr>
          </a:p>
        </p:txBody>
      </p:sp>
      <p:grpSp>
        <p:nvGrpSpPr>
          <p:cNvPr id="5" name="Group 16"/>
          <p:cNvGrpSpPr>
            <a:grpSpLocks/>
          </p:cNvGrpSpPr>
          <p:nvPr userDrawn="1"/>
        </p:nvGrpSpPr>
        <p:grpSpPr bwMode="auto">
          <a:xfrm>
            <a:off x="165100" y="1308100"/>
            <a:ext cx="1524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Arial" pitchFamily="34" charset="0"/>
              </a:endParaRPr>
            </a:p>
          </p:txBody>
        </p:sp>
        <p:cxnSp>
          <p:nvCxnSpPr>
            <p:cNvPr id="7" name="Straight Arrow Connector 6"/>
            <p:cNvCxnSpPr>
              <a:stCxn id="18" idx="1"/>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6632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181660"/>
            <a:ext cx="7696200" cy="64633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6525" y="1143000"/>
            <a:ext cx="8870950"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Arial" charset="0"/>
              </a:defRPr>
            </a:lvl1pPr>
          </a:lstStyle>
          <a:p>
            <a:pPr>
              <a:defRPr/>
            </a:pPr>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black"/>
                </a:solidFill>
                <a:latin typeface="Arial" charset="0"/>
                <a:cs typeface="Arial" charset="0"/>
              </a:defRPr>
            </a:lvl1pPr>
          </a:lstStyle>
          <a:p>
            <a:pPr>
              <a:defRPr/>
            </a:pPr>
            <a:fld id="{61EA68D6-9730-40C2-8257-B529271F8480}" type="slidenum">
              <a:rPr lang="en-US" altLang="en-US"/>
              <a:pPr>
                <a:defRPr/>
              </a:pPr>
              <a:t>‹#›</a:t>
            </a:fld>
            <a:endParaRPr lang="en-US" altLang="en-US"/>
          </a:p>
        </p:txBody>
      </p:sp>
    </p:spTree>
    <p:extLst>
      <p:ext uri="{BB962C8B-B14F-4D97-AF65-F5344CB8AC3E}">
        <p14:creationId xmlns:p14="http://schemas.microsoft.com/office/powerpoint/2010/main" val="610169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10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3.jpe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3.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7.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image" Target="../media/image6.png"/><Relationship Id="rId2" Type="http://schemas.openxmlformats.org/officeDocument/2006/relationships/slideLayout" Target="../slideLayouts/slideLayout75.xml"/><Relationship Id="rId16" Type="http://schemas.openxmlformats.org/officeDocument/2006/relationships/theme" Target="../theme/theme7.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8.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3.jpeg"/><Relationship Id="rId2" Type="http://schemas.openxmlformats.org/officeDocument/2006/relationships/slideLayout" Target="../slideLayouts/slideLayout90.xml"/><Relationship Id="rId16" Type="http://schemas.openxmlformats.org/officeDocument/2006/relationships/theme" Target="../theme/theme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2.pn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723900" y="180975"/>
            <a:ext cx="76962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Arial 36 Bold</a:t>
            </a:r>
          </a:p>
        </p:txBody>
      </p:sp>
      <p:sp>
        <p:nvSpPr>
          <p:cNvPr id="6147" name="Text Placeholder 2"/>
          <p:cNvSpPr>
            <a:spLocks noGrp="1"/>
          </p:cNvSpPr>
          <p:nvPr>
            <p:ph type="body" idx="1"/>
          </p:nvPr>
        </p:nvSpPr>
        <p:spPr bwMode="auto">
          <a:xfrm>
            <a:off x="136525"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26)</a:t>
            </a:r>
          </a:p>
          <a:p>
            <a:pPr lvl="1"/>
            <a:r>
              <a:rPr lang="en-US"/>
              <a:t>Second level (Arial 24)</a:t>
            </a:r>
          </a:p>
          <a:p>
            <a:pPr lvl="2"/>
            <a:r>
              <a:rPr lang="en-US"/>
              <a:t>Third level (Arial 20)</a:t>
            </a:r>
          </a:p>
          <a:p>
            <a:pPr lvl="3"/>
            <a:r>
              <a:rPr lang="en-US"/>
              <a:t>Fourth level (Arial 18)</a:t>
            </a:r>
          </a:p>
          <a:p>
            <a:pPr lvl="0"/>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12" name="Rectangle 32"/>
          <p:cNvSpPr>
            <a:spLocks noChangeArrowheads="1"/>
          </p:cNvSpPr>
          <p:nvPr/>
        </p:nvSpPr>
        <p:spPr bwMode="auto">
          <a:xfrm rot="10800000">
            <a:off x="0" y="9985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a:solidFill>
                <a:srgbClr val="FFFFFF"/>
              </a:solidFill>
              <a:latin typeface="Arial" pitchFamily="34" charset="0"/>
              <a:cs typeface="Arial" charset="0"/>
            </a:endParaRPr>
          </a:p>
        </p:txBody>
      </p:sp>
      <p:sp>
        <p:nvSpPr>
          <p:cNvPr id="2" name="Rectangle 1">
            <a:extLst>
              <a:ext uri="{FF2B5EF4-FFF2-40B4-BE49-F238E27FC236}">
                <a16:creationId xmlns:a16="http://schemas.microsoft.com/office/drawing/2014/main" id="{2E940825-F787-BD1A-E260-16427504355B}"/>
              </a:ext>
            </a:extLst>
          </p:cNvPr>
          <p:cNvSpPr/>
          <p:nvPr userDrawn="1"/>
        </p:nvSpPr>
        <p:spPr>
          <a:xfrm>
            <a:off x="8278165" y="6581002"/>
            <a:ext cx="832279" cy="230832"/>
          </a:xfrm>
          <a:prstGeom prst="rect">
            <a:avLst/>
          </a:prstGeom>
        </p:spPr>
        <p:txBody>
          <a:bodyPr wrap="none">
            <a:spAutoFit/>
          </a:bodyPr>
          <a:lstStyle/>
          <a:p>
            <a:pPr algn="r" fontAlgn="auto">
              <a:spcBef>
                <a:spcPts val="0"/>
              </a:spcBef>
              <a:spcAft>
                <a:spcPts val="0"/>
              </a:spcAft>
              <a:defRPr/>
            </a:pPr>
            <a:r>
              <a:rPr lang="en-US" sz="900" i="1">
                <a:ln>
                  <a:solidFill>
                    <a:srgbClr val="FFC000"/>
                  </a:solidFill>
                </a:ln>
                <a:solidFill>
                  <a:prstClr val="black"/>
                </a:solidFill>
                <a:latin typeface="Arial Black" pitchFamily="34" charset="0"/>
              </a:rPr>
              <a:t>One ROTC</a:t>
            </a:r>
          </a:p>
        </p:txBody>
      </p:sp>
      <p:pic>
        <p:nvPicPr>
          <p:cNvPr id="3" name="Picture 2" descr="http://www.tioh.hqda.pentagon.mil/ImageProxy.ashx?n=1&amp;t=original&amp;id=5161">
            <a:extLst>
              <a:ext uri="{FF2B5EF4-FFF2-40B4-BE49-F238E27FC236}">
                <a16:creationId xmlns:a16="http://schemas.microsoft.com/office/drawing/2014/main" id="{770C73BF-A612-6108-06BA-552D4BA2F892}"/>
              </a:ext>
            </a:extLst>
          </p:cNvPr>
          <p:cNvPicPr>
            <a:picLocks noChangeAspect="1" noChangeArrowheads="1"/>
          </p:cNvPicPr>
          <p:nvPr userDrawn="1"/>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sp>
        <p:nvSpPr>
          <p:cNvPr id="4" name="Rectangle 3">
            <a:extLst>
              <a:ext uri="{FF2B5EF4-FFF2-40B4-BE49-F238E27FC236}">
                <a16:creationId xmlns:a16="http://schemas.microsoft.com/office/drawing/2014/main" id="{F935F53C-5D2E-539F-0214-6DC54BC5E814}"/>
              </a:ext>
            </a:extLst>
          </p:cNvPr>
          <p:cNvSpPr/>
          <p:nvPr userDrawn="1"/>
        </p:nvSpPr>
        <p:spPr>
          <a:xfrm>
            <a:off x="7802933" y="1018402"/>
            <a:ext cx="1326005" cy="230832"/>
          </a:xfrm>
          <a:prstGeom prst="rect">
            <a:avLst/>
          </a:prstGeom>
        </p:spPr>
        <p:txBody>
          <a:bodyPr wrap="none">
            <a:spAutoFit/>
          </a:bodyPr>
          <a:lstStyle/>
          <a:p>
            <a:pPr algn="r" fontAlgn="auto">
              <a:spcBef>
                <a:spcPts val="0"/>
              </a:spcBef>
              <a:spcAft>
                <a:spcPts val="0"/>
              </a:spcAft>
              <a:defRPr/>
            </a:pPr>
            <a:r>
              <a:rPr lang="en-US" sz="900" i="1">
                <a:ln>
                  <a:solidFill>
                    <a:srgbClr val="FFCC00"/>
                  </a:solidFill>
                </a:ln>
                <a:solidFill>
                  <a:prstClr val="black"/>
                </a:solidFill>
                <a:latin typeface="Arial Black" pitchFamily="34" charset="0"/>
              </a:rPr>
              <a:t>Be All You Can Be</a:t>
            </a:r>
          </a:p>
        </p:txBody>
      </p:sp>
      <p:pic>
        <p:nvPicPr>
          <p:cNvPr id="5" name="Picture 4" descr="Logo&#10;&#10;Description automatically generated">
            <a:extLst>
              <a:ext uri="{FF2B5EF4-FFF2-40B4-BE49-F238E27FC236}">
                <a16:creationId xmlns:a16="http://schemas.microsoft.com/office/drawing/2014/main" id="{9757A2D9-B8A0-B579-617E-C2621A16ED3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Tree>
    <p:extLst>
      <p:ext uri="{BB962C8B-B14F-4D97-AF65-F5344CB8AC3E}">
        <p14:creationId xmlns:p14="http://schemas.microsoft.com/office/powerpoint/2010/main" val="141105927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hf sldNum="0"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p:titleStyle>
    <p:bodyStyle>
      <a:lvl1pPr marL="287338" indent="-287338" algn="l" rtl="0" eaLnBrk="0" fontAlgn="base" hangingPunct="0">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69863" algn="l" rtl="0" eaLnBrk="0" fontAlgn="base" hangingPunct="0">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7388" indent="-173038"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0" fontAlgn="base" hangingPunct="0">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1027113" indent="-173038" algn="l" rtl="0" eaLnBrk="0" fontAlgn="base" hangingPunct="0">
        <a:spcBef>
          <a:spcPct val="20000"/>
        </a:spcBef>
        <a:spcAft>
          <a:spcPct val="0"/>
        </a:spcAft>
        <a:buFont typeface="Arial" charset="0"/>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23900" y="180975"/>
            <a:ext cx="76962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Arial 36 Bold</a:t>
            </a:r>
          </a:p>
        </p:txBody>
      </p:sp>
      <p:sp>
        <p:nvSpPr>
          <p:cNvPr id="2051" name="Text Placeholder 2"/>
          <p:cNvSpPr>
            <a:spLocks noGrp="1"/>
          </p:cNvSpPr>
          <p:nvPr>
            <p:ph type="body" idx="1"/>
          </p:nvPr>
        </p:nvSpPr>
        <p:spPr bwMode="auto">
          <a:xfrm>
            <a:off x="136526" y="1219200"/>
            <a:ext cx="887095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 (Arial 26)</a:t>
            </a:r>
          </a:p>
          <a:p>
            <a:pPr lvl="1"/>
            <a:r>
              <a:rPr lang="en-US" altLang="en-US"/>
              <a:t>Second level (Arial 24)</a:t>
            </a:r>
          </a:p>
          <a:p>
            <a:pPr lvl="2"/>
            <a:r>
              <a:rPr lang="en-US" altLang="en-US"/>
              <a:t>Third level (Arial 20)</a:t>
            </a:r>
          </a:p>
          <a:p>
            <a:pPr lvl="3"/>
            <a:r>
              <a:rPr lang="en-US" altLang="en-US"/>
              <a:t>Fourth level (Arial 18)</a:t>
            </a:r>
          </a:p>
          <a:p>
            <a:pPr lvl="0"/>
            <a:r>
              <a:rPr lang="en-US" altLang="en-US"/>
              <a:t>Formatting</a:t>
            </a:r>
          </a:p>
          <a:p>
            <a:pPr lvl="1"/>
            <a:r>
              <a:rPr lang="en-US" altLang="en-US"/>
              <a:t>Do not go below fourth level bullet</a:t>
            </a:r>
          </a:p>
          <a:p>
            <a:pPr lvl="1"/>
            <a:r>
              <a:rPr lang="en-US" altLang="en-US"/>
              <a:t>Paragraph spacing is set at “before 6pt”</a:t>
            </a:r>
          </a:p>
          <a:p>
            <a:pPr lvl="1"/>
            <a:r>
              <a:rPr lang="en-US" altLang="en-US"/>
              <a:t>Use the designated bullet style for each level</a:t>
            </a:r>
          </a:p>
          <a:p>
            <a:pPr lvl="1"/>
            <a:r>
              <a:rPr lang="en-US" altLang="en-US"/>
              <a:t>Paragraphs are formatted with hanging indents</a:t>
            </a:r>
          </a:p>
          <a:p>
            <a:pPr lvl="0"/>
            <a:endParaRPr lang="en-US" altLang="en-US"/>
          </a:p>
          <a:p>
            <a:pPr lvl="3"/>
            <a:endParaRPr lang="en-US" altLang="en-US"/>
          </a:p>
          <a:p>
            <a:pPr lvl="4"/>
            <a:endParaRPr lang="en-US" altLang="en-US"/>
          </a:p>
        </p:txBody>
      </p:sp>
      <p:sp>
        <p:nvSpPr>
          <p:cNvPr id="15" name="Slide Number Placeholder 4"/>
          <p:cNvSpPr txBox="1">
            <a:spLocks/>
          </p:cNvSpPr>
          <p:nvPr/>
        </p:nvSpPr>
        <p:spPr>
          <a:xfrm>
            <a:off x="76200" y="6553200"/>
            <a:ext cx="8382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A2D02DB6-90DB-43DA-A19B-988C8E37E795}" type="slidenum">
              <a:rPr lang="en-US" altLang="en-US" sz="750" b="1" smtClean="0">
                <a:solidFill>
                  <a:srgbClr val="000000"/>
                </a:solidFill>
                <a:ea typeface="+mn-ea"/>
              </a:rPr>
              <a:pPr eaLnBrk="1" hangingPunct="1">
                <a:defRPr/>
              </a:pPr>
              <a:t>‹#›</a:t>
            </a:fld>
            <a:endParaRPr lang="en-US" altLang="en-US" sz="750" b="1">
              <a:solidFill>
                <a:srgbClr val="000000"/>
              </a:solidFill>
              <a:ea typeface="+mn-ea"/>
            </a:endParaRPr>
          </a:p>
        </p:txBody>
      </p:sp>
      <p:pic>
        <p:nvPicPr>
          <p:cNvPr id="2053" name="Picture 3" descr="C:\Users\BorgerdingTB\AppData\Local\Microsoft\Windows\Temporary Internet Files\Content.Outlook\B8021UZJ\Nice Army of One.jpg"/>
          <p:cNvPicPr>
            <a:picLocks noChangeAspect="1" noChangeArrowheads="1"/>
          </p:cNvPicPr>
          <p:nvPr/>
        </p:nvPicPr>
        <p:blipFill>
          <a:blip r:embed="rId13">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34926" y="42863"/>
            <a:ext cx="727075" cy="96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6" name="Rectangle 32"/>
          <p:cNvSpPr>
            <a:spLocks noChangeArrowheads="1"/>
          </p:cNvSpPr>
          <p:nvPr/>
        </p:nvSpPr>
        <p:spPr bwMode="auto">
          <a:xfrm rot="10800000">
            <a:off x="0" y="998539"/>
            <a:ext cx="9144000" cy="73025"/>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endParaRPr lang="en-US" altLang="en-US" sz="1350" b="1">
              <a:solidFill>
                <a:srgbClr val="FFFFFF"/>
              </a:solidFill>
              <a:latin typeface="Arial"/>
              <a:ea typeface="+mn-ea"/>
              <a:cs typeface="Arial" panose="020B0604020202020204" pitchFamily="34" charset="0"/>
            </a:endParaRPr>
          </a:p>
        </p:txBody>
      </p:sp>
      <p:grpSp>
        <p:nvGrpSpPr>
          <p:cNvPr id="12" name="Group 11"/>
          <p:cNvGrpSpPr/>
          <p:nvPr userDrawn="1"/>
        </p:nvGrpSpPr>
        <p:grpSpPr>
          <a:xfrm>
            <a:off x="8322975" y="68561"/>
            <a:ext cx="735772" cy="914400"/>
            <a:chOff x="8322975" y="68561"/>
            <a:chExt cx="735772" cy="914400"/>
          </a:xfrm>
        </p:grpSpPr>
        <p:pic>
          <p:nvPicPr>
            <p:cNvPr id="13" name="Picture 2" descr="http://www.tioh.hqda.pentagon.mil/ImageProxy.ashx?n=1&amp;t=original&amp;id=5161"/>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8362228" y="68561"/>
              <a:ext cx="660400" cy="914400"/>
            </a:xfrm>
            <a:prstGeom prst="rect">
              <a:avLst/>
            </a:prstGeom>
            <a:noFill/>
            <a:ln w="9525">
              <a:noFill/>
              <a:miter lim="800000"/>
              <a:headEnd/>
              <a:tailEnd/>
            </a:ln>
          </p:spPr>
        </p:pic>
        <p:sp>
          <p:nvSpPr>
            <p:cNvPr id="14" name="Title 1"/>
            <p:cNvSpPr txBox="1">
              <a:spLocks/>
            </p:cNvSpPr>
            <p:nvPr userDrawn="1"/>
          </p:nvSpPr>
          <p:spPr>
            <a:xfrm>
              <a:off x="8322975" y="398278"/>
              <a:ext cx="735772" cy="254965"/>
            </a:xfrm>
            <a:prstGeom prst="rect">
              <a:avLst/>
            </a:prstGeom>
            <a:noFill/>
          </p:spPr>
          <p:txBody>
            <a:bodyPr anchor="ctr">
              <a:noAutofit/>
            </a:bodyPr>
            <a:lstStyle>
              <a:lvl1pPr algn="ctr" rtl="0" eaLnBrk="0" fontAlgn="base" hangingPunct="0">
                <a:spcBef>
                  <a:spcPct val="0"/>
                </a:spcBef>
                <a:spcAft>
                  <a:spcPct val="0"/>
                </a:spcAft>
                <a:defRPr sz="1200" b="1" i="0" kern="1200" baseline="0">
                  <a:solidFill>
                    <a:schemeClr val="bg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a:lstStyle>
            <a:p>
              <a:r>
                <a:rPr lang="en-US"/>
                <a:t>2022</a:t>
              </a:r>
            </a:p>
          </p:txBody>
        </p:sp>
      </p:grpSp>
    </p:spTree>
    <p:extLst>
      <p:ext uri="{BB962C8B-B14F-4D97-AF65-F5344CB8AC3E}">
        <p14:creationId xmlns:p14="http://schemas.microsoft.com/office/powerpoint/2010/main" val="127521710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3" r:id="rId11"/>
  </p:sldLayoutIdLst>
  <p:hf sldNum="0" hdr="0" ftr="0" dt="0"/>
  <p:txStyles>
    <p:titleStyle>
      <a:lvl1pPr algn="ctr" rtl="0" eaLnBrk="0" fontAlgn="base" hangingPunct="0">
        <a:spcBef>
          <a:spcPct val="0"/>
        </a:spcBef>
        <a:spcAft>
          <a:spcPct val="0"/>
        </a:spcAft>
        <a:defRPr sz="27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700" b="1">
          <a:solidFill>
            <a:schemeClr val="tx1"/>
          </a:solidFill>
          <a:latin typeface="Arial" charset="0"/>
          <a:cs typeface="Arial" charset="0"/>
        </a:defRPr>
      </a:lvl2pPr>
      <a:lvl3pPr algn="ctr" rtl="0" eaLnBrk="0" fontAlgn="base" hangingPunct="0">
        <a:spcBef>
          <a:spcPct val="0"/>
        </a:spcBef>
        <a:spcAft>
          <a:spcPct val="0"/>
        </a:spcAft>
        <a:defRPr sz="2700" b="1">
          <a:solidFill>
            <a:schemeClr val="tx1"/>
          </a:solidFill>
          <a:latin typeface="Arial" charset="0"/>
          <a:cs typeface="Arial" charset="0"/>
        </a:defRPr>
      </a:lvl3pPr>
      <a:lvl4pPr algn="ctr" rtl="0" eaLnBrk="0" fontAlgn="base" hangingPunct="0">
        <a:spcBef>
          <a:spcPct val="0"/>
        </a:spcBef>
        <a:spcAft>
          <a:spcPct val="0"/>
        </a:spcAft>
        <a:defRPr sz="2700" b="1">
          <a:solidFill>
            <a:schemeClr val="tx1"/>
          </a:solidFill>
          <a:latin typeface="Arial" charset="0"/>
          <a:cs typeface="Arial" charset="0"/>
        </a:defRPr>
      </a:lvl4pPr>
      <a:lvl5pPr algn="ctr" rtl="0" eaLnBrk="0" fontAlgn="base" hangingPunct="0">
        <a:spcBef>
          <a:spcPct val="0"/>
        </a:spcBef>
        <a:spcAft>
          <a:spcPct val="0"/>
        </a:spcAft>
        <a:defRPr sz="2700" b="1">
          <a:solidFill>
            <a:schemeClr val="tx1"/>
          </a:solidFill>
          <a:latin typeface="Arial" charset="0"/>
          <a:cs typeface="Arial" charset="0"/>
        </a:defRPr>
      </a:lvl5pPr>
      <a:lvl6pPr marL="342919" algn="ctr" rtl="0" eaLnBrk="1" fontAlgn="base" hangingPunct="1">
        <a:spcBef>
          <a:spcPct val="0"/>
        </a:spcBef>
        <a:spcAft>
          <a:spcPct val="0"/>
        </a:spcAft>
        <a:defRPr sz="3000" b="1">
          <a:solidFill>
            <a:schemeClr val="tx1"/>
          </a:solidFill>
          <a:latin typeface="Arial" charset="0"/>
          <a:cs typeface="Arial" charset="0"/>
        </a:defRPr>
      </a:lvl6pPr>
      <a:lvl7pPr marL="685837" algn="ctr" rtl="0" eaLnBrk="1" fontAlgn="base" hangingPunct="1">
        <a:spcBef>
          <a:spcPct val="0"/>
        </a:spcBef>
        <a:spcAft>
          <a:spcPct val="0"/>
        </a:spcAft>
        <a:defRPr sz="3000" b="1">
          <a:solidFill>
            <a:schemeClr val="tx1"/>
          </a:solidFill>
          <a:latin typeface="Arial" charset="0"/>
          <a:cs typeface="Arial" charset="0"/>
        </a:defRPr>
      </a:lvl7pPr>
      <a:lvl8pPr marL="1028756" algn="ctr" rtl="0" eaLnBrk="1" fontAlgn="base" hangingPunct="1">
        <a:spcBef>
          <a:spcPct val="0"/>
        </a:spcBef>
        <a:spcAft>
          <a:spcPct val="0"/>
        </a:spcAft>
        <a:defRPr sz="3000" b="1">
          <a:solidFill>
            <a:schemeClr val="tx1"/>
          </a:solidFill>
          <a:latin typeface="Arial" charset="0"/>
          <a:cs typeface="Arial" charset="0"/>
        </a:defRPr>
      </a:lvl8pPr>
      <a:lvl9pPr marL="1371674" algn="ctr" rtl="0" eaLnBrk="1" fontAlgn="base" hangingPunct="1">
        <a:spcBef>
          <a:spcPct val="0"/>
        </a:spcBef>
        <a:spcAft>
          <a:spcPct val="0"/>
        </a:spcAft>
        <a:defRPr sz="3000" b="1">
          <a:solidFill>
            <a:schemeClr val="tx1"/>
          </a:solidFill>
          <a:latin typeface="Arial" charset="0"/>
          <a:cs typeface="Arial" charset="0"/>
        </a:defRPr>
      </a:lvl9pPr>
    </p:titleStyle>
    <p:bodyStyle>
      <a:lvl1pPr marL="215515" indent="-215515" algn="l" rtl="0" eaLnBrk="0" fontAlgn="base" hangingPunct="0">
        <a:spcBef>
          <a:spcPts val="450"/>
        </a:spcBef>
        <a:spcAft>
          <a:spcPct val="0"/>
        </a:spcAft>
        <a:buFont typeface="Wingdings" panose="05000000000000000000" pitchFamily="2" charset="2"/>
        <a:buChar char="Ø"/>
        <a:defRPr sz="1950" kern="1200">
          <a:solidFill>
            <a:schemeClr val="tx1"/>
          </a:solidFill>
          <a:latin typeface="Arial" pitchFamily="34" charset="0"/>
          <a:ea typeface="+mn-ea"/>
          <a:cs typeface="Arial" pitchFamily="34" charset="0"/>
        </a:defRPr>
      </a:lvl1pPr>
      <a:lvl2pPr marL="342919" indent="-127404" algn="l" rtl="0" eaLnBrk="0" fontAlgn="base" hangingPunct="0">
        <a:spcBef>
          <a:spcPts val="45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515569" indent="-129785" algn="l" rtl="0" eaLnBrk="0" fontAlgn="base" hangingPunct="0">
        <a:spcBef>
          <a:spcPts val="450"/>
        </a:spcBef>
        <a:spcAft>
          <a:spcPct val="0"/>
        </a:spcAft>
        <a:buFont typeface="Arial" panose="020B0604020202020204" pitchFamily="34" charset="0"/>
        <a:buChar char="–"/>
        <a:defRPr sz="1500" kern="1200">
          <a:solidFill>
            <a:schemeClr val="tx1"/>
          </a:solidFill>
          <a:latin typeface="Arial" pitchFamily="34" charset="0"/>
          <a:ea typeface="+mn-ea"/>
          <a:cs typeface="Arial" pitchFamily="34" charset="0"/>
        </a:defRPr>
      </a:lvl3pPr>
      <a:lvl4pPr marL="640591" indent="-125023" algn="l" rtl="0" eaLnBrk="0" fontAlgn="base" hangingPunct="0">
        <a:spcBef>
          <a:spcPts val="450"/>
        </a:spcBef>
        <a:spcAft>
          <a:spcPct val="0"/>
        </a:spcAft>
        <a:buFont typeface="Wingdings" panose="05000000000000000000" pitchFamily="2" charset="2"/>
        <a:buChar char="§"/>
        <a:defRPr kern="1200">
          <a:solidFill>
            <a:schemeClr val="tx1"/>
          </a:solidFill>
          <a:latin typeface="Arial" pitchFamily="34" charset="0"/>
          <a:ea typeface="+mn-ea"/>
          <a:cs typeface="Arial" pitchFamily="34" charset="0"/>
        </a:defRPr>
      </a:lvl4pPr>
      <a:lvl5pPr marL="770377" indent="-129785" algn="l" rtl="0" eaLnBrk="0" fontAlgn="base" hangingPunct="0">
        <a:spcBef>
          <a:spcPct val="20000"/>
        </a:spcBef>
        <a:spcAft>
          <a:spcPct val="0"/>
        </a:spcAft>
        <a:buFont typeface="Arial" panose="020B0604020202020204" pitchFamily="34" charset="0"/>
        <a:defRPr kern="1200">
          <a:solidFill>
            <a:schemeClr val="tx1"/>
          </a:solidFill>
          <a:latin typeface="Arial" pitchFamily="34" charset="0"/>
          <a:ea typeface="+mn-ea"/>
          <a:cs typeface="Arial" pitchFamily="34" charset="0"/>
        </a:defRPr>
      </a:lvl5pPr>
      <a:lvl6pPr marL="1886052" indent="-171459" algn="l" defTabSz="68583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71" indent="-171459" algn="l" defTabSz="68583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9" indent="-171459" algn="l" defTabSz="68583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8" indent="-171459" algn="l" defTabSz="68583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7" rtl="0" eaLnBrk="1" latinLnBrk="0" hangingPunct="1">
        <a:defRPr sz="1350" kern="1200">
          <a:solidFill>
            <a:schemeClr val="tx1"/>
          </a:solidFill>
          <a:latin typeface="+mn-lt"/>
          <a:ea typeface="+mn-ea"/>
          <a:cs typeface="+mn-cs"/>
        </a:defRPr>
      </a:lvl1pPr>
      <a:lvl2pPr marL="342919" algn="l" defTabSz="685837" rtl="0" eaLnBrk="1" latinLnBrk="0" hangingPunct="1">
        <a:defRPr sz="1350" kern="1200">
          <a:solidFill>
            <a:schemeClr val="tx1"/>
          </a:solidFill>
          <a:latin typeface="+mn-lt"/>
          <a:ea typeface="+mn-ea"/>
          <a:cs typeface="+mn-cs"/>
        </a:defRPr>
      </a:lvl2pPr>
      <a:lvl3pPr marL="685837" algn="l" defTabSz="685837" rtl="0" eaLnBrk="1" latinLnBrk="0" hangingPunct="1">
        <a:defRPr sz="1350" kern="1200">
          <a:solidFill>
            <a:schemeClr val="tx1"/>
          </a:solidFill>
          <a:latin typeface="+mn-lt"/>
          <a:ea typeface="+mn-ea"/>
          <a:cs typeface="+mn-cs"/>
        </a:defRPr>
      </a:lvl3pPr>
      <a:lvl4pPr marL="1028756" algn="l" defTabSz="685837" rtl="0" eaLnBrk="1" latinLnBrk="0" hangingPunct="1">
        <a:defRPr sz="1350" kern="1200">
          <a:solidFill>
            <a:schemeClr val="tx1"/>
          </a:solidFill>
          <a:latin typeface="+mn-lt"/>
          <a:ea typeface="+mn-ea"/>
          <a:cs typeface="+mn-cs"/>
        </a:defRPr>
      </a:lvl4pPr>
      <a:lvl5pPr marL="1371674" algn="l" defTabSz="685837" rtl="0" eaLnBrk="1" latinLnBrk="0" hangingPunct="1">
        <a:defRPr sz="1350" kern="1200">
          <a:solidFill>
            <a:schemeClr val="tx1"/>
          </a:solidFill>
          <a:latin typeface="+mn-lt"/>
          <a:ea typeface="+mn-ea"/>
          <a:cs typeface="+mn-cs"/>
        </a:defRPr>
      </a:lvl5pPr>
      <a:lvl6pPr marL="1714593" algn="l" defTabSz="685837" rtl="0" eaLnBrk="1" latinLnBrk="0" hangingPunct="1">
        <a:defRPr sz="1350" kern="1200">
          <a:solidFill>
            <a:schemeClr val="tx1"/>
          </a:solidFill>
          <a:latin typeface="+mn-lt"/>
          <a:ea typeface="+mn-ea"/>
          <a:cs typeface="+mn-cs"/>
        </a:defRPr>
      </a:lvl6pPr>
      <a:lvl7pPr marL="2057511" algn="l" defTabSz="685837" rtl="0" eaLnBrk="1" latinLnBrk="0" hangingPunct="1">
        <a:defRPr sz="1350" kern="1200">
          <a:solidFill>
            <a:schemeClr val="tx1"/>
          </a:solidFill>
          <a:latin typeface="+mn-lt"/>
          <a:ea typeface="+mn-ea"/>
          <a:cs typeface="+mn-cs"/>
        </a:defRPr>
      </a:lvl7pPr>
      <a:lvl8pPr marL="2400430" algn="l" defTabSz="685837" rtl="0" eaLnBrk="1" latinLnBrk="0" hangingPunct="1">
        <a:defRPr sz="1350" kern="1200">
          <a:solidFill>
            <a:schemeClr val="tx1"/>
          </a:solidFill>
          <a:latin typeface="+mn-lt"/>
          <a:ea typeface="+mn-ea"/>
          <a:cs typeface="+mn-cs"/>
        </a:defRPr>
      </a:lvl8pPr>
      <a:lvl9pPr marL="2743349" algn="l" defTabSz="68583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0975"/>
            <a:ext cx="769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Arial 36 Bold</a:t>
            </a:r>
          </a:p>
        </p:txBody>
      </p:sp>
      <p:sp>
        <p:nvSpPr>
          <p:cNvPr id="1027" name="Text Placeholder 2"/>
          <p:cNvSpPr>
            <a:spLocks noGrp="1"/>
          </p:cNvSpPr>
          <p:nvPr>
            <p:ph type="body" idx="1"/>
          </p:nvPr>
        </p:nvSpPr>
        <p:spPr bwMode="auto">
          <a:xfrm>
            <a:off x="136525" y="1143000"/>
            <a:ext cx="8870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 (Arial 26)</a:t>
            </a:r>
          </a:p>
          <a:p>
            <a:pPr lvl="1"/>
            <a:r>
              <a:rPr lang="en-US" altLang="en-US"/>
              <a:t>Second level (Arial 24)</a:t>
            </a:r>
          </a:p>
          <a:p>
            <a:pPr lvl="2"/>
            <a:r>
              <a:rPr lang="en-US" altLang="en-US"/>
              <a:t>Third level (Arial 20)</a:t>
            </a:r>
          </a:p>
          <a:p>
            <a:pPr lvl="3"/>
            <a:r>
              <a:rPr lang="en-US" altLang="en-US"/>
              <a:t>Fourth level (Arial 18)</a:t>
            </a:r>
          </a:p>
          <a:p>
            <a:pPr lvl="0"/>
            <a:r>
              <a:rPr lang="en-US" altLang="en-US"/>
              <a:t>Formatting</a:t>
            </a:r>
          </a:p>
          <a:p>
            <a:pPr lvl="1"/>
            <a:r>
              <a:rPr lang="en-US" altLang="en-US"/>
              <a:t>Do not go below fourth level bullet</a:t>
            </a:r>
          </a:p>
          <a:p>
            <a:pPr lvl="1"/>
            <a:r>
              <a:rPr lang="en-US" altLang="en-US"/>
              <a:t>Paragraph spacing is set at “before 6pt”</a:t>
            </a:r>
          </a:p>
          <a:p>
            <a:pPr lvl="1"/>
            <a:r>
              <a:rPr lang="en-US" altLang="en-US"/>
              <a:t>Use the designated bullet style for each level</a:t>
            </a:r>
          </a:p>
          <a:p>
            <a:pPr lvl="1"/>
            <a:r>
              <a:rPr lang="en-US" altLang="en-US"/>
              <a:t>Paragraphs are formatted with hanging indents</a:t>
            </a:r>
          </a:p>
          <a:p>
            <a:pPr lvl="0"/>
            <a:endParaRPr lang="en-US" altLang="en-US"/>
          </a:p>
          <a:p>
            <a:pPr lvl="3"/>
            <a:endParaRPr lang="en-US" altLang="en-US"/>
          </a:p>
          <a:p>
            <a:pPr lvl="4"/>
            <a:endParaRPr lang="en-US" altLang="en-US"/>
          </a:p>
        </p:txBody>
      </p:sp>
      <p:sp>
        <p:nvSpPr>
          <p:cNvPr id="15" name="Slide Number Placeholder 4"/>
          <p:cNvSpPr txBox="1">
            <a:spLocks/>
          </p:cNvSpPr>
          <p:nvPr/>
        </p:nvSpPr>
        <p:spPr>
          <a:xfrm>
            <a:off x="76200" y="6553200"/>
            <a:ext cx="8382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7916FF4F-01B0-412B-BA64-A4E46A278032}" type="slidenum">
              <a:rPr lang="en-US" altLang="en-US" sz="1000" b="1" smtClean="0">
                <a:solidFill>
                  <a:srgbClr val="000000"/>
                </a:solidFill>
                <a:ea typeface="+mn-ea"/>
              </a:rPr>
              <a:pPr eaLnBrk="1" hangingPunct="1">
                <a:defRPr/>
              </a:pPr>
              <a:t>‹#›</a:t>
            </a:fld>
            <a:endParaRPr lang="en-US" altLang="en-US" sz="1000" b="1">
              <a:solidFill>
                <a:srgbClr val="000000"/>
              </a:solidFill>
              <a:ea typeface="+mn-ea"/>
            </a:endParaRPr>
          </a:p>
        </p:txBody>
      </p:sp>
      <p:pic>
        <p:nvPicPr>
          <p:cNvPr id="1029" name="Picture 3" descr="C:\Users\BorgerdingTB\AppData\Local\Microsoft\Windows\Temporary Internet Files\Content.Outlook\B8021UZJ\Nice Army of One.jpg"/>
          <p:cNvPicPr>
            <a:picLocks noChangeAspect="1" noChangeArrowheads="1"/>
          </p:cNvPicPr>
          <p:nvPr/>
        </p:nvPicPr>
        <p:blipFill>
          <a:blip r:embed="rId19">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34925" y="42863"/>
            <a:ext cx="7270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32"/>
          <p:cNvSpPr>
            <a:spLocks noChangeArrowheads="1"/>
          </p:cNvSpPr>
          <p:nvPr/>
        </p:nvSpPr>
        <p:spPr bwMode="auto">
          <a:xfrm rot="10800000">
            <a:off x="0" y="998538"/>
            <a:ext cx="9144000" cy="73025"/>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b="1">
              <a:solidFill>
                <a:srgbClr val="FFFFFF"/>
              </a:solidFill>
              <a:ea typeface="+mn-ea"/>
            </a:endParaRPr>
          </a:p>
        </p:txBody>
      </p:sp>
      <p:grpSp>
        <p:nvGrpSpPr>
          <p:cNvPr id="1031" name="Group 15"/>
          <p:cNvGrpSpPr>
            <a:grpSpLocks/>
          </p:cNvGrpSpPr>
          <p:nvPr/>
        </p:nvGrpSpPr>
        <p:grpSpPr bwMode="auto">
          <a:xfrm>
            <a:off x="8382000" y="42863"/>
            <a:ext cx="762000" cy="914400"/>
            <a:chOff x="8382001" y="42863"/>
            <a:chExt cx="761998" cy="914400"/>
          </a:xfrm>
        </p:grpSpPr>
        <p:pic>
          <p:nvPicPr>
            <p:cNvPr id="2" name="Picture 2" descr="http://www.tioh.hqda.pentagon.mil/ImageProxy.ashx?n=1&amp;t=original&amp;id=5161"/>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739" y="42863"/>
              <a:ext cx="66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382001" y="381000"/>
              <a:ext cx="761998" cy="228600"/>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a:solidFill>
                    <a:prstClr val="white"/>
                  </a:solidFill>
                  <a:cs typeface="Arial" panose="020B0604020202020204" pitchFamily="34" charset="0"/>
                </a:rPr>
                <a:t>2022</a:t>
              </a:r>
            </a:p>
          </p:txBody>
        </p:sp>
      </p:grpSp>
    </p:spTree>
    <p:extLst>
      <p:ext uri="{BB962C8B-B14F-4D97-AF65-F5344CB8AC3E}">
        <p14:creationId xmlns:p14="http://schemas.microsoft.com/office/powerpoint/2010/main" val="224334963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hdr="0" ftr="0" dt="0"/>
  <p:txStyles>
    <p:title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charset="0"/>
          <a:cs typeface="Arial" charset="0"/>
        </a:defRPr>
      </a:lvl2pPr>
      <a:lvl3pPr algn="ctr" rtl="0" eaLnBrk="1" fontAlgn="base" hangingPunct="1">
        <a:spcBef>
          <a:spcPct val="0"/>
        </a:spcBef>
        <a:spcAft>
          <a:spcPct val="0"/>
        </a:spcAft>
        <a:defRPr sz="3600" b="1">
          <a:solidFill>
            <a:schemeClr val="tx1"/>
          </a:solidFill>
          <a:latin typeface="Arial" charset="0"/>
          <a:cs typeface="Arial" charset="0"/>
        </a:defRPr>
      </a:lvl3pPr>
      <a:lvl4pPr algn="ctr" rtl="0" eaLnBrk="1" fontAlgn="base" hangingPunct="1">
        <a:spcBef>
          <a:spcPct val="0"/>
        </a:spcBef>
        <a:spcAft>
          <a:spcPct val="0"/>
        </a:spcAft>
        <a:defRPr sz="3600" b="1">
          <a:solidFill>
            <a:schemeClr val="tx1"/>
          </a:solidFill>
          <a:latin typeface="Arial" charset="0"/>
          <a:cs typeface="Arial" charset="0"/>
        </a:defRPr>
      </a:lvl4pPr>
      <a:lvl5pPr algn="ctr" rtl="0" eaLnBrk="1" fontAlgn="base" hangingPunct="1">
        <a:spcBef>
          <a:spcPct val="0"/>
        </a:spcBef>
        <a:spcAft>
          <a:spcPct val="0"/>
        </a:spcAft>
        <a:defRPr sz="36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p:titleStyle>
    <p:bodyStyle>
      <a:lvl1pPr marL="287338" indent="-287338" algn="l" rtl="0" eaLnBrk="1" fontAlgn="base" hangingPunct="1">
        <a:spcBef>
          <a:spcPts val="600"/>
        </a:spcBef>
        <a:spcAft>
          <a:spcPct val="0"/>
        </a:spcAft>
        <a:buFont typeface="Wingdings" panose="05000000000000000000" pitchFamily="2" charset="2"/>
        <a:buChar char="Ø"/>
        <a:defRPr sz="2600" kern="1200">
          <a:solidFill>
            <a:schemeClr val="tx1"/>
          </a:solidFill>
          <a:latin typeface="Arial" pitchFamily="34" charset="0"/>
          <a:ea typeface="+mn-ea"/>
          <a:cs typeface="Arial" pitchFamily="34" charset="0"/>
        </a:defRPr>
      </a:lvl1pPr>
      <a:lvl2pPr marL="457200" indent="-169863" algn="l" rtl="0" eaLnBrk="1" fontAlgn="base" hangingPunct="1">
        <a:spcBef>
          <a:spcPts val="6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687388" indent="-173038" algn="l" rtl="0" eaLnBrk="1" fontAlgn="base" hangingPunct="1">
        <a:spcBef>
          <a:spcPts val="6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854075" indent="-166688" algn="l" rtl="0" eaLnBrk="1" fontAlgn="base" hangingPunct="1">
        <a:spcBef>
          <a:spcPts val="600"/>
        </a:spcBef>
        <a:spcAft>
          <a:spcPct val="0"/>
        </a:spcAft>
        <a:buFont typeface="Wingdings" panose="05000000000000000000" pitchFamily="2" charset="2"/>
        <a:buChar char="§"/>
        <a:defRPr kern="1200">
          <a:solidFill>
            <a:schemeClr val="tx1"/>
          </a:solidFill>
          <a:latin typeface="Arial" pitchFamily="34" charset="0"/>
          <a:ea typeface="+mn-ea"/>
          <a:cs typeface="Arial" pitchFamily="34" charset="0"/>
        </a:defRPr>
      </a:lvl4pPr>
      <a:lvl5pPr marL="1027113" indent="-173038" algn="l" rtl="0" eaLnBrk="1" fontAlgn="base" hangingPunct="1">
        <a:spcBef>
          <a:spcPct val="20000"/>
        </a:spcBef>
        <a:spcAft>
          <a:spcPct val="0"/>
        </a:spcAft>
        <a:buFont typeface="Arial" panose="020B0604020202020204" pitchFamily="34" charset="0"/>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0975"/>
            <a:ext cx="769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Arial 36 Bold</a:t>
            </a:r>
          </a:p>
        </p:txBody>
      </p:sp>
      <p:sp>
        <p:nvSpPr>
          <p:cNvPr id="1027" name="Text Placeholder 2"/>
          <p:cNvSpPr>
            <a:spLocks noGrp="1"/>
          </p:cNvSpPr>
          <p:nvPr>
            <p:ph type="body" idx="1"/>
          </p:nvPr>
        </p:nvSpPr>
        <p:spPr bwMode="auto">
          <a:xfrm>
            <a:off x="136525" y="1143000"/>
            <a:ext cx="8870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 (Arial 26)</a:t>
            </a:r>
          </a:p>
          <a:p>
            <a:pPr lvl="1"/>
            <a:r>
              <a:rPr lang="en-US" altLang="en-US"/>
              <a:t>Second level (Arial 24)</a:t>
            </a:r>
          </a:p>
          <a:p>
            <a:pPr lvl="2"/>
            <a:r>
              <a:rPr lang="en-US" altLang="en-US"/>
              <a:t>Third level (Arial 20)</a:t>
            </a:r>
          </a:p>
          <a:p>
            <a:pPr lvl="3"/>
            <a:r>
              <a:rPr lang="en-US" altLang="en-US"/>
              <a:t>Fourth level (Arial 18)</a:t>
            </a:r>
          </a:p>
          <a:p>
            <a:pPr lvl="0"/>
            <a:r>
              <a:rPr lang="en-US" altLang="en-US"/>
              <a:t>Formatting</a:t>
            </a:r>
          </a:p>
          <a:p>
            <a:pPr lvl="1"/>
            <a:r>
              <a:rPr lang="en-US" altLang="en-US"/>
              <a:t>Do not go below fourth level bullet</a:t>
            </a:r>
          </a:p>
          <a:p>
            <a:pPr lvl="1"/>
            <a:r>
              <a:rPr lang="en-US" altLang="en-US"/>
              <a:t>Paragraph spacing is set at “before 6pt”</a:t>
            </a:r>
          </a:p>
          <a:p>
            <a:pPr lvl="1"/>
            <a:r>
              <a:rPr lang="en-US" altLang="en-US"/>
              <a:t>Use the designated bullet style for each level</a:t>
            </a:r>
          </a:p>
          <a:p>
            <a:pPr lvl="1"/>
            <a:r>
              <a:rPr lang="en-US" altLang="en-US"/>
              <a:t>Paragraphs are formatted with hanging indents</a:t>
            </a:r>
          </a:p>
          <a:p>
            <a:pPr lvl="0"/>
            <a:endParaRPr lang="en-US" altLang="en-US"/>
          </a:p>
          <a:p>
            <a:pPr lvl="3"/>
            <a:endParaRPr lang="en-US" altLang="en-US"/>
          </a:p>
          <a:p>
            <a:pPr lvl="4"/>
            <a:endParaRPr lang="en-US" altLang="en-US"/>
          </a:p>
        </p:txBody>
      </p:sp>
      <p:sp>
        <p:nvSpPr>
          <p:cNvPr id="15" name="Slide Number Placeholder 4"/>
          <p:cNvSpPr txBox="1">
            <a:spLocks/>
          </p:cNvSpPr>
          <p:nvPr/>
        </p:nvSpPr>
        <p:spPr>
          <a:xfrm>
            <a:off x="76200" y="6553200"/>
            <a:ext cx="8382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0EB9A44-9DA5-4C97-8EF6-7DF039148544}" type="slidenum">
              <a:rPr lang="en-US" altLang="en-US" sz="1000" b="1" smtClean="0">
                <a:solidFill>
                  <a:srgbClr val="000000"/>
                </a:solidFill>
                <a:ea typeface="+mn-ea"/>
              </a:rPr>
              <a:pPr eaLnBrk="1" hangingPunct="1">
                <a:defRPr/>
              </a:pPr>
              <a:t>‹#›</a:t>
            </a:fld>
            <a:endParaRPr lang="en-US" altLang="en-US" sz="1000" b="1">
              <a:solidFill>
                <a:srgbClr val="000000"/>
              </a:solidFill>
              <a:ea typeface="+mn-ea"/>
            </a:endParaRPr>
          </a:p>
        </p:txBody>
      </p:sp>
      <p:pic>
        <p:nvPicPr>
          <p:cNvPr id="1029" name="Picture 3" descr="C:\Users\BorgerdingTB\AppData\Local\Microsoft\Windows\Temporary Internet Files\Content.Outlook\B8021UZJ\Nice Army of One.jpg"/>
          <p:cNvPicPr>
            <a:picLocks noChangeAspect="1" noChangeArrowheads="1"/>
          </p:cNvPicPr>
          <p:nvPr/>
        </p:nvPicPr>
        <p:blipFill>
          <a:blip r:embed="rId12">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34925" y="42863"/>
            <a:ext cx="7270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a:ln>
                  <a:solidFill>
                    <a:srgbClr val="FFC000"/>
                  </a:solidFill>
                </a:ln>
                <a:solidFill>
                  <a:prstClr val="black"/>
                </a:solidFill>
                <a:latin typeface="Arial Black" pitchFamily="34" charset="0"/>
                <a:ea typeface="+mn-ea"/>
                <a:cs typeface="Arial" charset="0"/>
              </a:rPr>
              <a:t>This We’ll Defend</a:t>
            </a:r>
          </a:p>
        </p:txBody>
      </p:sp>
      <p:pic>
        <p:nvPicPr>
          <p:cNvPr id="1031" name="Picture 2" descr="http://www.tioh.hqda.pentagon.mil/ImageProxy.ashx?n=1&amp;t=original&amp;id=516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738" y="42863"/>
            <a:ext cx="66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32"/>
          <p:cNvSpPr>
            <a:spLocks noChangeArrowheads="1"/>
          </p:cNvSpPr>
          <p:nvPr/>
        </p:nvSpPr>
        <p:spPr bwMode="auto">
          <a:xfrm rot="10800000">
            <a:off x="0" y="998538"/>
            <a:ext cx="9144000" cy="73025"/>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b="1">
              <a:solidFill>
                <a:srgbClr val="FFFFFF"/>
              </a:solidFill>
              <a:ea typeface="+mn-ea"/>
            </a:endParaRPr>
          </a:p>
        </p:txBody>
      </p:sp>
      <p:sp>
        <p:nvSpPr>
          <p:cNvPr id="11" name="Rectangle 10"/>
          <p:cNvSpPr/>
          <p:nvPr/>
        </p:nvSpPr>
        <p:spPr>
          <a:xfrm>
            <a:off x="7620000" y="1018401"/>
            <a:ext cx="1508938" cy="276999"/>
          </a:xfrm>
          <a:prstGeom prst="rect">
            <a:avLst/>
          </a:prstGeom>
        </p:spPr>
        <p:txBody>
          <a:bodyPr wrap="none">
            <a:spAutoFit/>
          </a:bodyPr>
          <a:lstStyle/>
          <a:p>
            <a:pPr algn="r" fontAlgn="auto">
              <a:spcBef>
                <a:spcPts val="0"/>
              </a:spcBef>
              <a:spcAft>
                <a:spcPts val="0"/>
              </a:spcAft>
              <a:defRPr/>
            </a:pPr>
            <a:r>
              <a:rPr lang="en-US" sz="1200" b="1" i="1">
                <a:ln>
                  <a:solidFill>
                    <a:srgbClr val="FFCC00"/>
                  </a:solidFill>
                </a:ln>
                <a:solidFill>
                  <a:prstClr val="black"/>
                </a:solidFill>
                <a:latin typeface="Arial Black" pitchFamily="34" charset="0"/>
                <a:ea typeface="+mn-ea"/>
                <a:cs typeface="Arial" charset="0"/>
              </a:rPr>
              <a:t>Leaders for Life</a:t>
            </a:r>
          </a:p>
        </p:txBody>
      </p:sp>
    </p:spTree>
    <p:extLst>
      <p:ext uri="{BB962C8B-B14F-4D97-AF65-F5344CB8AC3E}">
        <p14:creationId xmlns:p14="http://schemas.microsoft.com/office/powerpoint/2010/main" val="146324729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Lst>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p:titleStyle>
    <p:bodyStyle>
      <a:lvl1pPr marL="287338" indent="-287338" algn="l" rtl="0" eaLnBrk="0" fontAlgn="base" hangingPunct="0">
        <a:spcBef>
          <a:spcPts val="600"/>
        </a:spcBef>
        <a:spcAft>
          <a:spcPct val="0"/>
        </a:spcAft>
        <a:buFont typeface="Wingdings" panose="05000000000000000000" pitchFamily="2" charset="2"/>
        <a:buChar char="Ø"/>
        <a:defRPr sz="2600" kern="1200">
          <a:solidFill>
            <a:schemeClr val="tx1"/>
          </a:solidFill>
          <a:latin typeface="Arial" pitchFamily="34" charset="0"/>
          <a:ea typeface="+mn-ea"/>
          <a:cs typeface="Arial" pitchFamily="34" charset="0"/>
        </a:defRPr>
      </a:lvl1pPr>
      <a:lvl2pPr marL="457200" indent="-169863" algn="l" rtl="0" eaLnBrk="0" fontAlgn="base" hangingPunct="0">
        <a:spcBef>
          <a:spcPts val="6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687388" indent="-173038" algn="l" rtl="0" eaLnBrk="0" fontAlgn="base" hangingPunct="0">
        <a:spcBef>
          <a:spcPts val="6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854075" indent="-166688" algn="l" rtl="0" eaLnBrk="0" fontAlgn="base" hangingPunct="0">
        <a:spcBef>
          <a:spcPts val="600"/>
        </a:spcBef>
        <a:spcAft>
          <a:spcPct val="0"/>
        </a:spcAft>
        <a:buFont typeface="Wingdings" panose="05000000000000000000" pitchFamily="2" charset="2"/>
        <a:buChar char="§"/>
        <a:defRPr kern="1200">
          <a:solidFill>
            <a:schemeClr val="tx1"/>
          </a:solidFill>
          <a:latin typeface="Arial" pitchFamily="34" charset="0"/>
          <a:ea typeface="+mn-ea"/>
          <a:cs typeface="Arial" pitchFamily="34" charset="0"/>
        </a:defRPr>
      </a:lvl4pPr>
      <a:lvl5pPr marL="1027113" indent="-173038" algn="l" rtl="0" eaLnBrk="0" fontAlgn="base" hangingPunct="0">
        <a:spcBef>
          <a:spcPct val="20000"/>
        </a:spcBef>
        <a:spcAft>
          <a:spcPct val="0"/>
        </a:spcAft>
        <a:buFont typeface="Arial" panose="020B0604020202020204" pitchFamily="34" charset="0"/>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0975"/>
            <a:ext cx="769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Arial 36 Bold</a:t>
            </a:r>
          </a:p>
        </p:txBody>
      </p:sp>
      <p:sp>
        <p:nvSpPr>
          <p:cNvPr id="1027" name="Text Placeholder 2"/>
          <p:cNvSpPr>
            <a:spLocks noGrp="1"/>
          </p:cNvSpPr>
          <p:nvPr>
            <p:ph type="body" idx="1"/>
          </p:nvPr>
        </p:nvSpPr>
        <p:spPr bwMode="auto">
          <a:xfrm>
            <a:off x="136525" y="1143000"/>
            <a:ext cx="8870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 (Arial 26)</a:t>
            </a:r>
          </a:p>
          <a:p>
            <a:pPr lvl="1"/>
            <a:r>
              <a:rPr lang="en-US" altLang="en-US"/>
              <a:t>Second level (Arial 24)</a:t>
            </a:r>
          </a:p>
          <a:p>
            <a:pPr lvl="2"/>
            <a:r>
              <a:rPr lang="en-US" altLang="en-US"/>
              <a:t>Third level (Arial 20)</a:t>
            </a:r>
          </a:p>
          <a:p>
            <a:pPr lvl="3"/>
            <a:r>
              <a:rPr lang="en-US" altLang="en-US"/>
              <a:t>Fourth level (Arial 18)</a:t>
            </a:r>
          </a:p>
          <a:p>
            <a:pPr lvl="0"/>
            <a:r>
              <a:rPr lang="en-US" altLang="en-US"/>
              <a:t>Formatting</a:t>
            </a:r>
          </a:p>
          <a:p>
            <a:pPr lvl="1"/>
            <a:r>
              <a:rPr lang="en-US" altLang="en-US"/>
              <a:t>Do not go below fourth level bullet</a:t>
            </a:r>
          </a:p>
          <a:p>
            <a:pPr lvl="1"/>
            <a:r>
              <a:rPr lang="en-US" altLang="en-US"/>
              <a:t>Paragraph spacing is set at “before 6pt”</a:t>
            </a:r>
          </a:p>
          <a:p>
            <a:pPr lvl="1"/>
            <a:r>
              <a:rPr lang="en-US" altLang="en-US"/>
              <a:t>Use the designated bullet style for each level</a:t>
            </a:r>
          </a:p>
          <a:p>
            <a:pPr lvl="1"/>
            <a:r>
              <a:rPr lang="en-US" altLang="en-US"/>
              <a:t>Paragraphs are formatted with hanging indents</a:t>
            </a:r>
          </a:p>
          <a:p>
            <a:pPr lvl="0"/>
            <a:endParaRPr lang="en-US" altLang="en-US"/>
          </a:p>
          <a:p>
            <a:pPr lvl="3"/>
            <a:endParaRPr lang="en-US" altLang="en-US"/>
          </a:p>
          <a:p>
            <a:pPr lvl="4"/>
            <a:endParaRPr lang="en-US" altLang="en-US"/>
          </a:p>
        </p:txBody>
      </p:sp>
      <p:sp>
        <p:nvSpPr>
          <p:cNvPr id="15" name="Slide Number Placeholder 4"/>
          <p:cNvSpPr txBox="1">
            <a:spLocks/>
          </p:cNvSpPr>
          <p:nvPr/>
        </p:nvSpPr>
        <p:spPr>
          <a:xfrm>
            <a:off x="76200" y="6553200"/>
            <a:ext cx="8382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045C882B-FEAB-4935-8D70-2A2F3670F06B}" type="slidenum">
              <a:rPr lang="en-US" altLang="en-US" sz="1000" b="1" smtClean="0">
                <a:solidFill>
                  <a:srgbClr val="000000"/>
                </a:solidFill>
              </a:rPr>
              <a:pPr eaLnBrk="1" hangingPunct="1">
                <a:defRPr/>
              </a:pPr>
              <a:t>‹#›</a:t>
            </a:fld>
            <a:endParaRPr lang="en-US" altLang="en-US" sz="1000" b="1">
              <a:solidFill>
                <a:srgbClr val="000000"/>
              </a:solidFill>
            </a:endParaRPr>
          </a:p>
        </p:txBody>
      </p:sp>
      <p:sp>
        <p:nvSpPr>
          <p:cNvPr id="1032" name="Rectangle 32"/>
          <p:cNvSpPr>
            <a:spLocks noChangeArrowheads="1"/>
          </p:cNvSpPr>
          <p:nvPr/>
        </p:nvSpPr>
        <p:spPr bwMode="auto">
          <a:xfrm rot="10800000">
            <a:off x="0" y="998538"/>
            <a:ext cx="9144000" cy="73025"/>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b="1">
              <a:solidFill>
                <a:srgbClr val="FFFFFF"/>
              </a:solidFill>
            </a:endParaRPr>
          </a:p>
        </p:txBody>
      </p:sp>
      <p:sp>
        <p:nvSpPr>
          <p:cNvPr id="2" name="Rectangle 1">
            <a:extLst>
              <a:ext uri="{FF2B5EF4-FFF2-40B4-BE49-F238E27FC236}">
                <a16:creationId xmlns:a16="http://schemas.microsoft.com/office/drawing/2014/main" id="{5795D118-C4DA-9001-A888-39230A73A59F}"/>
              </a:ext>
            </a:extLst>
          </p:cNvPr>
          <p:cNvSpPr/>
          <p:nvPr userDrawn="1"/>
        </p:nvSpPr>
        <p:spPr>
          <a:xfrm>
            <a:off x="8278165" y="6581002"/>
            <a:ext cx="832279" cy="230832"/>
          </a:xfrm>
          <a:prstGeom prst="rect">
            <a:avLst/>
          </a:prstGeom>
        </p:spPr>
        <p:txBody>
          <a:bodyPr wrap="none">
            <a:spAutoFit/>
          </a:bodyPr>
          <a:lstStyle/>
          <a:p>
            <a:pPr algn="r" fontAlgn="auto">
              <a:spcBef>
                <a:spcPts val="0"/>
              </a:spcBef>
              <a:spcAft>
                <a:spcPts val="0"/>
              </a:spcAft>
              <a:defRPr/>
            </a:pPr>
            <a:r>
              <a:rPr lang="en-US" sz="900" i="1">
                <a:ln>
                  <a:solidFill>
                    <a:srgbClr val="FFC000"/>
                  </a:solidFill>
                </a:ln>
                <a:solidFill>
                  <a:prstClr val="black"/>
                </a:solidFill>
                <a:latin typeface="Arial Black" pitchFamily="34" charset="0"/>
              </a:rPr>
              <a:t>One ROTC</a:t>
            </a:r>
          </a:p>
        </p:txBody>
      </p:sp>
      <p:pic>
        <p:nvPicPr>
          <p:cNvPr id="3" name="Picture 2" descr="http://www.tioh.hqda.pentagon.mil/ImageProxy.ashx?n=1&amp;t=original&amp;id=5161">
            <a:extLst>
              <a:ext uri="{FF2B5EF4-FFF2-40B4-BE49-F238E27FC236}">
                <a16:creationId xmlns:a16="http://schemas.microsoft.com/office/drawing/2014/main" id="{C9EE5348-D899-13B7-C3B3-5369CB4C5762}"/>
              </a:ext>
            </a:extLst>
          </p:cNvPr>
          <p:cNvPicPr>
            <a:picLocks noChangeAspect="1" noChangeArrowheads="1"/>
          </p:cNvPicPr>
          <p:nvPr userDrawn="1"/>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sp>
        <p:nvSpPr>
          <p:cNvPr id="4" name="Rectangle 3">
            <a:extLst>
              <a:ext uri="{FF2B5EF4-FFF2-40B4-BE49-F238E27FC236}">
                <a16:creationId xmlns:a16="http://schemas.microsoft.com/office/drawing/2014/main" id="{EA8EDF39-72AE-AD06-42D7-74CFED24EE4B}"/>
              </a:ext>
            </a:extLst>
          </p:cNvPr>
          <p:cNvSpPr/>
          <p:nvPr userDrawn="1"/>
        </p:nvSpPr>
        <p:spPr>
          <a:xfrm>
            <a:off x="7802933" y="1018402"/>
            <a:ext cx="1326005" cy="230832"/>
          </a:xfrm>
          <a:prstGeom prst="rect">
            <a:avLst/>
          </a:prstGeom>
        </p:spPr>
        <p:txBody>
          <a:bodyPr wrap="none">
            <a:spAutoFit/>
          </a:bodyPr>
          <a:lstStyle/>
          <a:p>
            <a:pPr algn="r" fontAlgn="auto">
              <a:spcBef>
                <a:spcPts val="0"/>
              </a:spcBef>
              <a:spcAft>
                <a:spcPts val="0"/>
              </a:spcAft>
              <a:defRPr/>
            </a:pPr>
            <a:r>
              <a:rPr lang="en-US" sz="900" i="1">
                <a:ln>
                  <a:solidFill>
                    <a:srgbClr val="FFCC00"/>
                  </a:solidFill>
                </a:ln>
                <a:solidFill>
                  <a:prstClr val="black"/>
                </a:solidFill>
                <a:latin typeface="Arial Black" pitchFamily="34" charset="0"/>
              </a:rPr>
              <a:t>Be All You Can Be</a:t>
            </a:r>
          </a:p>
        </p:txBody>
      </p:sp>
      <p:pic>
        <p:nvPicPr>
          <p:cNvPr id="5" name="Picture 4" descr="Logo&#10;&#10;Description automatically generated">
            <a:extLst>
              <a:ext uri="{FF2B5EF4-FFF2-40B4-BE49-F238E27FC236}">
                <a16:creationId xmlns:a16="http://schemas.microsoft.com/office/drawing/2014/main" id="{9BF4AB36-B175-4862-7B94-FE076B44E10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Tree>
    <p:extLst>
      <p:ext uri="{BB962C8B-B14F-4D97-AF65-F5344CB8AC3E}">
        <p14:creationId xmlns:p14="http://schemas.microsoft.com/office/powerpoint/2010/main" val="307784634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87" r:id="rId11"/>
    <p:sldLayoutId id="2147483988" r:id="rId12"/>
    <p:sldLayoutId id="2147483989" r:id="rId13"/>
  </p:sldLayoutIdLst>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p:titleStyle>
    <p:bodyStyle>
      <a:lvl1pPr marL="287338" indent="-287338" algn="l" rtl="0" eaLnBrk="0" fontAlgn="base" hangingPunct="0">
        <a:spcBef>
          <a:spcPts val="600"/>
        </a:spcBef>
        <a:spcAft>
          <a:spcPct val="0"/>
        </a:spcAft>
        <a:buFont typeface="Wingdings" panose="05000000000000000000" pitchFamily="2" charset="2"/>
        <a:buChar char="Ø"/>
        <a:defRPr sz="2600" kern="1200">
          <a:solidFill>
            <a:schemeClr val="tx1"/>
          </a:solidFill>
          <a:latin typeface="Arial" pitchFamily="34" charset="0"/>
          <a:ea typeface="+mn-ea"/>
          <a:cs typeface="Arial" pitchFamily="34" charset="0"/>
        </a:defRPr>
      </a:lvl1pPr>
      <a:lvl2pPr marL="457200" indent="-169863" algn="l" rtl="0" eaLnBrk="0" fontAlgn="base" hangingPunct="0">
        <a:spcBef>
          <a:spcPts val="6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687388" indent="-173038" algn="l" rtl="0" eaLnBrk="0" fontAlgn="base" hangingPunct="0">
        <a:spcBef>
          <a:spcPts val="6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854075" indent="-166688" algn="l" rtl="0" eaLnBrk="0" fontAlgn="base" hangingPunct="0">
        <a:spcBef>
          <a:spcPts val="600"/>
        </a:spcBef>
        <a:spcAft>
          <a:spcPct val="0"/>
        </a:spcAft>
        <a:buFont typeface="Wingdings" panose="05000000000000000000" pitchFamily="2" charset="2"/>
        <a:buChar char="§"/>
        <a:defRPr kern="1200">
          <a:solidFill>
            <a:schemeClr val="tx1"/>
          </a:solidFill>
          <a:latin typeface="Arial" pitchFamily="34" charset="0"/>
          <a:ea typeface="+mn-ea"/>
          <a:cs typeface="Arial" pitchFamily="34" charset="0"/>
        </a:defRPr>
      </a:lvl4pPr>
      <a:lvl5pPr marL="1027113" indent="-173038" algn="l" rtl="0" eaLnBrk="0" fontAlgn="base" hangingPunct="0">
        <a:spcBef>
          <a:spcPct val="20000"/>
        </a:spcBef>
        <a:spcAft>
          <a:spcPct val="0"/>
        </a:spcAft>
        <a:buFont typeface="Arial" panose="020B0604020202020204" pitchFamily="34" charset="0"/>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23900" y="180975"/>
            <a:ext cx="76962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Arial 36 Bold</a:t>
            </a:r>
          </a:p>
        </p:txBody>
      </p:sp>
      <p:sp>
        <p:nvSpPr>
          <p:cNvPr id="2051" name="Text Placeholder 2"/>
          <p:cNvSpPr>
            <a:spLocks noGrp="1"/>
          </p:cNvSpPr>
          <p:nvPr>
            <p:ph type="body" idx="1"/>
          </p:nvPr>
        </p:nvSpPr>
        <p:spPr bwMode="auto">
          <a:xfrm>
            <a:off x="136526" y="1219200"/>
            <a:ext cx="887095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 (Arial 26)</a:t>
            </a:r>
          </a:p>
          <a:p>
            <a:pPr lvl="1"/>
            <a:r>
              <a:rPr lang="en-US" altLang="en-US"/>
              <a:t>Second level (Arial 24)</a:t>
            </a:r>
          </a:p>
          <a:p>
            <a:pPr lvl="2"/>
            <a:r>
              <a:rPr lang="en-US" altLang="en-US"/>
              <a:t>Third level (Arial 20)</a:t>
            </a:r>
          </a:p>
          <a:p>
            <a:pPr lvl="3"/>
            <a:r>
              <a:rPr lang="en-US" altLang="en-US"/>
              <a:t>Fourth level (Arial 18)</a:t>
            </a:r>
          </a:p>
          <a:p>
            <a:pPr lvl="0"/>
            <a:r>
              <a:rPr lang="en-US" altLang="en-US"/>
              <a:t>Formatting</a:t>
            </a:r>
          </a:p>
          <a:p>
            <a:pPr lvl="1"/>
            <a:r>
              <a:rPr lang="en-US" altLang="en-US"/>
              <a:t>Do not go below fourth level bullet</a:t>
            </a:r>
          </a:p>
          <a:p>
            <a:pPr lvl="1"/>
            <a:r>
              <a:rPr lang="en-US" altLang="en-US"/>
              <a:t>Paragraph spacing is set at “before 6pt”</a:t>
            </a:r>
          </a:p>
          <a:p>
            <a:pPr lvl="1"/>
            <a:r>
              <a:rPr lang="en-US" altLang="en-US"/>
              <a:t>Use the designated bullet style for each level</a:t>
            </a:r>
          </a:p>
          <a:p>
            <a:pPr lvl="1"/>
            <a:r>
              <a:rPr lang="en-US" altLang="en-US"/>
              <a:t>Paragraphs are formatted with hanging indents</a:t>
            </a:r>
          </a:p>
          <a:p>
            <a:pPr lvl="0"/>
            <a:endParaRPr lang="en-US" altLang="en-US"/>
          </a:p>
          <a:p>
            <a:pPr lvl="3"/>
            <a:endParaRPr lang="en-US" altLang="en-US"/>
          </a:p>
          <a:p>
            <a:pPr lvl="4"/>
            <a:endParaRPr lang="en-US" altLang="en-US"/>
          </a:p>
        </p:txBody>
      </p:sp>
      <p:sp>
        <p:nvSpPr>
          <p:cNvPr id="15" name="Slide Number Placeholder 4"/>
          <p:cNvSpPr txBox="1">
            <a:spLocks/>
          </p:cNvSpPr>
          <p:nvPr/>
        </p:nvSpPr>
        <p:spPr>
          <a:xfrm>
            <a:off x="76200" y="6553200"/>
            <a:ext cx="8382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A2D02DB6-90DB-43DA-A19B-988C8E37E795}" type="slidenum">
              <a:rPr lang="en-US" altLang="en-US" sz="750" b="1" smtClean="0">
                <a:solidFill>
                  <a:srgbClr val="000000"/>
                </a:solidFill>
                <a:ea typeface="+mn-ea"/>
              </a:rPr>
              <a:pPr eaLnBrk="1" hangingPunct="1">
                <a:defRPr/>
              </a:pPr>
              <a:t>‹#›</a:t>
            </a:fld>
            <a:endParaRPr lang="en-US" altLang="en-US" sz="750" b="1">
              <a:solidFill>
                <a:srgbClr val="000000"/>
              </a:solidFill>
              <a:ea typeface="+mn-ea"/>
            </a:endParaRPr>
          </a:p>
        </p:txBody>
      </p:sp>
      <p:pic>
        <p:nvPicPr>
          <p:cNvPr id="2053" name="Picture 3" descr="C:\Users\BorgerdingTB\AppData\Local\Microsoft\Windows\Temporary Internet Files\Content.Outlook\B8021UZJ\Nice Army of One.jpg"/>
          <p:cNvPicPr>
            <a:picLocks noChangeAspect="1" noChangeArrowheads="1"/>
          </p:cNvPicPr>
          <p:nvPr/>
        </p:nvPicPr>
        <p:blipFill>
          <a:blip r:embed="rId14">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34926" y="42863"/>
            <a:ext cx="727075" cy="96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6" name="Rectangle 32"/>
          <p:cNvSpPr>
            <a:spLocks noChangeArrowheads="1"/>
          </p:cNvSpPr>
          <p:nvPr/>
        </p:nvSpPr>
        <p:spPr bwMode="auto">
          <a:xfrm rot="10800000">
            <a:off x="0" y="998539"/>
            <a:ext cx="9144000" cy="73025"/>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endParaRPr lang="en-US" altLang="en-US" sz="1350" b="1">
              <a:solidFill>
                <a:srgbClr val="FFFFFF"/>
              </a:solidFill>
              <a:latin typeface="Arial"/>
              <a:ea typeface="+mn-ea"/>
              <a:cs typeface="Arial" panose="020B0604020202020204" pitchFamily="34" charset="0"/>
            </a:endParaRPr>
          </a:p>
        </p:txBody>
      </p:sp>
      <p:grpSp>
        <p:nvGrpSpPr>
          <p:cNvPr id="12" name="Group 11"/>
          <p:cNvGrpSpPr/>
          <p:nvPr userDrawn="1"/>
        </p:nvGrpSpPr>
        <p:grpSpPr>
          <a:xfrm>
            <a:off x="8322975" y="68561"/>
            <a:ext cx="735772" cy="914400"/>
            <a:chOff x="8322975" y="68561"/>
            <a:chExt cx="735772" cy="914400"/>
          </a:xfrm>
        </p:grpSpPr>
        <p:pic>
          <p:nvPicPr>
            <p:cNvPr id="13" name="Picture 2" descr="http://www.tioh.hqda.pentagon.mil/ImageProxy.ashx?n=1&amp;t=original&amp;id=5161"/>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8362228" y="68561"/>
              <a:ext cx="660400" cy="914400"/>
            </a:xfrm>
            <a:prstGeom prst="rect">
              <a:avLst/>
            </a:prstGeom>
            <a:noFill/>
            <a:ln w="9525">
              <a:noFill/>
              <a:miter lim="800000"/>
              <a:headEnd/>
              <a:tailEnd/>
            </a:ln>
          </p:spPr>
        </p:pic>
        <p:sp>
          <p:nvSpPr>
            <p:cNvPr id="14" name="Title 1"/>
            <p:cNvSpPr txBox="1">
              <a:spLocks/>
            </p:cNvSpPr>
            <p:nvPr userDrawn="1"/>
          </p:nvSpPr>
          <p:spPr>
            <a:xfrm>
              <a:off x="8322975" y="398278"/>
              <a:ext cx="735772" cy="254965"/>
            </a:xfrm>
            <a:prstGeom prst="rect">
              <a:avLst/>
            </a:prstGeom>
            <a:noFill/>
          </p:spPr>
          <p:txBody>
            <a:bodyPr anchor="ctr">
              <a:noAutofit/>
            </a:bodyPr>
            <a:lstStyle>
              <a:lvl1pPr algn="ctr" rtl="0" eaLnBrk="0" fontAlgn="base" hangingPunct="0">
                <a:spcBef>
                  <a:spcPct val="0"/>
                </a:spcBef>
                <a:spcAft>
                  <a:spcPct val="0"/>
                </a:spcAft>
                <a:defRPr sz="1200" b="1" i="0" kern="1200" baseline="0">
                  <a:solidFill>
                    <a:schemeClr val="bg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a:lstStyle>
            <a:p>
              <a:r>
                <a:rPr lang="en-US"/>
                <a:t>CST 21</a:t>
              </a:r>
            </a:p>
          </p:txBody>
        </p:sp>
      </p:grpSp>
    </p:spTree>
    <p:extLst>
      <p:ext uri="{BB962C8B-B14F-4D97-AF65-F5344CB8AC3E}">
        <p14:creationId xmlns:p14="http://schemas.microsoft.com/office/powerpoint/2010/main" val="196928350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hf sldNum="0" hdr="0" ftr="0" dt="0"/>
  <p:txStyles>
    <p:titleStyle>
      <a:lvl1pPr algn="ctr" rtl="0" eaLnBrk="0" fontAlgn="base" hangingPunct="0">
        <a:spcBef>
          <a:spcPct val="0"/>
        </a:spcBef>
        <a:spcAft>
          <a:spcPct val="0"/>
        </a:spcAft>
        <a:defRPr sz="27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700" b="1">
          <a:solidFill>
            <a:schemeClr val="tx1"/>
          </a:solidFill>
          <a:latin typeface="Arial" charset="0"/>
          <a:cs typeface="Arial" charset="0"/>
        </a:defRPr>
      </a:lvl2pPr>
      <a:lvl3pPr algn="ctr" rtl="0" eaLnBrk="0" fontAlgn="base" hangingPunct="0">
        <a:spcBef>
          <a:spcPct val="0"/>
        </a:spcBef>
        <a:spcAft>
          <a:spcPct val="0"/>
        </a:spcAft>
        <a:defRPr sz="2700" b="1">
          <a:solidFill>
            <a:schemeClr val="tx1"/>
          </a:solidFill>
          <a:latin typeface="Arial" charset="0"/>
          <a:cs typeface="Arial" charset="0"/>
        </a:defRPr>
      </a:lvl3pPr>
      <a:lvl4pPr algn="ctr" rtl="0" eaLnBrk="0" fontAlgn="base" hangingPunct="0">
        <a:spcBef>
          <a:spcPct val="0"/>
        </a:spcBef>
        <a:spcAft>
          <a:spcPct val="0"/>
        </a:spcAft>
        <a:defRPr sz="2700" b="1">
          <a:solidFill>
            <a:schemeClr val="tx1"/>
          </a:solidFill>
          <a:latin typeface="Arial" charset="0"/>
          <a:cs typeface="Arial" charset="0"/>
        </a:defRPr>
      </a:lvl4pPr>
      <a:lvl5pPr algn="ctr" rtl="0" eaLnBrk="0" fontAlgn="base" hangingPunct="0">
        <a:spcBef>
          <a:spcPct val="0"/>
        </a:spcBef>
        <a:spcAft>
          <a:spcPct val="0"/>
        </a:spcAft>
        <a:defRPr sz="2700" b="1">
          <a:solidFill>
            <a:schemeClr val="tx1"/>
          </a:solidFill>
          <a:latin typeface="Arial" charset="0"/>
          <a:cs typeface="Arial" charset="0"/>
        </a:defRPr>
      </a:lvl5pPr>
      <a:lvl6pPr marL="342919" algn="ctr" rtl="0" eaLnBrk="1" fontAlgn="base" hangingPunct="1">
        <a:spcBef>
          <a:spcPct val="0"/>
        </a:spcBef>
        <a:spcAft>
          <a:spcPct val="0"/>
        </a:spcAft>
        <a:defRPr sz="3000" b="1">
          <a:solidFill>
            <a:schemeClr val="tx1"/>
          </a:solidFill>
          <a:latin typeface="Arial" charset="0"/>
          <a:cs typeface="Arial" charset="0"/>
        </a:defRPr>
      </a:lvl6pPr>
      <a:lvl7pPr marL="685837" algn="ctr" rtl="0" eaLnBrk="1" fontAlgn="base" hangingPunct="1">
        <a:spcBef>
          <a:spcPct val="0"/>
        </a:spcBef>
        <a:spcAft>
          <a:spcPct val="0"/>
        </a:spcAft>
        <a:defRPr sz="3000" b="1">
          <a:solidFill>
            <a:schemeClr val="tx1"/>
          </a:solidFill>
          <a:latin typeface="Arial" charset="0"/>
          <a:cs typeface="Arial" charset="0"/>
        </a:defRPr>
      </a:lvl7pPr>
      <a:lvl8pPr marL="1028756" algn="ctr" rtl="0" eaLnBrk="1" fontAlgn="base" hangingPunct="1">
        <a:spcBef>
          <a:spcPct val="0"/>
        </a:spcBef>
        <a:spcAft>
          <a:spcPct val="0"/>
        </a:spcAft>
        <a:defRPr sz="3000" b="1">
          <a:solidFill>
            <a:schemeClr val="tx1"/>
          </a:solidFill>
          <a:latin typeface="Arial" charset="0"/>
          <a:cs typeface="Arial" charset="0"/>
        </a:defRPr>
      </a:lvl8pPr>
      <a:lvl9pPr marL="1371674" algn="ctr" rtl="0" eaLnBrk="1" fontAlgn="base" hangingPunct="1">
        <a:spcBef>
          <a:spcPct val="0"/>
        </a:spcBef>
        <a:spcAft>
          <a:spcPct val="0"/>
        </a:spcAft>
        <a:defRPr sz="3000" b="1">
          <a:solidFill>
            <a:schemeClr val="tx1"/>
          </a:solidFill>
          <a:latin typeface="Arial" charset="0"/>
          <a:cs typeface="Arial" charset="0"/>
        </a:defRPr>
      </a:lvl9pPr>
    </p:titleStyle>
    <p:bodyStyle>
      <a:lvl1pPr marL="215515" indent="-215515" algn="l" rtl="0" eaLnBrk="0" fontAlgn="base" hangingPunct="0">
        <a:spcBef>
          <a:spcPts val="450"/>
        </a:spcBef>
        <a:spcAft>
          <a:spcPct val="0"/>
        </a:spcAft>
        <a:buFont typeface="Wingdings" panose="05000000000000000000" pitchFamily="2" charset="2"/>
        <a:buChar char="Ø"/>
        <a:defRPr sz="1950" kern="1200">
          <a:solidFill>
            <a:schemeClr val="tx1"/>
          </a:solidFill>
          <a:latin typeface="Arial" pitchFamily="34" charset="0"/>
          <a:ea typeface="+mn-ea"/>
          <a:cs typeface="Arial" pitchFamily="34" charset="0"/>
        </a:defRPr>
      </a:lvl1pPr>
      <a:lvl2pPr marL="342919" indent="-127404" algn="l" rtl="0" eaLnBrk="0" fontAlgn="base" hangingPunct="0">
        <a:spcBef>
          <a:spcPts val="45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515569" indent="-129785" algn="l" rtl="0" eaLnBrk="0" fontAlgn="base" hangingPunct="0">
        <a:spcBef>
          <a:spcPts val="450"/>
        </a:spcBef>
        <a:spcAft>
          <a:spcPct val="0"/>
        </a:spcAft>
        <a:buFont typeface="Arial" panose="020B0604020202020204" pitchFamily="34" charset="0"/>
        <a:buChar char="–"/>
        <a:defRPr sz="1500" kern="1200">
          <a:solidFill>
            <a:schemeClr val="tx1"/>
          </a:solidFill>
          <a:latin typeface="Arial" pitchFamily="34" charset="0"/>
          <a:ea typeface="+mn-ea"/>
          <a:cs typeface="Arial" pitchFamily="34" charset="0"/>
        </a:defRPr>
      </a:lvl3pPr>
      <a:lvl4pPr marL="640591" indent="-125023" algn="l" rtl="0" eaLnBrk="0" fontAlgn="base" hangingPunct="0">
        <a:spcBef>
          <a:spcPts val="450"/>
        </a:spcBef>
        <a:spcAft>
          <a:spcPct val="0"/>
        </a:spcAft>
        <a:buFont typeface="Wingdings" panose="05000000000000000000" pitchFamily="2" charset="2"/>
        <a:buChar char="§"/>
        <a:defRPr kern="1200">
          <a:solidFill>
            <a:schemeClr val="tx1"/>
          </a:solidFill>
          <a:latin typeface="Arial" pitchFamily="34" charset="0"/>
          <a:ea typeface="+mn-ea"/>
          <a:cs typeface="Arial" pitchFamily="34" charset="0"/>
        </a:defRPr>
      </a:lvl4pPr>
      <a:lvl5pPr marL="770377" indent="-129785" algn="l" rtl="0" eaLnBrk="0" fontAlgn="base" hangingPunct="0">
        <a:spcBef>
          <a:spcPct val="20000"/>
        </a:spcBef>
        <a:spcAft>
          <a:spcPct val="0"/>
        </a:spcAft>
        <a:buFont typeface="Arial" panose="020B0604020202020204" pitchFamily="34" charset="0"/>
        <a:defRPr kern="1200">
          <a:solidFill>
            <a:schemeClr val="tx1"/>
          </a:solidFill>
          <a:latin typeface="Arial" pitchFamily="34" charset="0"/>
          <a:ea typeface="+mn-ea"/>
          <a:cs typeface="Arial" pitchFamily="34" charset="0"/>
        </a:defRPr>
      </a:lvl5pPr>
      <a:lvl6pPr marL="1886052" indent="-171459" algn="l" defTabSz="68583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71" indent="-171459" algn="l" defTabSz="68583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9" indent="-171459" algn="l" defTabSz="68583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8" indent="-171459" algn="l" defTabSz="68583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7" rtl="0" eaLnBrk="1" latinLnBrk="0" hangingPunct="1">
        <a:defRPr sz="1350" kern="1200">
          <a:solidFill>
            <a:schemeClr val="tx1"/>
          </a:solidFill>
          <a:latin typeface="+mn-lt"/>
          <a:ea typeface="+mn-ea"/>
          <a:cs typeface="+mn-cs"/>
        </a:defRPr>
      </a:lvl1pPr>
      <a:lvl2pPr marL="342919" algn="l" defTabSz="685837" rtl="0" eaLnBrk="1" latinLnBrk="0" hangingPunct="1">
        <a:defRPr sz="1350" kern="1200">
          <a:solidFill>
            <a:schemeClr val="tx1"/>
          </a:solidFill>
          <a:latin typeface="+mn-lt"/>
          <a:ea typeface="+mn-ea"/>
          <a:cs typeface="+mn-cs"/>
        </a:defRPr>
      </a:lvl2pPr>
      <a:lvl3pPr marL="685837" algn="l" defTabSz="685837" rtl="0" eaLnBrk="1" latinLnBrk="0" hangingPunct="1">
        <a:defRPr sz="1350" kern="1200">
          <a:solidFill>
            <a:schemeClr val="tx1"/>
          </a:solidFill>
          <a:latin typeface="+mn-lt"/>
          <a:ea typeface="+mn-ea"/>
          <a:cs typeface="+mn-cs"/>
        </a:defRPr>
      </a:lvl3pPr>
      <a:lvl4pPr marL="1028756" algn="l" defTabSz="685837" rtl="0" eaLnBrk="1" latinLnBrk="0" hangingPunct="1">
        <a:defRPr sz="1350" kern="1200">
          <a:solidFill>
            <a:schemeClr val="tx1"/>
          </a:solidFill>
          <a:latin typeface="+mn-lt"/>
          <a:ea typeface="+mn-ea"/>
          <a:cs typeface="+mn-cs"/>
        </a:defRPr>
      </a:lvl4pPr>
      <a:lvl5pPr marL="1371674" algn="l" defTabSz="685837" rtl="0" eaLnBrk="1" latinLnBrk="0" hangingPunct="1">
        <a:defRPr sz="1350" kern="1200">
          <a:solidFill>
            <a:schemeClr val="tx1"/>
          </a:solidFill>
          <a:latin typeface="+mn-lt"/>
          <a:ea typeface="+mn-ea"/>
          <a:cs typeface="+mn-cs"/>
        </a:defRPr>
      </a:lvl5pPr>
      <a:lvl6pPr marL="1714593" algn="l" defTabSz="685837" rtl="0" eaLnBrk="1" latinLnBrk="0" hangingPunct="1">
        <a:defRPr sz="1350" kern="1200">
          <a:solidFill>
            <a:schemeClr val="tx1"/>
          </a:solidFill>
          <a:latin typeface="+mn-lt"/>
          <a:ea typeface="+mn-ea"/>
          <a:cs typeface="+mn-cs"/>
        </a:defRPr>
      </a:lvl6pPr>
      <a:lvl7pPr marL="2057511" algn="l" defTabSz="685837" rtl="0" eaLnBrk="1" latinLnBrk="0" hangingPunct="1">
        <a:defRPr sz="1350" kern="1200">
          <a:solidFill>
            <a:schemeClr val="tx1"/>
          </a:solidFill>
          <a:latin typeface="+mn-lt"/>
          <a:ea typeface="+mn-ea"/>
          <a:cs typeface="+mn-cs"/>
        </a:defRPr>
      </a:lvl7pPr>
      <a:lvl8pPr marL="2400430" algn="l" defTabSz="685837" rtl="0" eaLnBrk="1" latinLnBrk="0" hangingPunct="1">
        <a:defRPr sz="1350" kern="1200">
          <a:solidFill>
            <a:schemeClr val="tx1"/>
          </a:solidFill>
          <a:latin typeface="+mn-lt"/>
          <a:ea typeface="+mn-ea"/>
          <a:cs typeface="+mn-cs"/>
        </a:defRPr>
      </a:lvl8pPr>
      <a:lvl9pPr marL="2743349" algn="l" defTabSz="685837"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877963"/>
            <a:ext cx="9144000" cy="923925"/>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7"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bg1"/>
                </a:solidFill>
              </a:rPr>
              <a:t>UNCLASSIFIED//FOUO</a:t>
            </a:r>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pic>
        <p:nvPicPr>
          <p:cNvPr id="10" name="TopBa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Tree>
    <p:extLst>
      <p:ext uri="{BB962C8B-B14F-4D97-AF65-F5344CB8AC3E}">
        <p14:creationId xmlns:p14="http://schemas.microsoft.com/office/powerpoint/2010/main" val="3875694466"/>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Lst>
  <p:transition spd="slow">
    <p:fade/>
  </p:transition>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1660"/>
            <a:ext cx="76962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a:t>Arial 36 Bold</a:t>
            </a:r>
          </a:p>
        </p:txBody>
      </p:sp>
      <p:sp>
        <p:nvSpPr>
          <p:cNvPr id="1027" name="Text Placeholder 2"/>
          <p:cNvSpPr>
            <a:spLocks noGrp="1"/>
          </p:cNvSpPr>
          <p:nvPr>
            <p:ph type="body" idx="1"/>
          </p:nvPr>
        </p:nvSpPr>
        <p:spPr bwMode="auto">
          <a:xfrm>
            <a:off x="136525"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15" name="Slide Number Placeholder 4"/>
          <p:cNvSpPr txBox="1">
            <a:spLocks/>
          </p:cNvSpPr>
          <p:nvPr/>
        </p:nvSpPr>
        <p:spPr>
          <a:xfrm>
            <a:off x="76200" y="6553200"/>
            <a:ext cx="838200" cy="304800"/>
          </a:xfrm>
          <a:prstGeom prst="rect">
            <a:avLst/>
          </a:prstGeom>
        </p:spPr>
        <p:txBody>
          <a:bodyPr anchor="b"/>
          <a:lstStyle/>
          <a:p>
            <a:pPr fontAlgn="auto">
              <a:spcBef>
                <a:spcPts val="0"/>
              </a:spcBef>
              <a:spcAft>
                <a:spcPts val="0"/>
              </a:spcAft>
              <a:defRPr/>
            </a:pPr>
            <a:fld id="{6C7FCB38-E66D-4273-8BDE-BD9572BF3ACA}"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a:solidFill>
                <a:sysClr val="windowText" lastClr="000000"/>
              </a:solidFill>
              <a:latin typeface="Arial" pitchFamily="34" charset="0"/>
              <a:cs typeface="Arial" pitchFamily="34" charset="0"/>
            </a:endParaRPr>
          </a:p>
        </p:txBody>
      </p:sp>
      <p:pic>
        <p:nvPicPr>
          <p:cNvPr id="1031" name="Picture 3" descr="C:\Users\BorgerdingTB\AppData\Local\Microsoft\Windows\Temporary Internet Files\Content.Outlook\B8021UZJ\Nice Army of One.jpg"/>
          <p:cNvPicPr>
            <a:picLocks noChangeAspect="1" noChangeArrowheads="1"/>
          </p:cNvPicPr>
          <p:nvPr/>
        </p:nvPicPr>
        <p:blipFill>
          <a:blip r:embed="rId17"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grpSp>
        <p:nvGrpSpPr>
          <p:cNvPr id="13" name="Group 15"/>
          <p:cNvGrpSpPr>
            <a:grpSpLocks/>
          </p:cNvGrpSpPr>
          <p:nvPr userDrawn="1"/>
        </p:nvGrpSpPr>
        <p:grpSpPr bwMode="auto">
          <a:xfrm>
            <a:off x="8382000" y="42863"/>
            <a:ext cx="762000" cy="914400"/>
            <a:chOff x="8382001" y="42863"/>
            <a:chExt cx="761998" cy="914400"/>
          </a:xfrm>
        </p:grpSpPr>
        <p:pic>
          <p:nvPicPr>
            <p:cNvPr id="14" name="Picture 2" descr="http://www.tioh.hqda.pentagon.mil/ImageProxy.ashx?n=1&amp;t=original&amp;id=5161"/>
            <p:cNvPicPr>
              <a:picLocks noChangeAspect="1" noChangeArrowheads="1"/>
            </p:cNvPicPr>
            <p:nvPr userDrawn="1"/>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739" y="42863"/>
              <a:ext cx="66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a:off x="8382001" y="381000"/>
              <a:ext cx="761998" cy="228600"/>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bg1"/>
                  </a:solidFill>
                  <a:cs typeface="Arial" panose="020B0604020202020204" pitchFamily="34" charset="0"/>
                </a:rPr>
                <a:t>2022</a:t>
              </a:r>
            </a:p>
          </p:txBody>
        </p:sp>
      </p:grpSp>
      <p:sp>
        <p:nvSpPr>
          <p:cNvPr id="18"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b="1">
              <a:solidFill>
                <a:srgbClr val="FFFFFF"/>
              </a:solidFill>
            </a:endParaRPr>
          </a:p>
        </p:txBody>
      </p:sp>
    </p:spTree>
    <p:extLst>
      <p:ext uri="{BB962C8B-B14F-4D97-AF65-F5344CB8AC3E}">
        <p14:creationId xmlns:p14="http://schemas.microsoft.com/office/powerpoint/2010/main" val="197113504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1" r:id="rId11"/>
    <p:sldLayoutId id="2147483982" r:id="rId12"/>
    <p:sldLayoutId id="2147483983" r:id="rId13"/>
    <p:sldLayoutId id="2147483984" r:id="rId14"/>
    <p:sldLayoutId id="2147483985" r:id="rId15"/>
  </p:sldLayoutIdLst>
  <p:hf hdr="0" ftr="0" dt="0"/>
  <p:txStyles>
    <p:title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p:titleStyle>
    <p:bodyStyle>
      <a:lvl1pPr marL="287338" indent="-287338" algn="l" rtl="0" eaLnBrk="1" fontAlgn="base" hangingPunct="1">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69863" algn="l" rtl="0" eaLnBrk="1" fontAlgn="base" hangingPunct="1">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7388" indent="-173038" algn="l" rtl="0" eaLnBrk="1" fontAlgn="base" hangingPunct="1">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1" fontAlgn="base" hangingPunct="1">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1027113" indent="-173038"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1661"/>
            <a:ext cx="76962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a:t>Arial 28 Bold</a:t>
            </a:r>
          </a:p>
        </p:txBody>
      </p:sp>
      <p:sp>
        <p:nvSpPr>
          <p:cNvPr id="1027" name="Text Placeholder 2"/>
          <p:cNvSpPr>
            <a:spLocks noGrp="1"/>
          </p:cNvSpPr>
          <p:nvPr>
            <p:ph type="body"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20)</a:t>
            </a:r>
          </a:p>
          <a:p>
            <a:pPr lvl="1"/>
            <a:r>
              <a:rPr lang="en-US"/>
              <a:t>Second level (Arial 18)</a:t>
            </a:r>
          </a:p>
          <a:p>
            <a:pPr lvl="2"/>
            <a:r>
              <a:rPr lang="en-US"/>
              <a:t>Third level (Arial 16)</a:t>
            </a:r>
          </a:p>
          <a:p>
            <a:pPr lvl="3"/>
            <a:r>
              <a:rPr lang="en-US"/>
              <a:t>Fourth level (Arial 14)</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9" name="Rectangle 8"/>
          <p:cNvSpPr/>
          <p:nvPr/>
        </p:nvSpPr>
        <p:spPr>
          <a:xfrm>
            <a:off x="8278165" y="6581002"/>
            <a:ext cx="832279" cy="230832"/>
          </a:xfrm>
          <a:prstGeom prst="rect">
            <a:avLst/>
          </a:prstGeom>
        </p:spPr>
        <p:txBody>
          <a:bodyPr wrap="none">
            <a:spAutoFit/>
          </a:bodyPr>
          <a:lstStyle/>
          <a:p>
            <a:pPr algn="r" fontAlgn="auto">
              <a:spcBef>
                <a:spcPts val="0"/>
              </a:spcBef>
              <a:spcAft>
                <a:spcPts val="0"/>
              </a:spcAft>
              <a:defRPr/>
            </a:pPr>
            <a:r>
              <a:rPr lang="en-US" sz="900" i="1">
                <a:ln>
                  <a:solidFill>
                    <a:srgbClr val="FFC000"/>
                  </a:solidFill>
                </a:ln>
                <a:solidFill>
                  <a:prstClr val="black"/>
                </a:solidFill>
                <a:latin typeface="Arial Black" pitchFamily="34" charset="0"/>
              </a:rPr>
              <a:t>One ROTC</a:t>
            </a:r>
          </a:p>
        </p:txBody>
      </p:sp>
      <p:pic>
        <p:nvPicPr>
          <p:cNvPr id="10" name="Picture 2" descr="http://www.tioh.hqda.pentagon.mil/ImageProxy.ashx?n=1&amp;t=original&amp;id=5161"/>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sp>
        <p:nvSpPr>
          <p:cNvPr id="12" name="Rectangle 32"/>
          <p:cNvSpPr>
            <a:spLocks noChangeArrowheads="1"/>
          </p:cNvSpPr>
          <p:nvPr/>
        </p:nvSpPr>
        <p:spPr bwMode="auto">
          <a:xfrm rot="10800000">
            <a:off x="0" y="998539"/>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sp>
        <p:nvSpPr>
          <p:cNvPr id="11" name="Rectangle 10"/>
          <p:cNvSpPr/>
          <p:nvPr/>
        </p:nvSpPr>
        <p:spPr>
          <a:xfrm>
            <a:off x="7802933" y="1018402"/>
            <a:ext cx="1326005" cy="230832"/>
          </a:xfrm>
          <a:prstGeom prst="rect">
            <a:avLst/>
          </a:prstGeom>
        </p:spPr>
        <p:txBody>
          <a:bodyPr wrap="none">
            <a:spAutoFit/>
          </a:bodyPr>
          <a:lstStyle/>
          <a:p>
            <a:pPr algn="r" fontAlgn="auto">
              <a:spcBef>
                <a:spcPts val="0"/>
              </a:spcBef>
              <a:spcAft>
                <a:spcPts val="0"/>
              </a:spcAft>
              <a:defRPr/>
            </a:pPr>
            <a:r>
              <a:rPr lang="en-US" sz="900" i="1">
                <a:ln>
                  <a:solidFill>
                    <a:srgbClr val="FFCC00"/>
                  </a:solidFill>
                </a:ln>
                <a:solidFill>
                  <a:prstClr val="black"/>
                </a:solidFill>
                <a:latin typeface="Arial Black" pitchFamily="34" charset="0"/>
              </a:rPr>
              <a:t>Be All You Can Be</a:t>
            </a:r>
          </a:p>
        </p:txBody>
      </p:sp>
      <p:sp>
        <p:nvSpPr>
          <p:cNvPr id="3" name="Slide Number Placeholder 4">
            <a:extLst>
              <a:ext uri="{FF2B5EF4-FFF2-40B4-BE49-F238E27FC236}">
                <a16:creationId xmlns:a16="http://schemas.microsoft.com/office/drawing/2014/main" id="{92210DDA-AA1B-83B1-EC2E-1CE60485CB01}"/>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a:solidFill>
                <a:sysClr val="windowText" lastClr="000000"/>
              </a:solidFill>
              <a:latin typeface="Arial" pitchFamily="34" charset="0"/>
              <a:cs typeface="Arial" pitchFamily="34" charset="0"/>
            </a:endParaRPr>
          </a:p>
        </p:txBody>
      </p:sp>
      <p:pic>
        <p:nvPicPr>
          <p:cNvPr id="4" name="Picture 3" descr="Logo&#10;&#10;Description automatically generated">
            <a:extLst>
              <a:ext uri="{FF2B5EF4-FFF2-40B4-BE49-F238E27FC236}">
                <a16:creationId xmlns:a16="http://schemas.microsoft.com/office/drawing/2014/main" id="{A111D39D-E18D-AF47-DCD0-B4CA229D1B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
        <p:nvSpPr>
          <p:cNvPr id="2" name="TextBox 1">
            <a:extLst>
              <a:ext uri="{FF2B5EF4-FFF2-40B4-BE49-F238E27FC236}">
                <a16:creationId xmlns:a16="http://schemas.microsoft.com/office/drawing/2014/main" id="{61E91C45-A2A6-752F-A2A0-2B8AE19F8104}"/>
              </a:ext>
            </a:extLst>
          </p:cNvPr>
          <p:cNvSpPr txBox="1"/>
          <p:nvPr userDrawn="1"/>
        </p:nvSpPr>
        <p:spPr>
          <a:xfrm>
            <a:off x="3916900" y="-42111"/>
            <a:ext cx="1321196" cy="276999"/>
          </a:xfrm>
          <a:prstGeom prst="rect">
            <a:avLst/>
          </a:prstGeom>
          <a:noFill/>
        </p:spPr>
        <p:txBody>
          <a:bodyPr wrap="none" rtlCol="0">
            <a:spAutoFit/>
          </a:bodyPr>
          <a:lstStyle/>
          <a:p>
            <a:r>
              <a:rPr lang="en-US" sz="1200" b="1"/>
              <a:t>UNCLASSIFIED</a:t>
            </a:r>
          </a:p>
        </p:txBody>
      </p:sp>
      <p:sp>
        <p:nvSpPr>
          <p:cNvPr id="7" name="TextBox 6">
            <a:extLst>
              <a:ext uri="{FF2B5EF4-FFF2-40B4-BE49-F238E27FC236}">
                <a16:creationId xmlns:a16="http://schemas.microsoft.com/office/drawing/2014/main" id="{A47B8FC8-E069-B6AF-B77C-DB46550AFE11}"/>
              </a:ext>
            </a:extLst>
          </p:cNvPr>
          <p:cNvSpPr txBox="1"/>
          <p:nvPr userDrawn="1"/>
        </p:nvSpPr>
        <p:spPr>
          <a:xfrm>
            <a:off x="3916900" y="6596808"/>
            <a:ext cx="1321196" cy="276999"/>
          </a:xfrm>
          <a:prstGeom prst="rect">
            <a:avLst/>
          </a:prstGeom>
          <a:noFill/>
        </p:spPr>
        <p:txBody>
          <a:bodyPr wrap="none" rtlCol="0">
            <a:spAutoFit/>
          </a:bodyPr>
          <a:lstStyle/>
          <a:p>
            <a:r>
              <a:rPr lang="en-US" sz="1200" b="1"/>
              <a:t>UNCLASSIFIED</a:t>
            </a:r>
          </a:p>
        </p:txBody>
      </p:sp>
    </p:spTree>
    <p:extLst>
      <p:ext uri="{BB962C8B-B14F-4D97-AF65-F5344CB8AC3E}">
        <p14:creationId xmlns:p14="http://schemas.microsoft.com/office/powerpoint/2010/main" val="344686773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hf hdr="0" ftr="0" dt="0"/>
  <p:txStyles>
    <p:titleStyle>
      <a:lvl1pPr algn="ctr" rtl="0" eaLnBrk="1" fontAlgn="base" hangingPunct="1">
        <a:spcBef>
          <a:spcPct val="0"/>
        </a:spcBef>
        <a:spcAft>
          <a:spcPct val="0"/>
        </a:spcAft>
        <a:defRPr sz="28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000" b="1">
          <a:solidFill>
            <a:schemeClr val="tx1"/>
          </a:solidFill>
          <a:latin typeface="Arial" charset="0"/>
          <a:cs typeface="Arial" charset="0"/>
        </a:defRPr>
      </a:lvl2pPr>
      <a:lvl3pPr algn="ctr" rtl="0" eaLnBrk="1" fontAlgn="base" hangingPunct="1">
        <a:spcBef>
          <a:spcPct val="0"/>
        </a:spcBef>
        <a:spcAft>
          <a:spcPct val="0"/>
        </a:spcAft>
        <a:defRPr sz="3000" b="1">
          <a:solidFill>
            <a:schemeClr val="tx1"/>
          </a:solidFill>
          <a:latin typeface="Arial" charset="0"/>
          <a:cs typeface="Arial" charset="0"/>
        </a:defRPr>
      </a:lvl3pPr>
      <a:lvl4pPr algn="ctr" rtl="0" eaLnBrk="1" fontAlgn="base" hangingPunct="1">
        <a:spcBef>
          <a:spcPct val="0"/>
        </a:spcBef>
        <a:spcAft>
          <a:spcPct val="0"/>
        </a:spcAft>
        <a:defRPr sz="3000" b="1">
          <a:solidFill>
            <a:schemeClr val="tx1"/>
          </a:solidFill>
          <a:latin typeface="Arial" charset="0"/>
          <a:cs typeface="Arial" charset="0"/>
        </a:defRPr>
      </a:lvl4pPr>
      <a:lvl5pPr algn="ctr" rtl="0" eaLnBrk="1" fontAlgn="base" hangingPunct="1">
        <a:spcBef>
          <a:spcPct val="0"/>
        </a:spcBef>
        <a:spcAft>
          <a:spcPct val="0"/>
        </a:spcAft>
        <a:defRPr sz="3000" b="1">
          <a:solidFill>
            <a:schemeClr val="tx1"/>
          </a:solidFill>
          <a:latin typeface="Arial" charset="0"/>
          <a:cs typeface="Arial" charset="0"/>
        </a:defRPr>
      </a:lvl5pPr>
      <a:lvl6pPr marL="342900" algn="ctr" rtl="0" eaLnBrk="1" fontAlgn="base" hangingPunct="1">
        <a:spcBef>
          <a:spcPct val="0"/>
        </a:spcBef>
        <a:spcAft>
          <a:spcPct val="0"/>
        </a:spcAft>
        <a:defRPr sz="3000" b="1">
          <a:solidFill>
            <a:schemeClr val="tx1"/>
          </a:solidFill>
          <a:latin typeface="Arial" charset="0"/>
          <a:cs typeface="Arial" charset="0"/>
        </a:defRPr>
      </a:lvl6pPr>
      <a:lvl7pPr marL="685800" algn="ctr" rtl="0" eaLnBrk="1" fontAlgn="base" hangingPunct="1">
        <a:spcBef>
          <a:spcPct val="0"/>
        </a:spcBef>
        <a:spcAft>
          <a:spcPct val="0"/>
        </a:spcAft>
        <a:defRPr sz="3000" b="1">
          <a:solidFill>
            <a:schemeClr val="tx1"/>
          </a:solidFill>
          <a:latin typeface="Arial" charset="0"/>
          <a:cs typeface="Arial" charset="0"/>
        </a:defRPr>
      </a:lvl7pPr>
      <a:lvl8pPr marL="1028700" algn="ctr" rtl="0" eaLnBrk="1" fontAlgn="base" hangingPunct="1">
        <a:spcBef>
          <a:spcPct val="0"/>
        </a:spcBef>
        <a:spcAft>
          <a:spcPct val="0"/>
        </a:spcAft>
        <a:defRPr sz="3000" b="1">
          <a:solidFill>
            <a:schemeClr val="tx1"/>
          </a:solidFill>
          <a:latin typeface="Arial" charset="0"/>
          <a:cs typeface="Arial" charset="0"/>
        </a:defRPr>
      </a:lvl8pPr>
      <a:lvl9pPr marL="1371600" algn="ctr" rtl="0" eaLnBrk="1" fontAlgn="base" hangingPunct="1">
        <a:spcBef>
          <a:spcPct val="0"/>
        </a:spcBef>
        <a:spcAft>
          <a:spcPct val="0"/>
        </a:spcAft>
        <a:defRPr sz="3000" b="1">
          <a:solidFill>
            <a:schemeClr val="tx1"/>
          </a:solidFill>
          <a:latin typeface="Arial" charset="0"/>
          <a:cs typeface="Arial" charset="0"/>
        </a:defRPr>
      </a:lvl9pPr>
    </p:titleStyle>
    <p:bodyStyle>
      <a:lvl1pPr marL="215504" indent="-215504" algn="l" rtl="0" eaLnBrk="1" fontAlgn="base" hangingPunct="1">
        <a:spcBef>
          <a:spcPts val="45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342900" indent="-127397" algn="l" rtl="0" eaLnBrk="1" fontAlgn="base" hangingPunct="1">
        <a:spcBef>
          <a:spcPts val="450"/>
        </a:spcBef>
        <a:spcAft>
          <a:spcPct val="0"/>
        </a:spcAft>
        <a:buFont typeface="Arial" charset="0"/>
        <a:buChar char="•"/>
        <a:defRPr sz="1800" kern="1200">
          <a:solidFill>
            <a:schemeClr val="tx1"/>
          </a:solidFill>
          <a:latin typeface="Arial" pitchFamily="34" charset="0"/>
          <a:ea typeface="+mn-ea"/>
          <a:cs typeface="Arial" pitchFamily="34" charset="0"/>
        </a:defRPr>
      </a:lvl2pPr>
      <a:lvl3pPr marL="515541" indent="-129779" algn="l" rtl="0" eaLnBrk="1" fontAlgn="base" hangingPunct="1">
        <a:spcBef>
          <a:spcPts val="450"/>
        </a:spcBef>
        <a:spcAft>
          <a:spcPct val="0"/>
        </a:spcAft>
        <a:buFont typeface="Arial" charset="0"/>
        <a:buChar char="–"/>
        <a:defRPr sz="1600" kern="1200">
          <a:solidFill>
            <a:schemeClr val="tx1"/>
          </a:solidFill>
          <a:latin typeface="Arial" pitchFamily="34" charset="0"/>
          <a:ea typeface="+mn-ea"/>
          <a:cs typeface="Arial" pitchFamily="34" charset="0"/>
        </a:defRPr>
      </a:lvl3pPr>
      <a:lvl4pPr marL="640556" indent="-125016" algn="l" rtl="0" eaLnBrk="1" fontAlgn="base" hangingPunct="1">
        <a:spcBef>
          <a:spcPts val="450"/>
        </a:spcBef>
        <a:spcAft>
          <a:spcPct val="0"/>
        </a:spcAft>
        <a:buFont typeface="Wingdings" pitchFamily="2" charset="2"/>
        <a:buChar char="§"/>
        <a:defRPr sz="1400" kern="1200">
          <a:solidFill>
            <a:schemeClr val="tx1"/>
          </a:solidFill>
          <a:latin typeface="Arial" pitchFamily="34" charset="0"/>
          <a:ea typeface="+mn-ea"/>
          <a:cs typeface="Arial" pitchFamily="34" charset="0"/>
        </a:defRPr>
      </a:lvl4pPr>
      <a:lvl5pPr marL="770335" indent="-129779"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hyperlink" Target="mailto:usarmy.knox.usacc.mbx.hq-ss-ig@mail.mil" TargetMode="External"/><Relationship Id="rId1" Type="http://schemas.openxmlformats.org/officeDocument/2006/relationships/slideLayout" Target="../slideLayouts/slideLayout60.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9.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0FA42F70-A8D3-E5C3-E9E5-A81EBE8D1B6A}"/>
              </a:ext>
            </a:extLst>
          </p:cNvPr>
          <p:cNvSpPr>
            <a:spLocks noChangeArrowheads="1"/>
          </p:cNvSpPr>
          <p:nvPr/>
        </p:nvSpPr>
        <p:spPr bwMode="auto">
          <a:xfrm>
            <a:off x="1896259" y="5036403"/>
            <a:ext cx="53287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r>
              <a:rPr lang="en-US" altLang="en-US" sz="2400"/>
              <a:t>JROTC School of Cadet Command </a:t>
            </a:r>
          </a:p>
          <a:p>
            <a:pPr algn="ctr"/>
            <a:r>
              <a:rPr lang="en-US" altLang="en-US" sz="2400"/>
              <a:t>Instructor Training Course</a:t>
            </a:r>
          </a:p>
        </p:txBody>
      </p:sp>
      <p:pic>
        <p:nvPicPr>
          <p:cNvPr id="6" name="Picture 5">
            <a:extLst>
              <a:ext uri="{FF2B5EF4-FFF2-40B4-BE49-F238E27FC236}">
                <a16:creationId xmlns:a16="http://schemas.microsoft.com/office/drawing/2014/main" id="{D49B17A9-0F26-28A1-BC21-30375ACFAC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07" b="8273"/>
          <a:stretch/>
        </p:blipFill>
        <p:spPr>
          <a:xfrm>
            <a:off x="2326349" y="1229620"/>
            <a:ext cx="4531651" cy="3799580"/>
          </a:xfrm>
          <a:prstGeom prst="rect">
            <a:avLst/>
          </a:prstGeom>
        </p:spPr>
      </p:pic>
      <p:sp>
        <p:nvSpPr>
          <p:cNvPr id="7" name="Text Box 2">
            <a:extLst>
              <a:ext uri="{FF2B5EF4-FFF2-40B4-BE49-F238E27FC236}">
                <a16:creationId xmlns:a16="http://schemas.microsoft.com/office/drawing/2014/main" id="{2518E2F4-97F3-7E77-B280-D48CC4405D29}"/>
              </a:ext>
            </a:extLst>
          </p:cNvPr>
          <p:cNvSpPr txBox="1">
            <a:spLocks noChangeArrowheads="1"/>
          </p:cNvSpPr>
          <p:nvPr/>
        </p:nvSpPr>
        <p:spPr bwMode="auto">
          <a:xfrm>
            <a:off x="5867400" y="5867400"/>
            <a:ext cx="3182493" cy="7848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rPr>
              <a:t>CONTROLLED BY: The Inspector General of the Army (SAIG-ZA) </a:t>
            </a:r>
            <a:endParaRPr lang="en-US" sz="1200"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rPr>
              <a:t>CONTROLLED BY: USACC IG (ATCC-IG)</a:t>
            </a:r>
            <a:endParaRPr lang="en-US" sz="1200"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rPr>
              <a:t>CUI CATEGORY: PRIIG </a:t>
            </a:r>
            <a:endParaRPr lang="en-US" sz="1200"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rPr>
              <a:t>DISTRIBUTION/DISSEMINATION CONTROL: FEDCON </a:t>
            </a:r>
            <a:endParaRPr lang="en-US" sz="1200"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900" b="1" dirty="0">
                <a:effectLst/>
                <a:latin typeface="Calibri" panose="020F0502020204030204" pitchFamily="34" charset="0"/>
                <a:ea typeface="Times New Roman" panose="02020603050405020304" pitchFamily="18" charset="0"/>
              </a:rPr>
              <a:t>POC: </a:t>
            </a:r>
            <a:r>
              <a:rPr lang="en-US" sz="900" b="1" dirty="0">
                <a:latin typeface="Calibri" panose="020F0502020204030204" pitchFamily="34" charset="0"/>
                <a:ea typeface="Times New Roman" panose="02020603050405020304" pitchFamily="18" charset="0"/>
              </a:rPr>
              <a:t>Mr. Anthony Howard</a:t>
            </a:r>
            <a:r>
              <a:rPr lang="en-US" sz="900" b="1" dirty="0">
                <a:effectLst/>
                <a:latin typeface="Calibri" panose="020F0502020204030204" pitchFamily="34" charset="0"/>
                <a:ea typeface="Times New Roman" panose="02020603050405020304" pitchFamily="18" charset="0"/>
              </a:rPr>
              <a:t>, IG, 502-624-7747</a:t>
            </a:r>
            <a:endParaRPr lang="en-US" sz="1000" dirty="0">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B6584D84-2CCF-E6A8-061D-C600F476EB5E}"/>
              </a:ext>
            </a:extLst>
          </p:cNvPr>
          <p:cNvSpPr/>
          <p:nvPr/>
        </p:nvSpPr>
        <p:spPr>
          <a:xfrm>
            <a:off x="4267200" y="9728"/>
            <a:ext cx="609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3751C73-4C66-9449-0254-EFE696AEE1E6}"/>
              </a:ext>
            </a:extLst>
          </p:cNvPr>
          <p:cNvSpPr txBox="1">
            <a:spLocks/>
          </p:cNvSpPr>
          <p:nvPr/>
        </p:nvSpPr>
        <p:spPr bwMode="auto">
          <a:xfrm>
            <a:off x="0" y="0"/>
            <a:ext cx="9144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rgbClr val="000000"/>
                </a:solidFill>
              </a:rPr>
              <a:t>US Army Cadet Command &amp; Fort Knox</a:t>
            </a:r>
          </a:p>
          <a:p>
            <a:pPr algn="ctr" eaLnBrk="1" hangingPunct="1"/>
            <a:r>
              <a:rPr lang="en-US" altLang="en-US" sz="2800">
                <a:solidFill>
                  <a:srgbClr val="000000"/>
                </a:solidFill>
              </a:rPr>
              <a:t>Inspector General</a:t>
            </a:r>
          </a:p>
        </p:txBody>
      </p:sp>
    </p:spTree>
    <p:extLst>
      <p:ext uri="{BB962C8B-B14F-4D97-AF65-F5344CB8AC3E}">
        <p14:creationId xmlns:p14="http://schemas.microsoft.com/office/powerpoint/2010/main" val="310651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EFB40-E7EA-5373-9475-AFA4CBFD760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959F1E0-2670-704D-E078-3AB3375D1C06}"/>
              </a:ext>
            </a:extLst>
          </p:cNvPr>
          <p:cNvSpPr/>
          <p:nvPr/>
        </p:nvSpPr>
        <p:spPr>
          <a:xfrm>
            <a:off x="84079" y="1237312"/>
            <a:ext cx="8933793" cy="5496376"/>
          </a:xfrm>
          <a:prstGeom prst="rect">
            <a:avLst/>
          </a:prstGeom>
        </p:spPr>
        <p:txBody>
          <a:bodyPr wrap="square" lIns="91440" tIns="45720" rIns="91440" bIns="45720" anchor="t">
            <a:spAutoFit/>
          </a:bodyPr>
          <a:lstStyle/>
          <a:p>
            <a:pPr marL="404812" marR="0" lvl="1" indent="-285750" algn="l" defTabSz="914400" rtl="0" eaLnBrk="1" fontAlgn="auto" latinLnBrk="0" hangingPunct="1">
              <a:lnSpc>
                <a:spcPct val="15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in compliance with the USACC Fitness and Appearance standards. </a:t>
            </a:r>
          </a:p>
          <a:p>
            <a:pPr marL="404812" marR="0" lvl="1" indent="-285750" algn="l" defTabSz="914400" rtl="0" eaLnBrk="1" fontAlgn="auto" latinLnBrk="0" hangingPunct="1">
              <a:lnSpc>
                <a:spcPct val="15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Unsatisfactory performance on JPA IAW CCR 145-8-3. </a:t>
            </a:r>
          </a:p>
          <a:p>
            <a:pPr marL="404812" marR="0" lvl="1" indent="-285750" algn="l" defTabSz="914400" rtl="0" eaLnBrk="1" fontAlgn="auto" latinLnBrk="0" hangingPunct="1">
              <a:lnSpc>
                <a:spcPct val="15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Violating public trust, displaying disrespect, misconduct or performance. </a:t>
            </a:r>
          </a:p>
          <a:p>
            <a:pPr marL="404812" marR="0" lvl="1" indent="-285750" algn="l" defTabSz="914400" rtl="0" eaLnBrk="1" fontAlgn="auto" latinLnBrk="0" hangingPunct="1">
              <a:lnSpc>
                <a:spcPct val="15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Adverse initial counseling and failure to improve in accordance with the performance counseling. </a:t>
            </a:r>
          </a:p>
          <a:p>
            <a:pPr marL="404812" marR="0" lvl="1" indent="-285750" algn="l" defTabSz="914400" rtl="0" eaLnBrk="1" fontAlgn="auto" latinLnBrk="0" hangingPunct="1">
              <a:lnSpc>
                <a:spcPct val="15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Failure to complete the mandatory training requirements. </a:t>
            </a:r>
          </a:p>
          <a:p>
            <a:pPr marL="404812" marR="0" lvl="1" indent="-285750" algn="l" defTabSz="914400" rtl="0" eaLnBrk="1" fontAlgn="auto" latinLnBrk="0" hangingPunct="1">
              <a:lnSpc>
                <a:spcPct val="15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Failure to attend JCLC. </a:t>
            </a:r>
          </a:p>
          <a:p>
            <a:pPr marL="404812" marR="0" lvl="1" indent="-285750" algn="l" defTabSz="914400" rtl="0" eaLnBrk="1" fontAlgn="auto" latinLnBrk="0" hangingPunct="1">
              <a:lnSpc>
                <a:spcPct val="15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Violation(s) of local school policies as they relate to teacher conduct, behavior, and performance. </a:t>
            </a:r>
          </a:p>
          <a:p>
            <a:pPr marL="404812" marR="0" lvl="1" indent="-285750" algn="l" defTabSz="914400" rtl="0" eaLnBrk="1" fontAlgn="auto" latinLnBrk="0" hangingPunct="1">
              <a:lnSpc>
                <a:spcPct val="100000"/>
              </a:lnSpc>
              <a:spcBef>
                <a:spcPts val="5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Failure to properly manage their annual JROTC budget and/or failure to complete required Government Purchase Card actions in a timely manner. </a:t>
            </a:r>
          </a:p>
          <a:p>
            <a:pPr marL="404812" marR="0" lvl="1"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Failure to ensure Cadet participation in JLAB Level I. Instructors must “Reply by Endorsement” to Brigade Commander, in the event their program fails to participate in JLAB Level I.</a:t>
            </a:r>
            <a:endParaRPr kumimoji="0" lang="en-US" sz="1600" b="0" i="0" u="none" strike="noStrike" kern="1200" cap="none" spc="0" normalizeH="0" baseline="0" noProof="0" dirty="0">
              <a:ln>
                <a:noFill/>
              </a:ln>
              <a:solidFill>
                <a:srgbClr val="515151"/>
              </a:solidFill>
              <a:effectLst/>
              <a:uLnTx/>
              <a:uFillTx/>
              <a:latin typeface="Arial" panose="020B0604020202020204" pitchFamily="34" charset="0"/>
              <a:ea typeface="+mn-ea"/>
              <a:cs typeface="Arial" panose="020B0604020202020204" pitchFamily="34" charset="0"/>
            </a:endParaRPr>
          </a:p>
          <a:p>
            <a:pPr lvl="1" fontAlgn="auto">
              <a:spcBef>
                <a:spcPts val="0"/>
              </a:spcBef>
              <a:spcAft>
                <a:spcPts val="0"/>
              </a:spcAft>
            </a:pPr>
            <a:endParaRPr lang="en-US" altLang="en-US" sz="1600" dirty="0">
              <a:solidFill>
                <a:srgbClr val="000000"/>
              </a:solidFill>
              <a:latin typeface="Arial"/>
              <a:ea typeface="+mn-lt"/>
              <a:cs typeface="Arial"/>
            </a:endParaRPr>
          </a:p>
        </p:txBody>
      </p:sp>
      <p:sp>
        <p:nvSpPr>
          <p:cNvPr id="6" name="Title 1">
            <a:extLst>
              <a:ext uri="{FF2B5EF4-FFF2-40B4-BE49-F238E27FC236}">
                <a16:creationId xmlns:a16="http://schemas.microsoft.com/office/drawing/2014/main" id="{6EACF09F-B982-4A60-29D6-096FDAFC654D}"/>
              </a:ext>
            </a:extLst>
          </p:cNvPr>
          <p:cNvSpPr txBox="1">
            <a:spLocks/>
          </p:cNvSpPr>
          <p:nvPr/>
        </p:nvSpPr>
        <p:spPr bwMode="auto">
          <a:xfrm>
            <a:off x="-21018" y="0"/>
            <a:ext cx="9144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Probation</a:t>
            </a:r>
          </a:p>
          <a:p>
            <a:pPr algn="ctr">
              <a:spcBef>
                <a:spcPts val="0"/>
              </a:spcBef>
              <a:spcAft>
                <a:spcPts val="0"/>
              </a:spcAft>
              <a:defRPr/>
            </a:pPr>
            <a:r>
              <a:rPr lang="en-US" sz="1600" dirty="0">
                <a:solidFill>
                  <a:srgbClr val="000000"/>
                </a:solidFill>
                <a:ea typeface="+mn-ea"/>
              </a:rPr>
              <a:t>(USACC Reg 145-2, 5-25)</a:t>
            </a:r>
            <a:endParaRPr lang="en-US" dirty="0">
              <a:ea typeface="+mn-ea"/>
            </a:endParaRPr>
          </a:p>
        </p:txBody>
      </p:sp>
    </p:spTree>
    <p:extLst>
      <p:ext uri="{BB962C8B-B14F-4D97-AF65-F5344CB8AC3E}">
        <p14:creationId xmlns:p14="http://schemas.microsoft.com/office/powerpoint/2010/main" val="63842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DD2A3-1287-FCF9-6435-6B5C967DD68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FE6123A-5C49-F8E2-668F-2460550AF349}"/>
              </a:ext>
            </a:extLst>
          </p:cNvPr>
          <p:cNvSpPr/>
          <p:nvPr/>
        </p:nvSpPr>
        <p:spPr>
          <a:xfrm>
            <a:off x="84079" y="1121702"/>
            <a:ext cx="9059921" cy="5883662"/>
          </a:xfrm>
          <a:prstGeom prst="rect">
            <a:avLst/>
          </a:prstGeom>
        </p:spPr>
        <p:txBody>
          <a:bodyPr wrap="square" lIns="91440" tIns="45720" rIns="91440" bIns="45720" anchor="t">
            <a:spAutoFit/>
          </a:bodyPr>
          <a:lstStyle/>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Failure to meet the weight standard in the prescribed time or re-entering the BWCP within 12 months after meeting the standards.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Failing two consecutive JPAs.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Violating public trust, displaying disrespect, misconduct, substance abuse.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Non-favorable Childcare National Agency Check and Inquiries (CNACI).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Failure to meet the requirements associated with the performance counseling.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Failure to complete mandatory JROTC instructor training, IAW this regulation.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Failure to attend JCLC without being excused by Brigade.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Unauthorized wear of rank, awards, and decorations.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Conduct that does not meet the standards expected of an Army officer/WO/NCO.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Knowingly entering fraudulent information on the instructor application for qualification.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maintaining a military appearance or standards in accordance with AR 670-1 (hair, mustache, uniform, obesity, etc.).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Inappropriate contact and/or relationship with Cadets and or students as defined by public law and school policies/directives.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Conduct causing discredit or embarrassment to the Army or the JROTC program. </a:t>
            </a:r>
          </a:p>
          <a:p>
            <a:pPr marL="171450" marR="0" lvl="1" indent="-171450" algn="l" defTabSz="4572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instructor who resigns to avoid an investigation by school officials or police into allegations of misconduct will be decertified and not eligible for rehire at any JROTC program.</a:t>
            </a:r>
            <a:endParaRPr kumimoji="0" lang="en-US" sz="1800" b="0" i="0" u="none" strike="noStrike" kern="1200" cap="none" spc="0" normalizeH="0" baseline="0" noProof="0" dirty="0">
              <a:ln>
                <a:noFill/>
              </a:ln>
              <a:solidFill>
                <a:srgbClr val="515151"/>
              </a:solidFill>
              <a:effectLst/>
              <a:uLnTx/>
              <a:uFillTx/>
              <a:latin typeface="Arial" panose="020B0604020202020204" pitchFamily="34" charset="0"/>
              <a:ea typeface="+mn-ea"/>
              <a:cs typeface="Arial" panose="020B0604020202020204" pitchFamily="34" charset="0"/>
            </a:endParaRPr>
          </a:p>
          <a:p>
            <a:pPr lvl="1" fontAlgn="auto">
              <a:spcBef>
                <a:spcPts val="0"/>
              </a:spcBef>
              <a:spcAft>
                <a:spcPts val="0"/>
              </a:spcAft>
            </a:pPr>
            <a:endParaRPr lang="en-US" altLang="en-US" sz="1600" dirty="0">
              <a:solidFill>
                <a:srgbClr val="000000"/>
              </a:solidFill>
              <a:latin typeface="Arial"/>
              <a:ea typeface="+mn-lt"/>
              <a:cs typeface="Arial"/>
            </a:endParaRPr>
          </a:p>
        </p:txBody>
      </p:sp>
      <p:sp>
        <p:nvSpPr>
          <p:cNvPr id="6" name="Title 1">
            <a:extLst>
              <a:ext uri="{FF2B5EF4-FFF2-40B4-BE49-F238E27FC236}">
                <a16:creationId xmlns:a16="http://schemas.microsoft.com/office/drawing/2014/main" id="{08D10503-3E0F-A17D-7816-80742F5FF0A4}"/>
              </a:ext>
            </a:extLst>
          </p:cNvPr>
          <p:cNvSpPr txBox="1">
            <a:spLocks/>
          </p:cNvSpPr>
          <p:nvPr/>
        </p:nvSpPr>
        <p:spPr bwMode="auto">
          <a:xfrm>
            <a:off x="-21018" y="0"/>
            <a:ext cx="9144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a:ea typeface="+mn-ea"/>
                <a:cs typeface="Arial"/>
              </a:rPr>
              <a:t>Decertification</a:t>
            </a:r>
          </a:p>
          <a:p>
            <a:pPr algn="ctr">
              <a:spcBef>
                <a:spcPts val="0"/>
              </a:spcBef>
              <a:spcAft>
                <a:spcPts val="0"/>
              </a:spcAft>
              <a:defRPr/>
            </a:pPr>
            <a:r>
              <a:rPr lang="en-US" altLang="en-US" sz="1400" dirty="0">
                <a:solidFill>
                  <a:srgbClr val="000000"/>
                </a:solidFill>
                <a:latin typeface="Arial"/>
                <a:ea typeface="+mn-ea"/>
                <a:cs typeface="Arial"/>
              </a:rPr>
              <a:t>(USACC Reg 145-2, 5-25)</a:t>
            </a:r>
            <a:endParaRPr lang="en-US" altLang="en-US" sz="1400" dirty="0">
              <a:solidFill>
                <a:srgbClr val="000000"/>
              </a:solidFill>
              <a:ea typeface="+mn-ea"/>
            </a:endParaRPr>
          </a:p>
        </p:txBody>
      </p:sp>
    </p:spTree>
    <p:extLst>
      <p:ext uri="{BB962C8B-B14F-4D97-AF65-F5344CB8AC3E}">
        <p14:creationId xmlns:p14="http://schemas.microsoft.com/office/powerpoint/2010/main" val="260313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0" y="-61427"/>
            <a:ext cx="9144000" cy="1108075"/>
          </a:xfrm>
        </p:spPr>
        <p:txBody>
          <a:bodyPr/>
          <a:lstStyle/>
          <a:p>
            <a:r>
              <a:rPr lang="en-US" altLang="en-US" sz="3200">
                <a:latin typeface=" Arial"/>
              </a:rPr>
              <a:t>Parting Thoughts</a:t>
            </a:r>
          </a:p>
        </p:txBody>
      </p:sp>
      <p:sp>
        <p:nvSpPr>
          <p:cNvPr id="3" name="Content Placeholder 2"/>
          <p:cNvSpPr>
            <a:spLocks noGrp="1"/>
          </p:cNvSpPr>
          <p:nvPr>
            <p:ph idx="4294967295"/>
          </p:nvPr>
        </p:nvSpPr>
        <p:spPr>
          <a:xfrm>
            <a:off x="0" y="1306513"/>
            <a:ext cx="9144000" cy="5195887"/>
          </a:xfrm>
        </p:spPr>
        <p:txBody>
          <a:bodyPr>
            <a:normAutofit fontScale="77500" lnSpcReduction="20000"/>
          </a:bodyPr>
          <a:lstStyle/>
          <a:p>
            <a:pPr marL="0" indent="0">
              <a:buFont typeface="Arial" panose="020B0604020202020204" pitchFamily="34" charset="0"/>
              <a:buNone/>
              <a:defRPr/>
            </a:pPr>
            <a:r>
              <a:rPr lang="en-US" sz="2800" b="1"/>
              <a:t>Things that can help to minimize issues</a:t>
            </a:r>
            <a:r>
              <a:rPr lang="en-US" sz="2800"/>
              <a:t>…based on what IGs have seen and heard.</a:t>
            </a:r>
          </a:p>
          <a:p>
            <a:pPr lvl="1">
              <a:buFont typeface="Arial" pitchFamily="34" charset="0"/>
              <a:buChar char="•"/>
              <a:defRPr/>
            </a:pPr>
            <a:r>
              <a:rPr lang="en-US"/>
              <a:t>Build trust and promote dignity &amp; respect</a:t>
            </a:r>
          </a:p>
          <a:p>
            <a:pPr lvl="2">
              <a:buFont typeface="Arial" panose="020B0604020202020204" pitchFamily="34" charset="0"/>
              <a:buChar char="‒"/>
              <a:defRPr/>
            </a:pPr>
            <a:r>
              <a:rPr lang="en-US" sz="2091">
                <a:solidFill>
                  <a:srgbClr val="0000FF"/>
                </a:solidFill>
              </a:rPr>
              <a:t>Avoid taking it personal and keep emotions in check.</a:t>
            </a:r>
          </a:p>
          <a:p>
            <a:pPr lvl="2">
              <a:buFont typeface="Arial" panose="020B0604020202020204" pitchFamily="34" charset="0"/>
              <a:buChar char="‒"/>
              <a:defRPr/>
            </a:pPr>
            <a:r>
              <a:rPr lang="en-US" sz="2091">
                <a:solidFill>
                  <a:srgbClr val="0000FF"/>
                </a:solidFill>
              </a:rPr>
              <a:t>Maintain open lines of communication, especially during a transition.</a:t>
            </a:r>
          </a:p>
          <a:p>
            <a:pPr lvl="2">
              <a:buFont typeface="Arial" panose="020B0604020202020204" pitchFamily="34" charset="0"/>
              <a:buChar char="‒"/>
              <a:defRPr/>
            </a:pPr>
            <a:r>
              <a:rPr lang="en-US" sz="2091">
                <a:solidFill>
                  <a:srgbClr val="0000FF"/>
                </a:solidFill>
              </a:rPr>
              <a:t>Consistency of actions over time…</a:t>
            </a:r>
            <a:r>
              <a:rPr lang="en-US" sz="2091" b="1" u="sng">
                <a:solidFill>
                  <a:srgbClr val="0000FF"/>
                </a:solidFill>
              </a:rPr>
              <a:t>disparate treatment </a:t>
            </a:r>
            <a:r>
              <a:rPr lang="en-US" sz="2091">
                <a:solidFill>
                  <a:srgbClr val="0000FF"/>
                </a:solidFill>
              </a:rPr>
              <a:t>can lead to issues.</a:t>
            </a:r>
          </a:p>
          <a:p>
            <a:pPr lvl="1">
              <a:buFont typeface="Arial" pitchFamily="34" charset="0"/>
              <a:buChar char="•"/>
              <a:defRPr/>
            </a:pPr>
            <a:r>
              <a:rPr lang="en-US"/>
              <a:t>Maintain </a:t>
            </a:r>
            <a:r>
              <a:rPr lang="en-US" u="sng"/>
              <a:t>humility</a:t>
            </a:r>
            <a:r>
              <a:rPr lang="en-US"/>
              <a:t>, accessibility, and approachability.</a:t>
            </a:r>
          </a:p>
          <a:p>
            <a:pPr lvl="2">
              <a:buFont typeface="Arial" panose="020B0604020202020204" pitchFamily="34" charset="0"/>
              <a:buChar char="‒"/>
              <a:defRPr/>
            </a:pPr>
            <a:r>
              <a:rPr lang="en-US" sz="2091">
                <a:solidFill>
                  <a:srgbClr val="0000FF"/>
                </a:solidFill>
              </a:rPr>
              <a:t>JROTC programs can take on the personality and character of its leadership.</a:t>
            </a:r>
          </a:p>
          <a:p>
            <a:pPr lvl="1">
              <a:buFont typeface="Arial" pitchFamily="34" charset="0"/>
              <a:buChar char="•"/>
              <a:defRPr/>
            </a:pPr>
            <a:r>
              <a:rPr lang="en-US"/>
              <a:t>Time spent with people is time never wasted</a:t>
            </a:r>
          </a:p>
          <a:p>
            <a:pPr lvl="2">
              <a:buFont typeface="Arial" panose="020B0604020202020204" pitchFamily="34" charset="0"/>
              <a:buChar char="‒"/>
              <a:defRPr/>
            </a:pPr>
            <a:r>
              <a:rPr lang="en-US" sz="2091">
                <a:solidFill>
                  <a:srgbClr val="0000FF"/>
                </a:solidFill>
              </a:rPr>
              <a:t>The more time you spend with them, the more they’ll talk, and the more you’ll learn facilitating more informed decisions.</a:t>
            </a:r>
          </a:p>
          <a:p>
            <a:pPr lvl="1">
              <a:buFont typeface="Arial" pitchFamily="34" charset="0"/>
              <a:buChar char="•"/>
              <a:defRPr/>
            </a:pPr>
            <a:r>
              <a:rPr lang="en-US"/>
              <a:t>Treat each day like your first….</a:t>
            </a:r>
          </a:p>
          <a:p>
            <a:pPr lvl="2">
              <a:buFont typeface="Arial" panose="020B0604020202020204" pitchFamily="34" charset="0"/>
              <a:buChar char="‒"/>
              <a:defRPr/>
            </a:pPr>
            <a:r>
              <a:rPr lang="en-US" sz="2091">
                <a:solidFill>
                  <a:srgbClr val="0000FF"/>
                </a:solidFill>
              </a:rPr>
              <a:t>Example setting…people are watching.</a:t>
            </a:r>
          </a:p>
          <a:p>
            <a:pPr lvl="2">
              <a:buFont typeface="Arial" panose="020B0604020202020204" pitchFamily="34" charset="0"/>
              <a:buChar char="‒"/>
              <a:defRPr/>
            </a:pPr>
            <a:r>
              <a:rPr lang="en-US" sz="2091">
                <a:solidFill>
                  <a:srgbClr val="0000FF"/>
                </a:solidFill>
              </a:rPr>
              <a:t>Watch out for misperceptions and miscommunication – think it through first.</a:t>
            </a:r>
          </a:p>
          <a:p>
            <a:pPr lvl="1">
              <a:buFont typeface="Arial" pitchFamily="34" charset="0"/>
              <a:buChar char="•"/>
              <a:defRPr/>
            </a:pPr>
            <a:r>
              <a:rPr lang="en-US"/>
              <a:t>You are here for a reason – you are a proven Leader and Role Model</a:t>
            </a:r>
          </a:p>
          <a:p>
            <a:pPr lvl="2">
              <a:buFont typeface="Arial" panose="020B0604020202020204" pitchFamily="34" charset="0"/>
              <a:buChar char="‒"/>
              <a:defRPr/>
            </a:pPr>
            <a:r>
              <a:rPr lang="en-US" sz="2091">
                <a:solidFill>
                  <a:srgbClr val="0000FF"/>
                </a:solidFill>
              </a:rPr>
              <a:t>Trust your “Leader Sense”; and when in doubt, talk to an IG.</a:t>
            </a:r>
          </a:p>
          <a:p>
            <a:pPr lvl="1">
              <a:buFont typeface="Arial" pitchFamily="34" charset="0"/>
              <a:buChar char="•"/>
              <a:defRPr/>
            </a:pPr>
            <a:r>
              <a:rPr lang="en-US" sz="2545" u="sng"/>
              <a:t>Positive</a:t>
            </a:r>
            <a:r>
              <a:rPr lang="en-US" sz="2545"/>
              <a:t> attitude day to day…it won’t always be easy</a:t>
            </a:r>
            <a:endParaRPr lang="en-US" sz="2100">
              <a:solidFill>
                <a:srgbClr val="0000FF"/>
              </a:solidFill>
            </a:endParaRPr>
          </a:p>
          <a:p>
            <a:pPr lvl="1">
              <a:buFont typeface="Arial" pitchFamily="34" charset="0"/>
              <a:buChar char="•"/>
              <a:defRPr/>
            </a:pPr>
            <a:endParaRPr lang="en-US" sz="2545"/>
          </a:p>
        </p:txBody>
      </p:sp>
      <p:sp>
        <p:nvSpPr>
          <p:cNvPr id="4" name="Rectangle 3"/>
          <p:cNvSpPr/>
          <p:nvPr/>
        </p:nvSpPr>
        <p:spPr>
          <a:xfrm>
            <a:off x="4381500" y="6705600"/>
            <a:ext cx="381000" cy="140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81500" y="6705600"/>
            <a:ext cx="381000" cy="140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81500" y="6924"/>
            <a:ext cx="381000" cy="145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96032" y="-61427"/>
            <a:ext cx="1321196" cy="276999"/>
          </a:xfrm>
          <a:prstGeom prst="rect">
            <a:avLst/>
          </a:prstGeom>
          <a:noFill/>
        </p:spPr>
        <p:txBody>
          <a:bodyPr wrap="none" rtlCol="0">
            <a:spAutoFit/>
          </a:bodyPr>
          <a:lstStyle/>
          <a:p>
            <a:r>
              <a:rPr lang="en-US" sz="1200" b="1"/>
              <a:t>UNCLASSIFIED</a:t>
            </a:r>
          </a:p>
        </p:txBody>
      </p:sp>
      <p:sp>
        <p:nvSpPr>
          <p:cNvPr id="8" name="TextBox 7"/>
          <p:cNvSpPr txBox="1"/>
          <p:nvPr/>
        </p:nvSpPr>
        <p:spPr>
          <a:xfrm>
            <a:off x="4351020" y="6657201"/>
            <a:ext cx="449162" cy="276999"/>
          </a:xfrm>
          <a:prstGeom prst="rect">
            <a:avLst/>
          </a:prstGeom>
          <a:noFill/>
        </p:spPr>
        <p:txBody>
          <a:bodyPr wrap="none" rtlCol="0">
            <a:spAutoFit/>
          </a:bodyPr>
          <a:lstStyle/>
          <a:p>
            <a:r>
              <a:rPr lang="en-US" sz="1200" b="1"/>
              <a:t>CUI</a:t>
            </a:r>
          </a:p>
        </p:txBody>
      </p:sp>
      <p:sp>
        <p:nvSpPr>
          <p:cNvPr id="9" name="Rectangle 8"/>
          <p:cNvSpPr/>
          <p:nvPr/>
        </p:nvSpPr>
        <p:spPr>
          <a:xfrm>
            <a:off x="4394917" y="6685925"/>
            <a:ext cx="381000" cy="145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24819" y="6637526"/>
            <a:ext cx="1321196" cy="276999"/>
          </a:xfrm>
          <a:prstGeom prst="rect">
            <a:avLst/>
          </a:prstGeom>
          <a:noFill/>
        </p:spPr>
        <p:txBody>
          <a:bodyPr wrap="none" rtlCol="0">
            <a:spAutoFit/>
          </a:bodyPr>
          <a:lstStyle/>
          <a:p>
            <a:r>
              <a:rPr lang="en-US" sz="1200" b="1"/>
              <a:t>UNCLASSIFIED</a:t>
            </a:r>
          </a:p>
        </p:txBody>
      </p:sp>
    </p:spTree>
    <p:extLst>
      <p:ext uri="{BB962C8B-B14F-4D97-AF65-F5344CB8AC3E}">
        <p14:creationId xmlns:p14="http://schemas.microsoft.com/office/powerpoint/2010/main" val="18135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447800" y="228600"/>
            <a:ext cx="6248400" cy="584775"/>
          </a:xfrm>
          <a:prstGeom prst="rect">
            <a:avLst/>
          </a:prstGeom>
        </p:spPr>
        <p:txBody>
          <a:bodyPr wrap="square">
            <a:spAutoFit/>
          </a:bodyPr>
          <a:lstStyle/>
          <a:p>
            <a:pPr algn="ctr" eaLnBrk="1" hangingPunct="1">
              <a:buFont typeface="Arial" pitchFamily="34" charset="0"/>
              <a:buNone/>
              <a:defRPr/>
            </a:pPr>
            <a:r>
              <a:rPr lang="en-US" sz="3200" b="1" kern="0">
                <a:latin typeface="Arial" panose="020B0604020202020204" pitchFamily="34" charset="0"/>
                <a:cs typeface="Arial" panose="020B0604020202020204" pitchFamily="34" charset="0"/>
              </a:rPr>
              <a:t>How can you contact the IG?</a:t>
            </a:r>
          </a:p>
        </p:txBody>
      </p:sp>
      <p:sp>
        <p:nvSpPr>
          <p:cNvPr id="24" name="Rectangle 55"/>
          <p:cNvSpPr>
            <a:spLocks noChangeArrowheads="1"/>
          </p:cNvSpPr>
          <p:nvPr/>
        </p:nvSpPr>
        <p:spPr bwMode="auto">
          <a:xfrm>
            <a:off x="2241192" y="1133872"/>
            <a:ext cx="584708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1800"/>
              <a:t>USACC &amp; Fort Knox Office of the Inspector General</a:t>
            </a:r>
          </a:p>
          <a:p>
            <a:pPr>
              <a:spcAft>
                <a:spcPts val="600"/>
              </a:spcAft>
            </a:pPr>
            <a:r>
              <a:rPr lang="en-US" altLang="en-US" sz="1800"/>
              <a:t>1270 Old Ironsides Avenue BLDG 1481</a:t>
            </a:r>
          </a:p>
          <a:p>
            <a:pPr>
              <a:spcAft>
                <a:spcPts val="600"/>
              </a:spcAft>
            </a:pPr>
            <a:r>
              <a:rPr lang="en-US" altLang="en-US" sz="1800"/>
              <a:t>Fort Knox, KY  40121</a:t>
            </a:r>
          </a:p>
          <a:p>
            <a:pPr>
              <a:spcAft>
                <a:spcPts val="600"/>
              </a:spcAft>
            </a:pPr>
            <a:r>
              <a:rPr lang="en-US" altLang="en-US" sz="1800"/>
              <a:t>IG Hotline: (502)624-7747</a:t>
            </a:r>
          </a:p>
          <a:p>
            <a:pPr>
              <a:spcAft>
                <a:spcPts val="600"/>
              </a:spcAft>
            </a:pPr>
            <a:r>
              <a:rPr lang="en-US" altLang="en-US" sz="1800">
                <a:hlinkClick r:id="rId2"/>
              </a:rPr>
              <a:t>usarmy.knox.usacc.mbx.hq-ss-ig@army.mil</a:t>
            </a:r>
            <a:endParaRPr lang="en-US" altLang="en-US" sz="1800"/>
          </a:p>
        </p:txBody>
      </p:sp>
      <p:grpSp>
        <p:nvGrpSpPr>
          <p:cNvPr id="7" name="Group 6">
            <a:extLst>
              <a:ext uri="{FF2B5EF4-FFF2-40B4-BE49-F238E27FC236}">
                <a16:creationId xmlns:a16="http://schemas.microsoft.com/office/drawing/2014/main" id="{7D213E5F-A2E9-2EE3-5C43-4D64B79F4244}"/>
              </a:ext>
            </a:extLst>
          </p:cNvPr>
          <p:cNvGrpSpPr/>
          <p:nvPr/>
        </p:nvGrpSpPr>
        <p:grpSpPr>
          <a:xfrm>
            <a:off x="914400" y="3048000"/>
            <a:ext cx="2707512" cy="3581400"/>
            <a:chOff x="0" y="3096447"/>
            <a:chExt cx="2200144" cy="2862393"/>
          </a:xfrm>
        </p:grpSpPr>
        <p:grpSp>
          <p:nvGrpSpPr>
            <p:cNvPr id="4" name="Group 3"/>
            <p:cNvGrpSpPr/>
            <p:nvPr/>
          </p:nvGrpSpPr>
          <p:grpSpPr>
            <a:xfrm>
              <a:off x="76200" y="3096447"/>
              <a:ext cx="2123944" cy="1426129"/>
              <a:chOff x="2430269" y="2888023"/>
              <a:chExt cx="2255837" cy="1473257"/>
            </a:xfrm>
          </p:grpSpPr>
          <p:pic>
            <p:nvPicPr>
              <p:cNvPr id="17" name="Picture 87" descr="http://www.daig.pentagon.mil/content_images/ig_loc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119" y="2959460"/>
                <a:ext cx="9906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8494" y="2888023"/>
                <a:ext cx="121761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91"/>
              <p:cNvSpPr>
                <a:spLocks noChangeArrowheads="1"/>
              </p:cNvSpPr>
              <p:nvPr/>
            </p:nvSpPr>
            <p:spPr bwMode="auto">
              <a:xfrm>
                <a:off x="2445509" y="2888080"/>
                <a:ext cx="2224087" cy="14732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8" name="Rectangle 27"/>
              <p:cNvSpPr/>
              <p:nvPr/>
            </p:nvSpPr>
            <p:spPr>
              <a:xfrm>
                <a:off x="2430269" y="4046577"/>
                <a:ext cx="2230437" cy="276999"/>
              </a:xfrm>
              <a:prstGeom prst="rect">
                <a:avLst/>
              </a:prstGeom>
            </p:spPr>
            <p:txBody>
              <a:bodyPr>
                <a:spAutoFit/>
              </a:bodyPr>
              <a:lstStyle/>
              <a:p>
                <a:pPr algn="ctr">
                  <a:defRPr/>
                </a:pPr>
                <a:r>
                  <a:rPr lang="en-US" sz="1200" b="1" kern="0">
                    <a:latin typeface="Arial" panose="020B0604020202020204" pitchFamily="34" charset="0"/>
                    <a:cs typeface="Arial" panose="020B0604020202020204" pitchFamily="34" charset="0"/>
                  </a:rPr>
                  <a:t>Inspector General Locator</a:t>
                </a:r>
              </a:p>
            </p:txBody>
          </p:sp>
        </p:grpSp>
        <p:sp>
          <p:nvSpPr>
            <p:cNvPr id="27" name="Rectangle 92"/>
            <p:cNvSpPr>
              <a:spLocks noChangeArrowheads="1"/>
            </p:cNvSpPr>
            <p:nvPr/>
          </p:nvSpPr>
          <p:spPr bwMode="auto">
            <a:xfrm>
              <a:off x="90988" y="4532767"/>
              <a:ext cx="2094050" cy="142607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endParaRPr lang="en-US" altLang="en-US"/>
            </a:p>
          </p:txBody>
        </p:sp>
        <p:grpSp>
          <p:nvGrpSpPr>
            <p:cNvPr id="2" name="Group 1"/>
            <p:cNvGrpSpPr/>
            <p:nvPr/>
          </p:nvGrpSpPr>
          <p:grpSpPr>
            <a:xfrm>
              <a:off x="0" y="4553566"/>
              <a:ext cx="2199933" cy="1377778"/>
              <a:chOff x="4543891" y="5253893"/>
              <a:chExt cx="2336545" cy="1423310"/>
            </a:xfrm>
          </p:grpSpPr>
          <p:pic>
            <p:nvPicPr>
              <p:cNvPr id="30" name="Picture 3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9864" y="5253893"/>
                <a:ext cx="1190572" cy="11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7806" b="8273"/>
              <a:stretch>
                <a:fillRect/>
              </a:stretch>
            </p:blipFill>
            <p:spPr bwMode="auto">
              <a:xfrm>
                <a:off x="4543891" y="5297051"/>
                <a:ext cx="1272857" cy="106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4716997" y="6391050"/>
                <a:ext cx="1976997" cy="286153"/>
              </a:xfrm>
              <a:prstGeom prst="rect">
                <a:avLst/>
              </a:prstGeom>
            </p:spPr>
            <p:txBody>
              <a:bodyPr wrap="none">
                <a:spAutoFit/>
              </a:bodyPr>
              <a:lstStyle/>
              <a:p>
                <a:pPr algn="ctr">
                  <a:defRPr/>
                </a:pPr>
                <a:r>
                  <a:rPr lang="en-US" sz="1200" b="1" kern="0">
                    <a:latin typeface="Arial" panose="020B0604020202020204" pitchFamily="34" charset="0"/>
                    <a:cs typeface="Arial" panose="020B0604020202020204" pitchFamily="34" charset="0"/>
                  </a:rPr>
                  <a:t>USACC &amp; Fort Knox IG</a:t>
                </a:r>
              </a:p>
            </p:txBody>
          </p:sp>
        </p:grpSp>
      </p:grpSp>
      <p:sp>
        <p:nvSpPr>
          <p:cNvPr id="38" name="TextBox 37">
            <a:extLst>
              <a:ext uri="{FF2B5EF4-FFF2-40B4-BE49-F238E27FC236}">
                <a16:creationId xmlns:a16="http://schemas.microsoft.com/office/drawing/2014/main" id="{749ECF99-9E94-6AFB-6C3C-8A2025E516D9}"/>
              </a:ext>
            </a:extLst>
          </p:cNvPr>
          <p:cNvSpPr txBox="1"/>
          <p:nvPr/>
        </p:nvSpPr>
        <p:spPr>
          <a:xfrm>
            <a:off x="4007441" y="-61427"/>
            <a:ext cx="1098378" cy="276999"/>
          </a:xfrm>
          <a:prstGeom prst="rect">
            <a:avLst/>
          </a:prstGeom>
          <a:noFill/>
        </p:spPr>
        <p:txBody>
          <a:bodyPr wrap="none" rtlCol="0">
            <a:spAutoFit/>
          </a:bodyPr>
          <a:lstStyle/>
          <a:p>
            <a:pPr algn="ctr"/>
            <a:r>
              <a:rPr lang="en-US" sz="1200" b="1"/>
              <a:t>UNCLASSIFIED</a:t>
            </a:r>
          </a:p>
        </p:txBody>
      </p:sp>
      <p:sp>
        <p:nvSpPr>
          <p:cNvPr id="39" name="TextBox 38">
            <a:extLst>
              <a:ext uri="{FF2B5EF4-FFF2-40B4-BE49-F238E27FC236}">
                <a16:creationId xmlns:a16="http://schemas.microsoft.com/office/drawing/2014/main" id="{7F40C744-ECCF-2FE5-E02E-289AF35D8714}"/>
              </a:ext>
            </a:extLst>
          </p:cNvPr>
          <p:cNvSpPr txBox="1"/>
          <p:nvPr/>
        </p:nvSpPr>
        <p:spPr>
          <a:xfrm>
            <a:off x="4036228" y="6637526"/>
            <a:ext cx="1098378" cy="276999"/>
          </a:xfrm>
          <a:prstGeom prst="rect">
            <a:avLst/>
          </a:prstGeom>
          <a:noFill/>
        </p:spPr>
        <p:txBody>
          <a:bodyPr wrap="none" rtlCol="0">
            <a:spAutoFit/>
          </a:bodyPr>
          <a:lstStyle/>
          <a:p>
            <a:pPr algn="ctr"/>
            <a:r>
              <a:rPr lang="en-US" sz="1200" b="1"/>
              <a:t>UNCLASSIFIED</a:t>
            </a:r>
          </a:p>
        </p:txBody>
      </p:sp>
      <p:grpSp>
        <p:nvGrpSpPr>
          <p:cNvPr id="3" name="Group 2">
            <a:extLst>
              <a:ext uri="{FF2B5EF4-FFF2-40B4-BE49-F238E27FC236}">
                <a16:creationId xmlns:a16="http://schemas.microsoft.com/office/drawing/2014/main" id="{84339E91-2C48-E393-FA41-E8D11C73EB35}"/>
              </a:ext>
            </a:extLst>
          </p:cNvPr>
          <p:cNvGrpSpPr/>
          <p:nvPr/>
        </p:nvGrpSpPr>
        <p:grpSpPr>
          <a:xfrm>
            <a:off x="3962400" y="3189847"/>
            <a:ext cx="4376038" cy="3058572"/>
            <a:chOff x="5499100" y="1511803"/>
            <a:chExt cx="3500967" cy="2389207"/>
          </a:xfrm>
        </p:grpSpPr>
        <p:pic>
          <p:nvPicPr>
            <p:cNvPr id="6" name="Picture 5">
              <a:extLst>
                <a:ext uri="{FF2B5EF4-FFF2-40B4-BE49-F238E27FC236}">
                  <a16:creationId xmlns:a16="http://schemas.microsoft.com/office/drawing/2014/main" id="{43D07AF0-5070-01D3-FA43-437DBD2824BA}"/>
                </a:ext>
              </a:extLst>
            </p:cNvPr>
            <p:cNvPicPr>
              <a:picLocks noChangeAspect="1"/>
            </p:cNvPicPr>
            <p:nvPr/>
          </p:nvPicPr>
          <p:blipFill rotWithShape="1">
            <a:blip r:embed="rId7"/>
            <a:srcRect l="6643" r="7597" b="17201"/>
            <a:stretch/>
          </p:blipFill>
          <p:spPr>
            <a:xfrm>
              <a:off x="5499100" y="1511803"/>
              <a:ext cx="3500967" cy="2389207"/>
            </a:xfrm>
            <a:prstGeom prst="rect">
              <a:avLst/>
            </a:prstGeom>
          </p:spPr>
        </p:pic>
        <p:sp>
          <p:nvSpPr>
            <p:cNvPr id="8" name="Oval 7">
              <a:extLst>
                <a:ext uri="{FF2B5EF4-FFF2-40B4-BE49-F238E27FC236}">
                  <a16:creationId xmlns:a16="http://schemas.microsoft.com/office/drawing/2014/main" id="{E2E4AC76-4A0F-F6F0-3FBB-4B31E07A49BD}"/>
                </a:ext>
              </a:extLst>
            </p:cNvPr>
            <p:cNvSpPr/>
            <p:nvPr/>
          </p:nvSpPr>
          <p:spPr>
            <a:xfrm>
              <a:off x="7859183" y="2445230"/>
              <a:ext cx="266700" cy="27784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D2E91E-A659-5215-2A7C-3DDF0A433A27}"/>
                </a:ext>
              </a:extLst>
            </p:cNvPr>
            <p:cNvSpPr/>
            <p:nvPr/>
          </p:nvSpPr>
          <p:spPr>
            <a:xfrm>
              <a:off x="8125883" y="2059915"/>
              <a:ext cx="757766" cy="2624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rPr>
                <a:t>BLDG 1481</a:t>
              </a:r>
            </a:p>
          </p:txBody>
        </p:sp>
        <p:cxnSp>
          <p:nvCxnSpPr>
            <p:cNvPr id="10" name="Straight Arrow Connector 9">
              <a:extLst>
                <a:ext uri="{FF2B5EF4-FFF2-40B4-BE49-F238E27FC236}">
                  <a16:creationId xmlns:a16="http://schemas.microsoft.com/office/drawing/2014/main" id="{C819D534-759F-2844-4246-24F7167F852C}"/>
                </a:ext>
              </a:extLst>
            </p:cNvPr>
            <p:cNvCxnSpPr>
              <a:endCxn id="8" idx="7"/>
            </p:cNvCxnSpPr>
            <p:nvPr/>
          </p:nvCxnSpPr>
          <p:spPr>
            <a:xfrm flipH="1">
              <a:off x="8077200" y="2307167"/>
              <a:ext cx="190500" cy="18782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AC08709-7053-7496-C183-4AD5D42471DD}"/>
                </a:ext>
              </a:extLst>
            </p:cNvPr>
            <p:cNvPicPr>
              <a:picLocks noChangeAspect="1"/>
            </p:cNvPicPr>
            <p:nvPr/>
          </p:nvPicPr>
          <p:blipFill rotWithShape="1">
            <a:blip r:embed="rId8"/>
            <a:srcRect l="51374" t="45969" r="39727" b="43195"/>
            <a:stretch/>
          </p:blipFill>
          <p:spPr>
            <a:xfrm>
              <a:off x="7429342" y="1574800"/>
              <a:ext cx="254157" cy="187936"/>
            </a:xfrm>
            <a:prstGeom prst="rect">
              <a:avLst/>
            </a:prstGeom>
          </p:spPr>
        </p:pic>
      </p:grpSp>
    </p:spTree>
    <p:extLst>
      <p:ext uri="{BB962C8B-B14F-4D97-AF65-F5344CB8AC3E}">
        <p14:creationId xmlns:p14="http://schemas.microsoft.com/office/powerpoint/2010/main" val="99593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0FA42F70-A8D3-E5C3-E9E5-A81EBE8D1B6A}"/>
              </a:ext>
            </a:extLst>
          </p:cNvPr>
          <p:cNvSpPr>
            <a:spLocks noChangeArrowheads="1"/>
          </p:cNvSpPr>
          <p:nvPr/>
        </p:nvSpPr>
        <p:spPr bwMode="auto">
          <a:xfrm>
            <a:off x="1896259" y="5036403"/>
            <a:ext cx="53287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r>
              <a:rPr lang="en-US" altLang="en-US" sz="2400"/>
              <a:t>JROTC School of Cadet Command </a:t>
            </a:r>
          </a:p>
          <a:p>
            <a:pPr algn="ctr"/>
            <a:r>
              <a:rPr lang="en-US" altLang="en-US" sz="2400"/>
              <a:t>Instructor Training Course</a:t>
            </a:r>
          </a:p>
        </p:txBody>
      </p:sp>
      <p:pic>
        <p:nvPicPr>
          <p:cNvPr id="6" name="Picture 5">
            <a:extLst>
              <a:ext uri="{FF2B5EF4-FFF2-40B4-BE49-F238E27FC236}">
                <a16:creationId xmlns:a16="http://schemas.microsoft.com/office/drawing/2014/main" id="{D49B17A9-0F26-28A1-BC21-30375ACFAC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07" b="8273"/>
          <a:stretch/>
        </p:blipFill>
        <p:spPr>
          <a:xfrm>
            <a:off x="2326349" y="1229620"/>
            <a:ext cx="4531651" cy="3799580"/>
          </a:xfrm>
          <a:prstGeom prst="rect">
            <a:avLst/>
          </a:prstGeom>
        </p:spPr>
      </p:pic>
      <p:sp>
        <p:nvSpPr>
          <p:cNvPr id="2" name="Rectangle 1">
            <a:extLst>
              <a:ext uri="{FF2B5EF4-FFF2-40B4-BE49-F238E27FC236}">
                <a16:creationId xmlns:a16="http://schemas.microsoft.com/office/drawing/2014/main" id="{B6584D84-2CCF-E6A8-061D-C600F476EB5E}"/>
              </a:ext>
            </a:extLst>
          </p:cNvPr>
          <p:cNvSpPr/>
          <p:nvPr/>
        </p:nvSpPr>
        <p:spPr>
          <a:xfrm>
            <a:off x="4267200" y="9728"/>
            <a:ext cx="609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84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4294967295"/>
          </p:nvPr>
        </p:nvSpPr>
        <p:spPr>
          <a:xfrm>
            <a:off x="0" y="990600"/>
            <a:ext cx="9144000" cy="5395913"/>
          </a:xfrm>
        </p:spPr>
        <p:txBody>
          <a:bodyPr>
            <a:noAutofit/>
          </a:bodyPr>
          <a:lstStyle/>
          <a:p>
            <a:pPr lvl="1">
              <a:buFont typeface="Arial" pitchFamily="34" charset="0"/>
              <a:buChar char="•"/>
              <a:defRPr/>
            </a:pPr>
            <a:r>
              <a:rPr lang="en-US" sz="2240"/>
              <a:t>What is the purpose of the IG?</a:t>
            </a:r>
          </a:p>
          <a:p>
            <a:pPr lvl="2">
              <a:buFont typeface="Arial" panose="020B0604020202020204" pitchFamily="34" charset="0"/>
              <a:buChar char="‒"/>
              <a:defRPr/>
            </a:pPr>
            <a:r>
              <a:rPr lang="en-US" sz="1600"/>
              <a:t>Enhance </a:t>
            </a:r>
            <a:r>
              <a:rPr lang="en-US" sz="1600" u="sng">
                <a:solidFill>
                  <a:srgbClr val="0000FF"/>
                </a:solidFill>
              </a:rPr>
              <a:t>readiness</a:t>
            </a:r>
            <a:r>
              <a:rPr lang="en-US" sz="1600"/>
              <a:t> and </a:t>
            </a:r>
            <a:r>
              <a:rPr lang="en-US" sz="1600" u="sng"/>
              <a:t>warfighting capability</a:t>
            </a:r>
          </a:p>
          <a:p>
            <a:pPr lvl="1">
              <a:buFont typeface="Arial" pitchFamily="34" charset="0"/>
              <a:buChar char="•"/>
              <a:defRPr/>
            </a:pPr>
            <a:r>
              <a:rPr lang="en-US" sz="2240"/>
              <a:t>How does the IG execute his or her duties and responsibilities?</a:t>
            </a:r>
          </a:p>
          <a:p>
            <a:pPr lvl="2">
              <a:buFont typeface="Arial" panose="020B0604020202020204" pitchFamily="34" charset="0"/>
              <a:buChar char="‒"/>
              <a:defRPr/>
            </a:pPr>
            <a:r>
              <a:rPr lang="en-US" sz="1600"/>
              <a:t>1) </a:t>
            </a:r>
            <a:r>
              <a:rPr lang="en-US" sz="1600">
                <a:solidFill>
                  <a:srgbClr val="0000FF"/>
                </a:solidFill>
              </a:rPr>
              <a:t>Teach and Train</a:t>
            </a:r>
            <a:r>
              <a:rPr lang="en-US" sz="1600"/>
              <a:t>; 2) Inspections; 3) </a:t>
            </a:r>
            <a:r>
              <a:rPr lang="en-US" sz="1600">
                <a:solidFill>
                  <a:srgbClr val="0000FF"/>
                </a:solidFill>
              </a:rPr>
              <a:t>Assistance</a:t>
            </a:r>
            <a:r>
              <a:rPr lang="en-US" sz="1600"/>
              <a:t> and 4) Investigations</a:t>
            </a:r>
          </a:p>
          <a:p>
            <a:pPr lvl="2">
              <a:buFont typeface="Arial" panose="020B0604020202020204" pitchFamily="34" charset="0"/>
              <a:buChar char="‒"/>
              <a:defRPr/>
            </a:pPr>
            <a:r>
              <a:rPr lang="en-US" sz="1600"/>
              <a:t>Exercises </a:t>
            </a:r>
            <a:r>
              <a:rPr lang="en-US" sz="1600" b="1" u="sng"/>
              <a:t>confidentiality</a:t>
            </a:r>
            <a:r>
              <a:rPr lang="en-US" sz="1600"/>
              <a:t> and is a </a:t>
            </a:r>
            <a:r>
              <a:rPr lang="en-US" sz="1600" b="1" u="sng"/>
              <a:t>fair, impartial</a:t>
            </a:r>
            <a:r>
              <a:rPr lang="en-US" sz="1600"/>
              <a:t>, and objective </a:t>
            </a:r>
            <a:r>
              <a:rPr lang="en-US" sz="1600" b="1" u="sng"/>
              <a:t>factfinder</a:t>
            </a:r>
            <a:r>
              <a:rPr lang="en-US" sz="1600"/>
              <a:t> – not an advocate for one side or the other – makes calls based on facts and standards.</a:t>
            </a:r>
          </a:p>
          <a:p>
            <a:pPr lvl="1">
              <a:buFont typeface="Arial" pitchFamily="34" charset="0"/>
              <a:buChar char="•"/>
              <a:defRPr/>
            </a:pPr>
            <a:r>
              <a:rPr lang="en-US" sz="2240"/>
              <a:t>Who can the IG help?</a:t>
            </a:r>
          </a:p>
          <a:p>
            <a:pPr lvl="2">
              <a:buFont typeface="Arial" panose="020B0604020202020204" pitchFamily="34" charset="0"/>
              <a:buChar char="‒"/>
              <a:defRPr/>
            </a:pPr>
            <a:r>
              <a:rPr lang="en-US" sz="1600"/>
              <a:t>Anyone</a:t>
            </a:r>
            <a:endParaRPr lang="en-US" sz="2240"/>
          </a:p>
          <a:p>
            <a:pPr lvl="1">
              <a:defRPr/>
            </a:pPr>
            <a:r>
              <a:rPr lang="en-US" sz="2240"/>
              <a:t>How can the IG help?</a:t>
            </a:r>
          </a:p>
          <a:p>
            <a:pPr lvl="2">
              <a:buFont typeface="Arial" panose="020B0604020202020204" pitchFamily="34" charset="0"/>
              <a:buChar char="‒"/>
              <a:defRPr/>
            </a:pPr>
            <a:r>
              <a:rPr lang="en-US" sz="1600"/>
              <a:t>Encountered an issue that has leaders baffled? </a:t>
            </a:r>
            <a:r>
              <a:rPr lang="en-US" sz="1600" b="1" u="sng"/>
              <a:t>Ask the IG</a:t>
            </a:r>
            <a:r>
              <a:rPr lang="en-US" sz="1600"/>
              <a:t>.</a:t>
            </a:r>
            <a:r>
              <a:rPr lang="en-US" sz="1600">
                <a:ea typeface="Times New Roman" panose="02020603050405020304" pitchFamily="18" charset="0"/>
              </a:rPr>
              <a:t> Chances are that we’ve seen it before and know who to contact to fix it.</a:t>
            </a:r>
            <a:endParaRPr lang="en-US" sz="1600"/>
          </a:p>
          <a:p>
            <a:pPr lvl="2">
              <a:buFont typeface="Arial" panose="020B0604020202020204" pitchFamily="34" charset="0"/>
              <a:buChar char="‒"/>
              <a:defRPr/>
            </a:pPr>
            <a:r>
              <a:rPr lang="en-US" sz="1600"/>
              <a:t>Not sure your school policy is right? </a:t>
            </a:r>
            <a:r>
              <a:rPr lang="en-US" sz="1600" b="1" u="sng"/>
              <a:t>Ask the IG</a:t>
            </a:r>
            <a:r>
              <a:rPr lang="en-US" sz="1600"/>
              <a:t>. IGs</a:t>
            </a:r>
            <a:r>
              <a:rPr lang="en-US" sz="1600">
                <a:ea typeface="Times New Roman" panose="02020603050405020304" pitchFamily="18" charset="0"/>
              </a:rPr>
              <a:t> can review it to ensure it adheres to all regulatory requirements and Army standards.</a:t>
            </a:r>
          </a:p>
          <a:p>
            <a:pPr lvl="2">
              <a:buFont typeface="Arial" panose="020B0604020202020204" pitchFamily="34" charset="0"/>
              <a:buChar char="‒"/>
              <a:defRPr/>
            </a:pPr>
            <a:r>
              <a:rPr lang="en-US" sz="1600"/>
              <a:t>Have questions about misconduct trends? </a:t>
            </a:r>
            <a:r>
              <a:rPr lang="en-US" sz="1600" b="1" u="sng"/>
              <a:t>Ask the IG</a:t>
            </a:r>
            <a:r>
              <a:rPr lang="en-US" sz="1600" b="1"/>
              <a:t>.  </a:t>
            </a:r>
            <a:r>
              <a:rPr lang="en-US" sz="1600"/>
              <a:t>IGs can share non-attributable trends based on your required parameters.</a:t>
            </a:r>
          </a:p>
          <a:p>
            <a:pPr lvl="1">
              <a:spcBef>
                <a:spcPts val="0"/>
              </a:spcBef>
              <a:buFont typeface="Arial" pitchFamily="34" charset="0"/>
              <a:buChar char="•"/>
              <a:defRPr/>
            </a:pPr>
            <a:r>
              <a:rPr lang="en-US" sz="2240"/>
              <a:t>Why establish a relationship with the IG?</a:t>
            </a:r>
          </a:p>
          <a:p>
            <a:pPr lvl="2">
              <a:spcBef>
                <a:spcPts val="0"/>
              </a:spcBef>
              <a:buFont typeface="Arial" panose="020B0604020202020204" pitchFamily="34" charset="0"/>
              <a:buChar char="‒"/>
              <a:defRPr/>
            </a:pPr>
            <a:r>
              <a:rPr lang="en-US" sz="1600"/>
              <a:t>IGs are a </a:t>
            </a:r>
            <a:r>
              <a:rPr lang="en-US" sz="1600">
                <a:solidFill>
                  <a:srgbClr val="0000FF"/>
                </a:solidFill>
              </a:rPr>
              <a:t>confidential resource</a:t>
            </a:r>
            <a:r>
              <a:rPr lang="en-US" sz="1600"/>
              <a:t> for leadership teams – requests for information, trends, leader development, another opinion from a neutral position.</a:t>
            </a:r>
          </a:p>
        </p:txBody>
      </p:sp>
      <p:sp>
        <p:nvSpPr>
          <p:cNvPr id="34819" name="Title 1"/>
          <p:cNvSpPr>
            <a:spLocks noGrp="1"/>
          </p:cNvSpPr>
          <p:nvPr>
            <p:ph type="title" idx="4294967295"/>
          </p:nvPr>
        </p:nvSpPr>
        <p:spPr>
          <a:xfrm>
            <a:off x="0" y="174625"/>
            <a:ext cx="9144000" cy="727075"/>
          </a:xfrm>
        </p:spPr>
        <p:txBody>
          <a:bodyPr/>
          <a:lstStyle/>
          <a:p>
            <a:r>
              <a:rPr lang="en-US" altLang="en-US" sz="3200"/>
              <a:t>What Are IGs and How can they help?</a:t>
            </a:r>
          </a:p>
        </p:txBody>
      </p:sp>
      <p:sp>
        <p:nvSpPr>
          <p:cNvPr id="4" name="Rectangle 3"/>
          <p:cNvSpPr/>
          <p:nvPr/>
        </p:nvSpPr>
        <p:spPr>
          <a:xfrm>
            <a:off x="4381500" y="6705600"/>
            <a:ext cx="381000" cy="140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81500" y="6705600"/>
            <a:ext cx="381000" cy="140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81500" y="13502"/>
            <a:ext cx="381000" cy="145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94946" y="0"/>
            <a:ext cx="409086" cy="276999"/>
          </a:xfrm>
          <a:prstGeom prst="rect">
            <a:avLst/>
          </a:prstGeom>
          <a:noFill/>
        </p:spPr>
        <p:txBody>
          <a:bodyPr wrap="none" rtlCol="0">
            <a:spAutoFit/>
          </a:bodyPr>
          <a:lstStyle/>
          <a:p>
            <a:r>
              <a:rPr lang="en-US" sz="1200" b="1"/>
              <a:t>CUI</a:t>
            </a:r>
          </a:p>
        </p:txBody>
      </p:sp>
      <p:sp>
        <p:nvSpPr>
          <p:cNvPr id="8" name="TextBox 7"/>
          <p:cNvSpPr txBox="1"/>
          <p:nvPr/>
        </p:nvSpPr>
        <p:spPr>
          <a:xfrm>
            <a:off x="4351020" y="6657201"/>
            <a:ext cx="449162" cy="276999"/>
          </a:xfrm>
          <a:prstGeom prst="rect">
            <a:avLst/>
          </a:prstGeom>
          <a:noFill/>
        </p:spPr>
        <p:txBody>
          <a:bodyPr wrap="none" rtlCol="0">
            <a:spAutoFit/>
          </a:bodyPr>
          <a:lstStyle/>
          <a:p>
            <a:r>
              <a:rPr lang="en-US" sz="1200" b="1"/>
              <a:t>CUI</a:t>
            </a:r>
          </a:p>
        </p:txBody>
      </p:sp>
    </p:spTree>
    <p:extLst>
      <p:ext uri="{BB962C8B-B14F-4D97-AF65-F5344CB8AC3E}">
        <p14:creationId xmlns:p14="http://schemas.microsoft.com/office/powerpoint/2010/main" val="21026269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5BC1D8-11B1-812B-0710-F8B78AEB076F}"/>
              </a:ext>
            </a:extLst>
          </p:cNvPr>
          <p:cNvSpPr txBox="1"/>
          <p:nvPr/>
        </p:nvSpPr>
        <p:spPr>
          <a:xfrm>
            <a:off x="4372058" y="0"/>
            <a:ext cx="409086" cy="276999"/>
          </a:xfrm>
          <a:prstGeom prst="rect">
            <a:avLst/>
          </a:prstGeom>
          <a:noFill/>
        </p:spPr>
        <p:txBody>
          <a:bodyPr wrap="none" rtlCol="0">
            <a:spAutoFit/>
          </a:bodyPr>
          <a:lstStyle/>
          <a:p>
            <a:r>
              <a:rPr lang="en-US" sz="1200" b="1"/>
              <a:t>CUI</a:t>
            </a:r>
          </a:p>
        </p:txBody>
      </p:sp>
      <p:sp>
        <p:nvSpPr>
          <p:cNvPr id="6" name="TextBox 5">
            <a:extLst>
              <a:ext uri="{FF2B5EF4-FFF2-40B4-BE49-F238E27FC236}">
                <a16:creationId xmlns:a16="http://schemas.microsoft.com/office/drawing/2014/main" id="{6128EBD0-CE6A-0EF1-D367-3065A431396F}"/>
              </a:ext>
            </a:extLst>
          </p:cNvPr>
          <p:cNvSpPr txBox="1"/>
          <p:nvPr/>
        </p:nvSpPr>
        <p:spPr>
          <a:xfrm>
            <a:off x="4391514" y="6657201"/>
            <a:ext cx="409086" cy="276999"/>
          </a:xfrm>
          <a:prstGeom prst="rect">
            <a:avLst/>
          </a:prstGeom>
          <a:noFill/>
        </p:spPr>
        <p:txBody>
          <a:bodyPr wrap="none" rtlCol="0">
            <a:spAutoFit/>
          </a:bodyPr>
          <a:lstStyle/>
          <a:p>
            <a:r>
              <a:rPr lang="en-US" sz="1200" b="1"/>
              <a:t>CUI</a:t>
            </a:r>
          </a:p>
        </p:txBody>
      </p:sp>
      <p:sp>
        <p:nvSpPr>
          <p:cNvPr id="4" name="Rectangle 7">
            <a:extLst>
              <a:ext uri="{FF2B5EF4-FFF2-40B4-BE49-F238E27FC236}">
                <a16:creationId xmlns:a16="http://schemas.microsoft.com/office/drawing/2014/main" id="{F5731905-7A50-888D-D8B9-C89F925E0909}"/>
              </a:ext>
            </a:extLst>
          </p:cNvPr>
          <p:cNvSpPr>
            <a:spLocks noChangeArrowheads="1"/>
          </p:cNvSpPr>
          <p:nvPr/>
        </p:nvSpPr>
        <p:spPr bwMode="auto">
          <a:xfrm>
            <a:off x="-113056" y="55486"/>
            <a:ext cx="9428480" cy="1077218"/>
          </a:xfrm>
          <a:prstGeom prst="rect">
            <a:avLst/>
          </a:prstGeom>
          <a:noFill/>
          <a:ln w="9525">
            <a:noFill/>
            <a:miter lim="800000"/>
            <a:headEnd/>
            <a:tailEnd/>
          </a:ln>
        </p:spPr>
        <p:txBody>
          <a:bodyPr wrap="square">
            <a:spAutoFit/>
          </a:bodyPr>
          <a:lstStyle/>
          <a:p>
            <a:pPr algn="ctr" eaLnBrk="0" hangingPunct="0">
              <a:buClr>
                <a:srgbClr val="0000FF"/>
              </a:buClr>
            </a:pPr>
            <a:r>
              <a:rPr lang="en-US" sz="3200" b="1">
                <a:solidFill>
                  <a:prstClr val="black"/>
                </a:solidFill>
                <a:latin typeface="Arial" panose="020B0604020202020204" pitchFamily="34" charset="0"/>
                <a:ea typeface="+mn-ea"/>
                <a:cs typeface="Arial" panose="020B0604020202020204" pitchFamily="34" charset="0"/>
              </a:rPr>
              <a:t>US Army Cadet Command</a:t>
            </a:r>
          </a:p>
          <a:p>
            <a:pPr algn="ctr" eaLnBrk="0" hangingPunct="0">
              <a:buClr>
                <a:srgbClr val="0000FF"/>
              </a:buClr>
            </a:pPr>
            <a:r>
              <a:rPr lang="en-US" sz="3200" b="1">
                <a:solidFill>
                  <a:prstClr val="black"/>
                </a:solidFill>
                <a:latin typeface="Arial" panose="020B0604020202020204" pitchFamily="34" charset="0"/>
                <a:ea typeface="+mn-ea"/>
                <a:cs typeface="Arial" panose="020B0604020202020204" pitchFamily="34" charset="0"/>
              </a:rPr>
              <a:t>Inspector General ISO JROTC</a:t>
            </a:r>
            <a:endParaRPr lang="en-US" sz="2400" b="1">
              <a:solidFill>
                <a:prstClr val="black"/>
              </a:solidFill>
              <a:latin typeface="Arial" panose="020B0604020202020204" pitchFamily="34" charset="0"/>
              <a:ea typeface="+mn-ea"/>
              <a:cs typeface="Arial" panose="020B0604020202020204" pitchFamily="34" charset="0"/>
            </a:endParaRPr>
          </a:p>
        </p:txBody>
      </p:sp>
      <p:sp>
        <p:nvSpPr>
          <p:cNvPr id="7" name="Rectangle 7">
            <a:extLst>
              <a:ext uri="{FF2B5EF4-FFF2-40B4-BE49-F238E27FC236}">
                <a16:creationId xmlns:a16="http://schemas.microsoft.com/office/drawing/2014/main" id="{09E2FCBC-E67A-9A2D-0D4D-686D9469CA60}"/>
              </a:ext>
            </a:extLst>
          </p:cNvPr>
          <p:cNvSpPr>
            <a:spLocks noChangeArrowheads="1"/>
          </p:cNvSpPr>
          <p:nvPr/>
        </p:nvSpPr>
        <p:spPr bwMode="auto">
          <a:xfrm>
            <a:off x="19456" y="1112557"/>
            <a:ext cx="9144000" cy="5632311"/>
          </a:xfrm>
          <a:prstGeom prst="rect">
            <a:avLst/>
          </a:prstGeom>
          <a:noFill/>
          <a:ln w="9525">
            <a:noFill/>
            <a:miter lim="800000"/>
            <a:headEnd/>
            <a:tailEnd/>
          </a:ln>
        </p:spPr>
        <p:txBody>
          <a:bodyPr wrap="square">
            <a:spAutoFit/>
          </a:bodyPr>
          <a:lstStyle/>
          <a:p>
            <a:pPr marL="457200" indent="-457200" eaLnBrk="0" hangingPunct="0">
              <a:buFont typeface="Wingdings" panose="05000000000000000000" pitchFamily="2" charset="2"/>
              <a:buChar char="q"/>
            </a:pPr>
            <a:r>
              <a:rPr lang="en-US" sz="2400" b="1">
                <a:solidFill>
                  <a:prstClr val="black"/>
                </a:solidFill>
                <a:latin typeface="Arial" panose="020B0604020202020204" pitchFamily="34" charset="0"/>
                <a:ea typeface="+mn-ea"/>
                <a:cs typeface="Arial" panose="020B0604020202020204" pitchFamily="34" charset="0"/>
              </a:rPr>
              <a:t>Proactive </a:t>
            </a:r>
            <a:r>
              <a:rPr lang="en-US" i="1">
                <a:solidFill>
                  <a:prstClr val="black"/>
                </a:solidFill>
                <a:latin typeface="Arial" panose="020B0604020202020204" pitchFamily="34" charset="0"/>
                <a:ea typeface="+mn-ea"/>
                <a:cs typeface="Arial" panose="020B0604020202020204" pitchFamily="34" charset="0"/>
              </a:rPr>
              <a:t>(Ref: ARs 20-1, 1-201, 145-2; USACC Regs 145-2, 145-08)</a:t>
            </a:r>
            <a:endParaRPr lang="en-US" b="1" i="1">
              <a:solidFill>
                <a:prstClr val="black"/>
              </a:solidFill>
              <a:latin typeface="Arial" panose="020B0604020202020204" pitchFamily="34" charset="0"/>
              <a:ea typeface="+mn-ea"/>
              <a:cs typeface="Arial" panose="020B0604020202020204" pitchFamily="34" charset="0"/>
            </a:endParaRPr>
          </a:p>
          <a:p>
            <a:pPr marL="914400" lvl="1" indent="-457200" eaLnBrk="0" hangingPunct="0">
              <a:buFont typeface="Arial" panose="020B0604020202020204" pitchFamily="34" charset="0"/>
              <a:buChar char="•"/>
            </a:pPr>
            <a:r>
              <a:rPr lang="en-US" sz="2400">
                <a:solidFill>
                  <a:prstClr val="black"/>
                </a:solidFill>
                <a:latin typeface="Arial" panose="020B0604020202020204" pitchFamily="34" charset="0"/>
                <a:ea typeface="+mn-ea"/>
                <a:cs typeface="Arial" panose="020B0604020202020204" pitchFamily="34" charset="0"/>
              </a:rPr>
              <a:t>IG Teaching and Training at JROTC instructor course</a:t>
            </a:r>
          </a:p>
          <a:p>
            <a:pPr marL="914400" lvl="1" indent="-457200" eaLnBrk="0" hangingPunct="0">
              <a:buFont typeface="Arial" panose="020B0604020202020204" pitchFamily="34" charset="0"/>
              <a:buChar char="•"/>
            </a:pPr>
            <a:r>
              <a:rPr lang="en-US" sz="2400">
                <a:solidFill>
                  <a:prstClr val="black"/>
                </a:solidFill>
                <a:latin typeface="Arial" panose="020B0604020202020204" pitchFamily="34" charset="0"/>
                <a:ea typeface="+mn-ea"/>
                <a:cs typeface="Arial" panose="020B0604020202020204" pitchFamily="34" charset="0"/>
              </a:rPr>
              <a:t>IG inspector training for personnel who inspect JROTC programs</a:t>
            </a:r>
          </a:p>
          <a:p>
            <a:pPr marL="914400" lvl="1" indent="-457200" eaLnBrk="0" hangingPunct="0">
              <a:buFont typeface="Arial" panose="020B0604020202020204" pitchFamily="34" charset="0"/>
              <a:buChar char="•"/>
            </a:pPr>
            <a:r>
              <a:rPr lang="en-US" sz="2400">
                <a:solidFill>
                  <a:prstClr val="black"/>
                </a:solidFill>
                <a:latin typeface="Arial" panose="020B0604020202020204" pitchFamily="34" charset="0"/>
                <a:ea typeface="+mn-ea"/>
                <a:cs typeface="Arial" panose="020B0604020202020204" pitchFamily="34" charset="0"/>
              </a:rPr>
              <a:t>IG visits to JROTCs during Academic Year Inspections (approximately 50-60 JROTCs per year)</a:t>
            </a:r>
          </a:p>
          <a:p>
            <a:pPr marL="914400" lvl="1" indent="-457200" eaLnBrk="0" hangingPunct="0">
              <a:buFont typeface="Arial" panose="020B0604020202020204" pitchFamily="34" charset="0"/>
              <a:buChar char="•"/>
            </a:pPr>
            <a:r>
              <a:rPr lang="en-US" sz="2400">
                <a:solidFill>
                  <a:prstClr val="black"/>
                </a:solidFill>
                <a:latin typeface="Arial" panose="020B0604020202020204" pitchFamily="34" charset="0"/>
                <a:ea typeface="+mn-ea"/>
                <a:cs typeface="Arial" panose="020B0604020202020204" pitchFamily="34" charset="0"/>
              </a:rPr>
              <a:t>JROTC inspections are integrated into USACC Organizational Inspection Program</a:t>
            </a:r>
          </a:p>
          <a:p>
            <a:pPr marL="914400" lvl="1" indent="-457200" eaLnBrk="0" hangingPunct="0">
              <a:buFont typeface="Arial" panose="020B0604020202020204" pitchFamily="34" charset="0"/>
              <a:buChar char="•"/>
            </a:pPr>
            <a:r>
              <a:rPr lang="en-US" sz="2400">
                <a:solidFill>
                  <a:prstClr val="black"/>
                </a:solidFill>
                <a:latin typeface="Arial" panose="020B0604020202020204" pitchFamily="34" charset="0"/>
                <a:ea typeface="+mn-ea"/>
                <a:cs typeface="Arial" panose="020B0604020202020204" pitchFamily="34" charset="0"/>
              </a:rPr>
              <a:t>IG contact information flyer posted in JROTC areas</a:t>
            </a:r>
            <a:endParaRPr lang="en-US" sz="2400" b="1">
              <a:solidFill>
                <a:prstClr val="black"/>
              </a:solidFill>
              <a:latin typeface="Arial" panose="020B0604020202020204" pitchFamily="34" charset="0"/>
              <a:ea typeface="+mn-ea"/>
              <a:cs typeface="Arial" panose="020B0604020202020204" pitchFamily="34" charset="0"/>
            </a:endParaRPr>
          </a:p>
          <a:p>
            <a:pPr marL="457200" indent="-457200" eaLnBrk="0" hangingPunct="0">
              <a:buFont typeface="Wingdings" panose="05000000000000000000" pitchFamily="2" charset="2"/>
              <a:buChar char="q"/>
            </a:pPr>
            <a:r>
              <a:rPr lang="en-US" sz="2400" b="1">
                <a:solidFill>
                  <a:prstClr val="black"/>
                </a:solidFill>
                <a:latin typeface="Arial" panose="020B0604020202020204" pitchFamily="34" charset="0"/>
                <a:ea typeface="+mn-ea"/>
                <a:cs typeface="Arial" panose="020B0604020202020204" pitchFamily="34" charset="0"/>
              </a:rPr>
              <a:t>Reactive </a:t>
            </a:r>
            <a:r>
              <a:rPr lang="en-US" i="1">
                <a:solidFill>
                  <a:prstClr val="black"/>
                </a:solidFill>
                <a:latin typeface="Arial" panose="020B0604020202020204" pitchFamily="34" charset="0"/>
                <a:ea typeface="+mn-ea"/>
                <a:cs typeface="Arial" panose="020B0604020202020204" pitchFamily="34" charset="0"/>
              </a:rPr>
              <a:t>(Ref: AR 20-1)</a:t>
            </a:r>
          </a:p>
          <a:p>
            <a:pPr marL="914400" lvl="1" indent="-457200" eaLnBrk="0" hangingPunct="0">
              <a:buFont typeface="Arial" panose="020B0604020202020204" pitchFamily="34" charset="0"/>
              <a:buChar char="•"/>
            </a:pPr>
            <a:r>
              <a:rPr lang="en-US" sz="2400">
                <a:solidFill>
                  <a:prstClr val="black"/>
                </a:solidFill>
                <a:latin typeface="Arial" panose="020B0604020202020204" pitchFamily="34" charset="0"/>
                <a:ea typeface="+mn-ea"/>
                <a:cs typeface="Arial" panose="020B0604020202020204" pitchFamily="34" charset="0"/>
              </a:rPr>
              <a:t>Requests from instructors for IG assistance (Instructor Pay)</a:t>
            </a:r>
            <a:endParaRPr lang="en-US" sz="2400" i="1">
              <a:solidFill>
                <a:prstClr val="black"/>
              </a:solidFill>
              <a:latin typeface="Arial" panose="020B0604020202020204" pitchFamily="34" charset="0"/>
              <a:ea typeface="+mn-ea"/>
              <a:cs typeface="Arial" panose="020B0604020202020204" pitchFamily="34" charset="0"/>
            </a:endParaRPr>
          </a:p>
          <a:p>
            <a:pPr marL="914400" lvl="1" indent="-457200" eaLnBrk="0" hangingPunct="0">
              <a:buFont typeface="Arial" panose="020B0604020202020204" pitchFamily="34" charset="0"/>
              <a:buChar char="•"/>
            </a:pPr>
            <a:r>
              <a:rPr lang="en-US" sz="2400">
                <a:solidFill>
                  <a:prstClr val="black"/>
                </a:solidFill>
                <a:latin typeface="Arial" panose="020B0604020202020204" pitchFamily="34" charset="0"/>
                <a:ea typeface="+mn-ea"/>
                <a:cs typeface="Arial" panose="020B0604020202020204" pitchFamily="34" charset="0"/>
              </a:rPr>
              <a:t>Allegations of misconduct or wrongdoing (Referred to Brigade Commander or local law enforcement for investigation/inquiry)</a:t>
            </a:r>
            <a:endParaRPr lang="en-US" sz="2400" i="1">
              <a:solidFill>
                <a:prstClr val="black"/>
              </a:solidFill>
              <a:latin typeface="Arial" panose="020B0604020202020204" pitchFamily="34" charset="0"/>
              <a:ea typeface="+mn-ea"/>
              <a:cs typeface="Arial" panose="020B0604020202020204" pitchFamily="34" charset="0"/>
            </a:endParaRPr>
          </a:p>
          <a:p>
            <a:pPr marL="914400" lvl="1" indent="-457200" eaLnBrk="0" hangingPunct="0">
              <a:buFont typeface="Arial" panose="020B0604020202020204" pitchFamily="34" charset="0"/>
              <a:buChar char="•"/>
            </a:pPr>
            <a:endParaRPr lang="en-US" sz="2400" b="1">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8858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0B168E-72E1-88D2-524F-BE16BBCEFC89}"/>
              </a:ext>
            </a:extLst>
          </p:cNvPr>
          <p:cNvSpPr txBox="1">
            <a:spLocks/>
          </p:cNvSpPr>
          <p:nvPr/>
        </p:nvSpPr>
        <p:spPr bwMode="auto">
          <a:xfrm>
            <a:off x="0" y="76202"/>
            <a:ext cx="9144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0000"/>
                </a:solidFill>
              </a:rPr>
              <a:t>JROTC Unit Highlights</a:t>
            </a:r>
          </a:p>
          <a:p>
            <a:pPr algn="ctr" eaLnBrk="1" hangingPunct="1"/>
            <a:r>
              <a:rPr lang="en-US" altLang="en-US" sz="2000">
                <a:solidFill>
                  <a:srgbClr val="000000"/>
                </a:solidFill>
              </a:rPr>
              <a:t>AR 145-2, Junior Reserve Officers’ Training Corps Program</a:t>
            </a:r>
          </a:p>
        </p:txBody>
      </p:sp>
      <p:sp>
        <p:nvSpPr>
          <p:cNvPr id="6" name="Rectangle 5">
            <a:extLst>
              <a:ext uri="{FF2B5EF4-FFF2-40B4-BE49-F238E27FC236}">
                <a16:creationId xmlns:a16="http://schemas.microsoft.com/office/drawing/2014/main" id="{0F0BCC77-383E-B088-C081-7C8C246F9D3F}"/>
              </a:ext>
            </a:extLst>
          </p:cNvPr>
          <p:cNvSpPr/>
          <p:nvPr/>
        </p:nvSpPr>
        <p:spPr>
          <a:xfrm>
            <a:off x="145918" y="1146859"/>
            <a:ext cx="8939719" cy="5632311"/>
          </a:xfrm>
          <a:prstGeom prst="rect">
            <a:avLst/>
          </a:prstGeom>
        </p:spPr>
        <p:txBody>
          <a:bodyPr wrap="square">
            <a:spAutoFit/>
          </a:bodyPr>
          <a:lstStyle/>
          <a:p>
            <a:pPr marL="285750" indent="-285750">
              <a:buFont typeface="Wingdings" panose="05000000000000000000" pitchFamily="2" charset="2"/>
              <a:buChar char="q"/>
              <a:defRPr/>
            </a:pPr>
            <a:r>
              <a:rPr lang="en-US" sz="2000" b="1" dirty="0">
                <a:latin typeface="+mn-lt"/>
              </a:rPr>
              <a:t>An organized group of Junior ROTC Cadets and authorized faculty at one high school constitutes a </a:t>
            </a:r>
            <a:r>
              <a:rPr lang="en-US" sz="2000" b="1" u="sng" dirty="0">
                <a:latin typeface="+mn-lt"/>
              </a:rPr>
              <a:t>unit</a:t>
            </a:r>
            <a:r>
              <a:rPr lang="en-US" sz="2000" b="1" dirty="0">
                <a:latin typeface="+mn-lt"/>
              </a:rPr>
              <a:t>. </a:t>
            </a:r>
            <a:r>
              <a:rPr lang="en-US" sz="2000" dirty="0">
                <a:latin typeface="+mn-lt"/>
              </a:rPr>
              <a:t>(Paragraph 2-2, a.)  </a:t>
            </a:r>
          </a:p>
          <a:p>
            <a:pPr>
              <a:defRPr/>
            </a:pPr>
            <a:endParaRPr lang="en-US" sz="2000" b="1" dirty="0">
              <a:latin typeface="+mn-lt"/>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lang="en-US" sz="2000" b="1" dirty="0">
                <a:latin typeface="+mn-lt"/>
              </a:rPr>
              <a:t>Secondary educational institutions will provide </a:t>
            </a:r>
            <a:r>
              <a:rPr lang="en-US" sz="2000" b="1" u="sng" dirty="0">
                <a:latin typeface="+mn-lt"/>
              </a:rPr>
              <a:t>suitable safeguards for Government property</a:t>
            </a:r>
            <a:r>
              <a:rPr lang="en-US" sz="2000" b="1" dirty="0">
                <a:latin typeface="+mn-lt"/>
              </a:rPr>
              <a:t> as prescribed in AR 190-11, AR 710-2, and AR 735-5. </a:t>
            </a:r>
            <a:r>
              <a:rPr lang="en-US" sz="2000" dirty="0">
                <a:latin typeface="+mn-lt"/>
              </a:rPr>
              <a:t>(Paragraph 2-5, e.)</a:t>
            </a:r>
          </a:p>
          <a:p>
            <a:pPr marR="0" lvl="0" algn="l" defTabSz="914400" rtl="0" eaLnBrk="1" fontAlgn="base" latinLnBrk="0" hangingPunct="1">
              <a:lnSpc>
                <a:spcPct val="100000"/>
              </a:lnSpc>
              <a:spcBef>
                <a:spcPct val="0"/>
              </a:spcBef>
              <a:spcAft>
                <a:spcPct val="0"/>
              </a:spcAft>
              <a:buClrTx/>
              <a:buSzTx/>
              <a:tabLst/>
              <a:defRPr/>
            </a:pPr>
            <a:endParaRPr lang="en-US" sz="2000" b="1" dirty="0">
              <a:latin typeface="+mn-lt"/>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lang="en-US" sz="2000" dirty="0">
                <a:latin typeface="+mn-lt"/>
              </a:rPr>
              <a:t>A </a:t>
            </a:r>
            <a:r>
              <a:rPr lang="en-US" sz="2000" b="1" dirty="0">
                <a:latin typeface="+mn-lt"/>
              </a:rPr>
              <a:t>school </a:t>
            </a:r>
            <a:r>
              <a:rPr lang="en-US" sz="2000" b="1" u="sng" dirty="0">
                <a:latin typeface="+mn-lt"/>
              </a:rPr>
              <a:t>must</a:t>
            </a:r>
            <a:r>
              <a:rPr lang="en-US" sz="2000" b="1" dirty="0">
                <a:latin typeface="+mn-lt"/>
              </a:rPr>
              <a:t> be placed on probation </a:t>
            </a:r>
            <a:r>
              <a:rPr lang="en-US" sz="2000" dirty="0">
                <a:latin typeface="+mn-lt"/>
              </a:rPr>
              <a:t>for any of the following: (1) Failure to maintain enrollment. The </a:t>
            </a:r>
            <a:r>
              <a:rPr lang="en-US" sz="2000" b="1" dirty="0">
                <a:latin typeface="+mn-lt"/>
              </a:rPr>
              <a:t>school’s Cadet enrollment falls below the minimum standard</a:t>
            </a:r>
            <a:r>
              <a:rPr lang="en-US" sz="2000" dirty="0">
                <a:latin typeface="+mn-lt"/>
              </a:rPr>
              <a:t> set forth on either the DA Form 3126 or DA Form 3126-1 based on the opening enrollment report; (2) </a:t>
            </a:r>
            <a:r>
              <a:rPr lang="en-US" sz="2000" b="1" dirty="0">
                <a:latin typeface="+mn-lt"/>
              </a:rPr>
              <a:t>Failure to maintain minimum number of instructors</a:t>
            </a:r>
            <a:r>
              <a:rPr lang="en-US" sz="2000" dirty="0">
                <a:latin typeface="+mn-lt"/>
              </a:rPr>
              <a:t>; and </a:t>
            </a:r>
            <a:r>
              <a:rPr lang="en-US" sz="2000" b="1" dirty="0">
                <a:latin typeface="+mn-lt"/>
              </a:rPr>
              <a:t>failure to achieve satisfactory score</a:t>
            </a:r>
            <a:r>
              <a:rPr lang="en-US" sz="2000" dirty="0">
                <a:latin typeface="+mn-lt"/>
              </a:rPr>
              <a:t> on the Junior ROTC Program for Accreditation. (Paragraph 2-11, a.)</a:t>
            </a:r>
          </a:p>
          <a:p>
            <a:pPr marR="0" lvl="0" algn="l" defTabSz="914400" rtl="0" eaLnBrk="1" fontAlgn="base" latinLnBrk="0" hangingPunct="1">
              <a:lnSpc>
                <a:spcPct val="100000"/>
              </a:lnSpc>
              <a:spcBef>
                <a:spcPct val="0"/>
              </a:spcBef>
              <a:spcAft>
                <a:spcPct val="0"/>
              </a:spcAft>
              <a:buClrTx/>
              <a:buSzTx/>
              <a:tabLst/>
              <a:defRPr/>
            </a:pPr>
            <a:endParaRPr lang="en-US" sz="2000" b="1" dirty="0">
              <a:latin typeface="+mn-lt"/>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000000"/>
                </a:solidFill>
                <a:effectLst/>
                <a:uLnTx/>
                <a:uFillTx/>
                <a:latin typeface="+mn-lt"/>
                <a:ea typeface="MS PGothic" pitchFamily="34" charset="-128"/>
                <a:cs typeface="+mn-cs"/>
              </a:rPr>
              <a:t>Acquisition, accountability, and management of uniform, clothing, and equipment are set forth in AR 700-84, AR 710-2, AR 735-5 and DA PAM 710-2-1. (Paragraph 3-3, b.)</a:t>
            </a:r>
          </a:p>
        </p:txBody>
      </p:sp>
    </p:spTree>
    <p:extLst>
      <p:ext uri="{BB962C8B-B14F-4D97-AF65-F5344CB8AC3E}">
        <p14:creationId xmlns:p14="http://schemas.microsoft.com/office/powerpoint/2010/main" val="49643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26805"/>
            <a:ext cx="4495800" cy="5663089"/>
          </a:xfrm>
          <a:prstGeom prst="rect">
            <a:avLst/>
          </a:prstGeom>
        </p:spPr>
        <p:txBody>
          <a:bodyPr wrap="square" lIns="91440" tIns="45720" rIns="91440" bIns="45720" anchor="t">
            <a:spAutoFit/>
          </a:bodyPr>
          <a:lstStyle/>
          <a:p>
            <a:pPr marL="285750" indent="-285750" fontAlgn="auto">
              <a:spcBef>
                <a:spcPts val="0"/>
              </a:spcBef>
              <a:spcAft>
                <a:spcPts val="0"/>
              </a:spcAft>
              <a:buFont typeface="Wingdings" panose="05000000000000000000" pitchFamily="2" charset="2"/>
              <a:buChar char="Ø"/>
            </a:pPr>
            <a:r>
              <a:rPr lang="en-US" altLang="en-US" sz="2000" b="1">
                <a:solidFill>
                  <a:srgbClr val="000000"/>
                </a:solidFill>
                <a:latin typeface="Arial"/>
                <a:ea typeface="+mn-lt"/>
                <a:cs typeface="Arial"/>
              </a:rPr>
              <a:t>DoDI 1205.13: </a:t>
            </a:r>
            <a:r>
              <a:rPr lang="en-US" altLang="en-US" sz="2000" b="1">
                <a:solidFill>
                  <a:srgbClr val="000000"/>
                </a:solidFill>
                <a:highlight>
                  <a:srgbClr val="FFFF00"/>
                </a:highlight>
                <a:latin typeface="Arial"/>
                <a:ea typeface="+mn-lt"/>
                <a:cs typeface="Arial"/>
              </a:rPr>
              <a:t>Will Not</a:t>
            </a:r>
          </a:p>
          <a:p>
            <a:pPr marL="742950" lvl="1" indent="-285750" fontAlgn="auto">
              <a:spcBef>
                <a:spcPts val="0"/>
              </a:spcBef>
              <a:spcAft>
                <a:spcPts val="0"/>
              </a:spcAft>
              <a:buFont typeface="Wingdings" panose="05000000000000000000" pitchFamily="2" charset="2"/>
              <a:buChar char="§"/>
            </a:pPr>
            <a:r>
              <a:rPr lang="en-US" altLang="en-US" b="1" u="sng">
                <a:solidFill>
                  <a:srgbClr val="000000"/>
                </a:solidFill>
                <a:latin typeface="Arial"/>
                <a:ea typeface="+mn-lt"/>
                <a:cs typeface="Arial"/>
              </a:rPr>
              <a:t>Allow entry of any Cadets, or students, into my dwelling </a:t>
            </a:r>
            <a:r>
              <a:rPr lang="en-US" altLang="en-US">
                <a:solidFill>
                  <a:srgbClr val="000000"/>
                </a:solidFill>
                <a:latin typeface="Arial"/>
                <a:ea typeface="+mn-lt"/>
                <a:cs typeface="Arial"/>
              </a:rPr>
              <a:t>and must adhere to all existing and related school policies, when applicable.</a:t>
            </a:r>
          </a:p>
          <a:p>
            <a:pPr marL="742950" lvl="1" indent="-285750" fontAlgn="auto">
              <a:spcBef>
                <a:spcPts val="0"/>
              </a:spcBef>
              <a:spcAft>
                <a:spcPts val="0"/>
              </a:spcAft>
              <a:buFont typeface="Wingdings" panose="05000000000000000000" pitchFamily="2" charset="2"/>
              <a:buChar char="§"/>
            </a:pPr>
            <a:r>
              <a:rPr lang="en-US" altLang="en-US">
                <a:solidFill>
                  <a:srgbClr val="000000"/>
                </a:solidFill>
                <a:latin typeface="Arial"/>
                <a:ea typeface="+mn-lt"/>
                <a:cs typeface="Arial"/>
              </a:rPr>
              <a:t>Allow entry of any Cadets or students into their privately owned or rental vehicles. There are exceptions </a:t>
            </a:r>
            <a:r>
              <a:rPr lang="en-US" altLang="en-US">
                <a:solidFill>
                  <a:srgbClr val="000000"/>
                </a:solidFill>
                <a:highlight>
                  <a:srgbClr val="FFFF00"/>
                </a:highlight>
                <a:latin typeface="Arial"/>
                <a:ea typeface="+mn-lt"/>
                <a:cs typeface="Arial"/>
              </a:rPr>
              <a:t>except</a:t>
            </a:r>
            <a:r>
              <a:rPr lang="en-US" altLang="en-US">
                <a:solidFill>
                  <a:srgbClr val="000000"/>
                </a:solidFill>
                <a:latin typeface="Arial"/>
                <a:ea typeface="+mn-lt"/>
                <a:cs typeface="Arial"/>
              </a:rPr>
              <a:t>; </a:t>
            </a:r>
            <a:r>
              <a:rPr lang="en-US" altLang="en-US" b="1" u="sng">
                <a:solidFill>
                  <a:srgbClr val="000000"/>
                </a:solidFill>
                <a:latin typeface="Arial"/>
                <a:ea typeface="+mn-lt"/>
                <a:cs typeface="Arial"/>
              </a:rPr>
              <a:t>transportation of a single Cadet or student.</a:t>
            </a:r>
          </a:p>
          <a:p>
            <a:pPr marL="742950" lvl="1" indent="-285750" fontAlgn="auto">
              <a:spcBef>
                <a:spcPts val="0"/>
              </a:spcBef>
              <a:spcAft>
                <a:spcPts val="0"/>
              </a:spcAft>
              <a:buFont typeface="Wingdings" panose="05000000000000000000" pitchFamily="2" charset="2"/>
              <a:buChar char="§"/>
            </a:pPr>
            <a:r>
              <a:rPr lang="en-US" altLang="en-US">
                <a:solidFill>
                  <a:srgbClr val="000000"/>
                </a:solidFill>
                <a:latin typeface="Arial"/>
                <a:ea typeface="+mn-lt"/>
                <a:cs typeface="Arial"/>
              </a:rPr>
              <a:t>Solicit donations from a Cadet or student.</a:t>
            </a:r>
          </a:p>
          <a:p>
            <a:pPr marL="742950" lvl="1" indent="-285750" fontAlgn="auto">
              <a:spcBef>
                <a:spcPts val="0"/>
              </a:spcBef>
              <a:spcAft>
                <a:spcPts val="0"/>
              </a:spcAft>
              <a:buFont typeface="Wingdings" panose="05000000000000000000" pitchFamily="2" charset="2"/>
              <a:buChar char="§"/>
            </a:pPr>
            <a:r>
              <a:rPr lang="en-US" altLang="en-US" b="1" u="sng">
                <a:solidFill>
                  <a:srgbClr val="000000"/>
                </a:solidFill>
                <a:latin typeface="Arial"/>
                <a:ea typeface="+mn-lt"/>
                <a:cs typeface="Arial"/>
              </a:rPr>
              <a:t>Hire or otherwise employ Cadets </a:t>
            </a:r>
            <a:r>
              <a:rPr lang="en-US" altLang="en-US">
                <a:solidFill>
                  <a:srgbClr val="000000"/>
                </a:solidFill>
                <a:latin typeface="Arial"/>
                <a:ea typeface="+mn-lt"/>
                <a:cs typeface="Arial"/>
              </a:rPr>
              <a:t>(e.g., baby-sitting, maintenance jobs). Instructors must adhere to all existing and related school policies.</a:t>
            </a:r>
          </a:p>
          <a:p>
            <a:pPr marL="742950" lvl="1" indent="-285750" fontAlgn="auto">
              <a:spcBef>
                <a:spcPts val="0"/>
              </a:spcBef>
              <a:spcAft>
                <a:spcPts val="0"/>
              </a:spcAft>
              <a:buFont typeface="Wingdings" panose="05000000000000000000" pitchFamily="2" charset="2"/>
              <a:buChar char="§"/>
            </a:pPr>
            <a:r>
              <a:rPr lang="en-US" altLang="en-US" b="1" u="sng">
                <a:solidFill>
                  <a:srgbClr val="000000"/>
                </a:solidFill>
                <a:latin typeface="Arial"/>
                <a:ea typeface="+mn-lt"/>
                <a:cs typeface="Arial"/>
              </a:rPr>
              <a:t>Must be recertified annually.</a:t>
            </a:r>
          </a:p>
          <a:p>
            <a:pPr lvl="1" fontAlgn="auto">
              <a:spcBef>
                <a:spcPts val="0"/>
              </a:spcBef>
              <a:spcAft>
                <a:spcPts val="0"/>
              </a:spcAft>
            </a:pPr>
            <a:endParaRPr lang="en-US" altLang="en-US">
              <a:solidFill>
                <a:srgbClr val="000000"/>
              </a:solidFill>
              <a:latin typeface="Arial"/>
              <a:ea typeface="+mn-lt"/>
              <a:cs typeface="Arial"/>
            </a:endParaRPr>
          </a:p>
        </p:txBody>
      </p:sp>
      <p:sp>
        <p:nvSpPr>
          <p:cNvPr id="6" name="Title 1"/>
          <p:cNvSpPr txBox="1">
            <a:spLocks/>
          </p:cNvSpPr>
          <p:nvPr/>
        </p:nvSpPr>
        <p:spPr bwMode="auto">
          <a:xfrm>
            <a:off x="-3" y="0"/>
            <a:ext cx="9144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DD Form 3200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000000"/>
                </a:solidFill>
                <a:ea typeface="+mn-ea"/>
              </a:rPr>
              <a:t>DoDI 1205.13</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descr="Graphical user interface, text, application&#10;&#10;Description automatically generated">
            <a:extLst>
              <a:ext uri="{FF2B5EF4-FFF2-40B4-BE49-F238E27FC236}">
                <a16:creationId xmlns:a16="http://schemas.microsoft.com/office/drawing/2014/main" id="{151FE05B-40E7-00CF-5949-C407520F2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371600"/>
            <a:ext cx="4070131" cy="5153598"/>
          </a:xfrm>
          <a:prstGeom prst="rect">
            <a:avLst/>
          </a:prstGeom>
        </p:spPr>
      </p:pic>
    </p:spTree>
    <p:extLst>
      <p:ext uri="{BB962C8B-B14F-4D97-AF65-F5344CB8AC3E}">
        <p14:creationId xmlns:p14="http://schemas.microsoft.com/office/powerpoint/2010/main" val="300591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9052" y="3888599"/>
            <a:ext cx="9058770" cy="26646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27">
              <a:latin typeface="Calibri" panose="020F0502020204030204" pitchFamily="34" charset="0"/>
              <a:cs typeface="Calibri" panose="020F0502020204030204" pitchFamily="34" charset="0"/>
            </a:endParaRPr>
          </a:p>
        </p:txBody>
      </p:sp>
      <p:sp>
        <p:nvSpPr>
          <p:cNvPr id="16" name="Rectangle 15"/>
          <p:cNvSpPr/>
          <p:nvPr/>
        </p:nvSpPr>
        <p:spPr>
          <a:xfrm>
            <a:off x="36944" y="1421073"/>
            <a:ext cx="9067800" cy="228338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a:p>
        </p:txBody>
      </p:sp>
      <p:sp>
        <p:nvSpPr>
          <p:cNvPr id="17" name="TextBox 16"/>
          <p:cNvSpPr txBox="1"/>
          <p:nvPr/>
        </p:nvSpPr>
        <p:spPr>
          <a:xfrm>
            <a:off x="1913252" y="1377881"/>
            <a:ext cx="7230748" cy="2389950"/>
          </a:xfrm>
          <a:prstGeom prst="rect">
            <a:avLst/>
          </a:prstGeom>
          <a:noFill/>
        </p:spPr>
        <p:txBody>
          <a:bodyPr wrap="square" rtlCol="0">
            <a:spAutoFit/>
          </a:bodyPr>
          <a:lstStyle/>
          <a:p>
            <a:r>
              <a:rPr lang="en-US" sz="2133" b="1" u="sng">
                <a:cs typeface="Calibri" panose="020F0502020204030204" pitchFamily="34" charset="0"/>
              </a:rPr>
              <a:t>LTC(R)</a:t>
            </a:r>
            <a:r>
              <a:rPr lang="en-US" sz="2133" b="1" u="sng">
                <a:latin typeface="Calibri" panose="020F0502020204030204" pitchFamily="34" charset="0"/>
                <a:cs typeface="Calibri" panose="020F0502020204030204" pitchFamily="34" charset="0"/>
              </a:rPr>
              <a:t> Wrongway</a:t>
            </a:r>
            <a:r>
              <a:rPr lang="en-US" sz="2133" b="1">
                <a:latin typeface="Calibri" panose="020F0502020204030204" pitchFamily="34" charset="0"/>
                <a:cs typeface="Calibri" panose="020F0502020204030204" pitchFamily="34" charset="0"/>
              </a:rPr>
              <a:t>: “After Color Guard</a:t>
            </a:r>
            <a:r>
              <a:rPr lang="en-US" sz="2133" b="1">
                <a:cs typeface="Calibri" panose="020F0502020204030204" pitchFamily="34" charset="0"/>
              </a:rPr>
              <a:t> practice</a:t>
            </a:r>
            <a:r>
              <a:rPr lang="en-US" sz="2133" b="1">
                <a:latin typeface="Calibri" panose="020F0502020204030204" pitchFamily="34" charset="0"/>
                <a:cs typeface="Calibri" panose="020F0502020204030204" pitchFamily="34" charset="0"/>
              </a:rPr>
              <a:t> this afternoon, </a:t>
            </a:r>
            <a:r>
              <a:rPr lang="en-US" sz="2133" b="1">
                <a:cs typeface="Calibri" panose="020F0502020204030204" pitchFamily="34" charset="0"/>
              </a:rPr>
              <a:t>I’ll be a little late to the cookout</a:t>
            </a:r>
            <a:r>
              <a:rPr lang="en-US" sz="2133" b="1">
                <a:latin typeface="Calibri" panose="020F0502020204030204" pitchFamily="34" charset="0"/>
                <a:cs typeface="Calibri" panose="020F0502020204030204" pitchFamily="34" charset="0"/>
              </a:rPr>
              <a:t>.  I’m picking Cadet Smith up at her house since her parents are ou</a:t>
            </a:r>
            <a:r>
              <a:rPr lang="en-US" sz="2133" b="1">
                <a:cs typeface="Calibri" panose="020F0502020204030204" pitchFamily="34" charset="0"/>
              </a:rPr>
              <a:t>t of town.</a:t>
            </a:r>
            <a:r>
              <a:rPr lang="en-US" sz="2133" b="1">
                <a:latin typeface="Calibri" panose="020F0502020204030204" pitchFamily="34" charset="0"/>
                <a:cs typeface="Calibri" panose="020F0502020204030204" pitchFamily="34" charset="0"/>
              </a:rPr>
              <a:t>”</a:t>
            </a:r>
          </a:p>
          <a:p>
            <a:r>
              <a:rPr lang="en-US" sz="2133" b="1" u="sng">
                <a:latin typeface="Calibri" panose="020F0502020204030204" pitchFamily="34" charset="0"/>
                <a:cs typeface="Calibri" panose="020F0502020204030204" pitchFamily="34" charset="0"/>
              </a:rPr>
              <a:t>SFC(R) Smart</a:t>
            </a:r>
            <a:r>
              <a:rPr lang="en-US" sz="2133" b="1">
                <a:latin typeface="Calibri" panose="020F0502020204030204" pitchFamily="34" charset="0"/>
                <a:cs typeface="Calibri" panose="020F0502020204030204" pitchFamily="34" charset="0"/>
              </a:rPr>
              <a:t>: “Sir, are you sure about picking the Cadet up at her house in your POV?”</a:t>
            </a:r>
          </a:p>
          <a:p>
            <a:r>
              <a:rPr lang="en-US" sz="2133" b="1" u="sng">
                <a:latin typeface="Calibri" panose="020F0502020204030204" pitchFamily="34" charset="0"/>
                <a:cs typeface="Calibri" panose="020F0502020204030204" pitchFamily="34" charset="0"/>
              </a:rPr>
              <a:t>LTC(R) Wrongway</a:t>
            </a:r>
            <a:r>
              <a:rPr lang="en-US" sz="2133" b="1">
                <a:latin typeface="Calibri" panose="020F0502020204030204" pitchFamily="34" charset="0"/>
                <a:cs typeface="Calibri" panose="020F0502020204030204" pitchFamily="34" charset="0"/>
              </a:rPr>
              <a:t>: “It’s no big deal, I’ve done it before, and she always sends me a text if it’s an issue.”</a:t>
            </a:r>
          </a:p>
        </p:txBody>
      </p:sp>
      <p:sp>
        <p:nvSpPr>
          <p:cNvPr id="18" name="Rectangle 7"/>
          <p:cNvSpPr>
            <a:spLocks noChangeArrowheads="1"/>
          </p:cNvSpPr>
          <p:nvPr/>
        </p:nvSpPr>
        <p:spPr bwMode="auto">
          <a:xfrm>
            <a:off x="-113056" y="-25063"/>
            <a:ext cx="9428480" cy="954107"/>
          </a:xfrm>
          <a:prstGeom prst="rect">
            <a:avLst/>
          </a:prstGeom>
          <a:noFill/>
          <a:ln w="9525">
            <a:noFill/>
            <a:miter lim="800000"/>
            <a:headEnd/>
            <a:tailEnd/>
          </a:ln>
        </p:spPr>
        <p:txBody>
          <a:bodyPr wrap="square" lIns="91440" tIns="45720" rIns="91440" bIns="45720" anchor="t">
            <a:spAutoFit/>
          </a:bodyPr>
          <a:lstStyle/>
          <a:p>
            <a:pPr algn="ctr">
              <a:buClr>
                <a:srgbClr val="0000FF"/>
              </a:buClr>
            </a:pPr>
            <a:r>
              <a:rPr lang="en-US" sz="3600" b="1">
                <a:latin typeface="+mj-lt"/>
              </a:rPr>
              <a:t>Prohibited Relationships</a:t>
            </a:r>
          </a:p>
          <a:p>
            <a:pPr algn="ctr">
              <a:buClr>
                <a:srgbClr val="0000FF"/>
              </a:buClr>
            </a:pPr>
            <a:r>
              <a:rPr lang="en-US" sz="2000" b="1">
                <a:latin typeface="+mj-lt"/>
                <a:ea typeface="MS PGothic"/>
                <a:cs typeface="Arial"/>
              </a:rPr>
              <a:t>(AR 600-32</a:t>
            </a:r>
            <a:r>
              <a:rPr lang="en-US" sz="2000" b="1">
                <a:latin typeface="+mj-lt"/>
                <a:ea typeface="MS PGothic"/>
              </a:rPr>
              <a:t>, para 3-b(1))</a:t>
            </a:r>
            <a:endParaRPr lang="en-US" sz="2000" b="1">
              <a:latin typeface="+mj-lt"/>
              <a:ea typeface="MS PGothic"/>
              <a:cs typeface="Arial" panose="020B0604020202020204" pitchFamily="34" charset="0"/>
            </a:endParaRPr>
          </a:p>
        </p:txBody>
      </p:sp>
      <p:sp>
        <p:nvSpPr>
          <p:cNvPr id="19" name="Rectangle 18"/>
          <p:cNvSpPr/>
          <p:nvPr/>
        </p:nvSpPr>
        <p:spPr>
          <a:xfrm>
            <a:off x="36944" y="1114016"/>
            <a:ext cx="9067800" cy="30705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20" b="1">
                <a:solidFill>
                  <a:srgbClr val="FFFF00"/>
                </a:solidFill>
                <a:latin typeface="Calibri" panose="020F0502020204030204" pitchFamily="34" charset="0"/>
                <a:cs typeface="Calibri" panose="020F0502020204030204" pitchFamily="34" charset="0"/>
              </a:rPr>
              <a:t>Example: This is NOT what right looks like</a:t>
            </a:r>
          </a:p>
        </p:txBody>
      </p:sp>
      <p:sp>
        <p:nvSpPr>
          <p:cNvPr id="20" name="Rectangle 19"/>
          <p:cNvSpPr/>
          <p:nvPr/>
        </p:nvSpPr>
        <p:spPr>
          <a:xfrm>
            <a:off x="39052" y="3767453"/>
            <a:ext cx="9058770" cy="30705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20" b="1">
                <a:solidFill>
                  <a:srgbClr val="FFFF00"/>
                </a:solidFill>
                <a:latin typeface="Calibri" panose="020F0502020204030204" pitchFamily="34" charset="0"/>
                <a:cs typeface="Calibri" panose="020F0502020204030204" pitchFamily="34" charset="0"/>
              </a:rPr>
              <a:t>Example: This is what right looks like</a:t>
            </a:r>
          </a:p>
        </p:txBody>
      </p:sp>
      <p:pic>
        <p:nvPicPr>
          <p:cNvPr id="22" name="Picture 21"/>
          <p:cNvPicPr>
            <a:picLocks noChangeAspect="1"/>
          </p:cNvPicPr>
          <p:nvPr/>
        </p:nvPicPr>
        <p:blipFill rotWithShape="1">
          <a:blip r:embed="rId2"/>
          <a:srcRect l="59722" t="19856" r="19722" b="34787"/>
          <a:stretch/>
        </p:blipFill>
        <p:spPr>
          <a:xfrm>
            <a:off x="215129" y="5342679"/>
            <a:ext cx="1615980" cy="1171949"/>
          </a:xfrm>
          <a:prstGeom prst="rect">
            <a:avLst/>
          </a:prstGeom>
        </p:spPr>
      </p:pic>
      <p:pic>
        <p:nvPicPr>
          <p:cNvPr id="23" name="Picture 22"/>
          <p:cNvPicPr>
            <a:picLocks noChangeAspect="1"/>
          </p:cNvPicPr>
          <p:nvPr/>
        </p:nvPicPr>
        <p:blipFill rotWithShape="1">
          <a:blip r:embed="rId3"/>
          <a:srcRect l="59167" t="23236" r="21574" b="34787"/>
          <a:stretch/>
        </p:blipFill>
        <p:spPr>
          <a:xfrm>
            <a:off x="212821" y="4137502"/>
            <a:ext cx="1637504" cy="1173020"/>
          </a:xfrm>
          <a:prstGeom prst="rect">
            <a:avLst/>
          </a:prstGeom>
        </p:spPr>
      </p:pic>
      <p:pic>
        <p:nvPicPr>
          <p:cNvPr id="24" name="Picture 23"/>
          <p:cNvPicPr>
            <a:picLocks noChangeAspect="1"/>
          </p:cNvPicPr>
          <p:nvPr/>
        </p:nvPicPr>
        <p:blipFill rotWithShape="1">
          <a:blip r:embed="rId4"/>
          <a:srcRect l="60185" t="23236" r="19074" b="35350"/>
          <a:stretch/>
        </p:blipFill>
        <p:spPr>
          <a:xfrm>
            <a:off x="76200" y="1730762"/>
            <a:ext cx="1909729" cy="1253260"/>
          </a:xfrm>
          <a:prstGeom prst="rect">
            <a:avLst/>
          </a:prstGeom>
        </p:spPr>
      </p:pic>
      <p:sp>
        <p:nvSpPr>
          <p:cNvPr id="12" name="TextBox 11">
            <a:extLst>
              <a:ext uri="{FF2B5EF4-FFF2-40B4-BE49-F238E27FC236}">
                <a16:creationId xmlns:a16="http://schemas.microsoft.com/office/drawing/2014/main" id="{EE629F66-2140-68A4-12E6-354C9F5E812A}"/>
              </a:ext>
            </a:extLst>
          </p:cNvPr>
          <p:cNvSpPr txBox="1"/>
          <p:nvPr/>
        </p:nvSpPr>
        <p:spPr>
          <a:xfrm>
            <a:off x="1852094" y="4112147"/>
            <a:ext cx="7230748" cy="2389950"/>
          </a:xfrm>
          <a:prstGeom prst="rect">
            <a:avLst/>
          </a:prstGeom>
          <a:noFill/>
        </p:spPr>
        <p:txBody>
          <a:bodyPr wrap="square" rtlCol="0">
            <a:spAutoFit/>
          </a:bodyPr>
          <a:lstStyle/>
          <a:p>
            <a:r>
              <a:rPr lang="en-US" sz="2133" b="1" u="sng">
                <a:cs typeface="Calibri" panose="020F0502020204030204" pitchFamily="34" charset="0"/>
              </a:rPr>
              <a:t>LTC(R)</a:t>
            </a:r>
            <a:r>
              <a:rPr lang="en-US" sz="2133" b="1" u="sng">
                <a:latin typeface="Calibri" panose="020F0502020204030204" pitchFamily="34" charset="0"/>
                <a:cs typeface="Calibri" panose="020F0502020204030204" pitchFamily="34" charset="0"/>
              </a:rPr>
              <a:t> </a:t>
            </a:r>
            <a:r>
              <a:rPr lang="en-US" sz="2133" b="1" u="sng">
                <a:cs typeface="Calibri" panose="020F0502020204030204" pitchFamily="34" charset="0"/>
              </a:rPr>
              <a:t>Right</a:t>
            </a:r>
            <a:r>
              <a:rPr lang="en-US" sz="2133" b="1" u="sng">
                <a:latin typeface="Calibri" panose="020F0502020204030204" pitchFamily="34" charset="0"/>
                <a:cs typeface="Calibri" panose="020F0502020204030204" pitchFamily="34" charset="0"/>
              </a:rPr>
              <a:t>way</a:t>
            </a:r>
            <a:r>
              <a:rPr lang="en-US" sz="2133" b="1">
                <a:latin typeface="Calibri" panose="020F0502020204030204" pitchFamily="34" charset="0"/>
                <a:cs typeface="Calibri" panose="020F0502020204030204" pitchFamily="34" charset="0"/>
              </a:rPr>
              <a:t>: “</a:t>
            </a:r>
            <a:r>
              <a:rPr lang="en-US" sz="2133" b="1">
                <a:cs typeface="Calibri" panose="020F0502020204030204" pitchFamily="34" charset="0"/>
              </a:rPr>
              <a:t>Before we finish</a:t>
            </a:r>
            <a:r>
              <a:rPr lang="en-US" sz="2133" b="1">
                <a:latin typeface="Calibri" panose="020F0502020204030204" pitchFamily="34" charset="0"/>
                <a:cs typeface="Calibri" panose="020F0502020204030204" pitchFamily="34" charset="0"/>
              </a:rPr>
              <a:t> Color Guard </a:t>
            </a:r>
            <a:r>
              <a:rPr lang="en-US" sz="2133" b="1">
                <a:cs typeface="Calibri" panose="020F0502020204030204" pitchFamily="34" charset="0"/>
              </a:rPr>
              <a:t>practice</a:t>
            </a:r>
            <a:r>
              <a:rPr lang="en-US" sz="2133" b="1">
                <a:latin typeface="Calibri" panose="020F0502020204030204" pitchFamily="34" charset="0"/>
                <a:cs typeface="Calibri" panose="020F0502020204030204" pitchFamily="34" charset="0"/>
              </a:rPr>
              <a:t> this afternoon, let’s make sure all Cadet</a:t>
            </a:r>
            <a:r>
              <a:rPr lang="en-US" sz="2133" b="1">
                <a:cs typeface="Calibri" panose="020F0502020204030204" pitchFamily="34" charset="0"/>
              </a:rPr>
              <a:t>s have transportation to the cookout.</a:t>
            </a:r>
            <a:r>
              <a:rPr lang="en-US" sz="2133" b="1">
                <a:latin typeface="Calibri" panose="020F0502020204030204" pitchFamily="34" charset="0"/>
                <a:cs typeface="Calibri" panose="020F0502020204030204" pitchFamily="34" charset="0"/>
              </a:rPr>
              <a:t>”</a:t>
            </a:r>
          </a:p>
          <a:p>
            <a:r>
              <a:rPr lang="en-US" sz="2133" b="1" u="sng">
                <a:latin typeface="Calibri" panose="020F0502020204030204" pitchFamily="34" charset="0"/>
                <a:cs typeface="Calibri" panose="020F0502020204030204" pitchFamily="34" charset="0"/>
              </a:rPr>
              <a:t>SFC(R) Smart</a:t>
            </a:r>
            <a:r>
              <a:rPr lang="en-US" sz="2133" b="1">
                <a:latin typeface="Calibri" panose="020F0502020204030204" pitchFamily="34" charset="0"/>
                <a:cs typeface="Calibri" panose="020F0502020204030204" pitchFamily="34" charset="0"/>
              </a:rPr>
              <a:t>: “Sir, what do want to do about Cadets who don’t have a ride?”</a:t>
            </a:r>
          </a:p>
          <a:p>
            <a:r>
              <a:rPr lang="en-US" sz="2133" b="1" u="sng">
                <a:latin typeface="Calibri" panose="020F0502020204030204" pitchFamily="34" charset="0"/>
                <a:cs typeface="Calibri" panose="020F0502020204030204" pitchFamily="34" charset="0"/>
              </a:rPr>
              <a:t>LTC(R) </a:t>
            </a:r>
            <a:r>
              <a:rPr lang="en-US" sz="2133" b="1" u="sng">
                <a:cs typeface="Calibri" panose="020F0502020204030204" pitchFamily="34" charset="0"/>
              </a:rPr>
              <a:t>Right</a:t>
            </a:r>
            <a:r>
              <a:rPr lang="en-US" sz="2133" b="1" u="sng">
                <a:latin typeface="Calibri" panose="020F0502020204030204" pitchFamily="34" charset="0"/>
                <a:cs typeface="Calibri" panose="020F0502020204030204" pitchFamily="34" charset="0"/>
              </a:rPr>
              <a:t>way</a:t>
            </a:r>
            <a:r>
              <a:rPr lang="en-US" sz="2133" b="1">
                <a:latin typeface="Calibri" panose="020F0502020204030204" pitchFamily="34" charset="0"/>
                <a:cs typeface="Calibri" panose="020F0502020204030204" pitchFamily="34" charset="0"/>
              </a:rPr>
              <a:t>: “Some of the booster club parents have volunteered to pick up Cadets who don’t have a ride.”</a:t>
            </a:r>
          </a:p>
        </p:txBody>
      </p:sp>
    </p:spTree>
    <p:extLst>
      <p:ext uri="{BB962C8B-B14F-4D97-AF65-F5344CB8AC3E}">
        <p14:creationId xmlns:p14="http://schemas.microsoft.com/office/powerpoint/2010/main" val="23083900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A4752-3B14-2F1A-020F-C91F8741A1E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C3187F1-BE17-0F7C-8EAE-A40260C0249A}"/>
              </a:ext>
            </a:extLst>
          </p:cNvPr>
          <p:cNvSpPr/>
          <p:nvPr/>
        </p:nvSpPr>
        <p:spPr>
          <a:xfrm>
            <a:off x="13140" y="1115735"/>
            <a:ext cx="5029200" cy="5970865"/>
          </a:xfrm>
          <a:prstGeom prst="rect">
            <a:avLst/>
          </a:prstGeom>
        </p:spPr>
        <p:txBody>
          <a:bodyPr wrap="square" lIns="91440" tIns="45720" rIns="91440" bIns="45720" anchor="t">
            <a:spAutoFit/>
          </a:bodyPr>
          <a:lstStyle/>
          <a:p>
            <a:pPr fontAlgn="auto">
              <a:spcBef>
                <a:spcPts val="0"/>
              </a:spcBef>
              <a:spcAft>
                <a:spcPts val="0"/>
              </a:spcAft>
            </a:pPr>
            <a:r>
              <a:rPr lang="en-US" altLang="en-US" sz="1600" b="1" dirty="0">
                <a:solidFill>
                  <a:srgbClr val="000000"/>
                </a:solidFill>
                <a:latin typeface="Arial"/>
                <a:ea typeface="+mn-lt"/>
                <a:cs typeface="Arial"/>
              </a:rPr>
              <a:t>Memorandum of Agreement (MOA) between the military service and school district</a:t>
            </a:r>
          </a:p>
          <a:p>
            <a:pPr marL="346075" lvl="1" indent="-285750" fontAlgn="auto">
              <a:spcBef>
                <a:spcPts val="0"/>
              </a:spcBef>
              <a:spcAft>
                <a:spcPts val="0"/>
              </a:spcAft>
              <a:buFont typeface="Wingdings" panose="05000000000000000000" pitchFamily="2" charset="2"/>
              <a:buChar char="Ø"/>
            </a:pPr>
            <a:r>
              <a:rPr lang="en-US" altLang="en-US" sz="1400" b="1" u="sng" dirty="0">
                <a:solidFill>
                  <a:srgbClr val="000000"/>
                </a:solidFill>
                <a:latin typeface="Arial"/>
                <a:ea typeface="+mn-lt"/>
                <a:cs typeface="Arial"/>
              </a:rPr>
              <a:t>Military Service will: </a:t>
            </a:r>
          </a:p>
          <a:p>
            <a:pPr marL="682625" lvl="2" indent="-285750" fontAlgn="auto">
              <a:spcBef>
                <a:spcPts val="0"/>
              </a:spcBef>
              <a:spcAft>
                <a:spcPts val="0"/>
              </a:spcAft>
              <a:buFont typeface="Wingdings" panose="05000000000000000000" pitchFamily="2" charset="2"/>
              <a:buChar char="§"/>
            </a:pPr>
            <a:r>
              <a:rPr lang="en-US" altLang="en-US" sz="1400" b="1" u="sng" dirty="0">
                <a:solidFill>
                  <a:srgbClr val="000000"/>
                </a:solidFill>
                <a:latin typeface="Arial"/>
                <a:ea typeface="+mn-lt"/>
                <a:cs typeface="Arial"/>
              </a:rPr>
              <a:t>Require all JROTC instructors to authorize the release to the military service of any information the school district determines is necessary to ensure compliance with the terms of this MOA related to the JROTC instructor’s employment and/or conduct.</a:t>
            </a:r>
          </a:p>
          <a:p>
            <a:pPr marL="682625" lvl="2" indent="-285750" fontAlgn="auto">
              <a:spcBef>
                <a:spcPts val="0"/>
              </a:spcBef>
              <a:spcAft>
                <a:spcPts val="0"/>
              </a:spcAft>
              <a:buFont typeface="Wingdings" panose="05000000000000000000" pitchFamily="2" charset="2"/>
              <a:buChar char="§"/>
            </a:pPr>
            <a:r>
              <a:rPr lang="en-US" altLang="en-US" sz="1400" dirty="0">
                <a:solidFill>
                  <a:srgbClr val="000000"/>
                </a:solidFill>
                <a:latin typeface="Arial"/>
                <a:ea typeface="+mn-lt"/>
                <a:cs typeface="Arial"/>
              </a:rPr>
              <a:t>Assess the instructional performance of at least one instructor per school.</a:t>
            </a:r>
          </a:p>
          <a:p>
            <a:pPr marL="346075" lvl="1" indent="-285750" fontAlgn="auto">
              <a:spcBef>
                <a:spcPts val="0"/>
              </a:spcBef>
              <a:spcAft>
                <a:spcPts val="0"/>
              </a:spcAft>
              <a:buFont typeface="Wingdings" panose="05000000000000000000" pitchFamily="2" charset="2"/>
              <a:buChar char="Ø"/>
            </a:pPr>
            <a:r>
              <a:rPr lang="en-US" altLang="en-US" sz="1400" b="1" u="sng" dirty="0">
                <a:solidFill>
                  <a:srgbClr val="000000"/>
                </a:solidFill>
                <a:latin typeface="Arial"/>
                <a:ea typeface="+mn-lt"/>
                <a:cs typeface="Arial"/>
              </a:rPr>
              <a:t>School district will: </a:t>
            </a:r>
          </a:p>
          <a:p>
            <a:pPr marL="682625" lvl="2" indent="-285750" fontAlgn="auto">
              <a:spcBef>
                <a:spcPts val="0"/>
              </a:spcBef>
              <a:spcAft>
                <a:spcPts val="0"/>
              </a:spcAft>
              <a:buFont typeface="Wingdings" panose="05000000000000000000" pitchFamily="2" charset="2"/>
              <a:buChar char="§"/>
            </a:pPr>
            <a:r>
              <a:rPr lang="en-US" altLang="en-US" sz="1400" dirty="0">
                <a:solidFill>
                  <a:srgbClr val="000000"/>
                </a:solidFill>
                <a:latin typeface="Arial"/>
                <a:ea typeface="+mn-lt"/>
                <a:cs typeface="Arial"/>
              </a:rPr>
              <a:t>Communicate with the military service on all matters concerning instructor performance, conduct, and employment as permitted by state law.</a:t>
            </a:r>
          </a:p>
          <a:p>
            <a:pPr marL="682625" lvl="2" indent="-285750" fontAlgn="auto">
              <a:spcBef>
                <a:spcPts val="0"/>
              </a:spcBef>
              <a:spcAft>
                <a:spcPts val="0"/>
              </a:spcAft>
              <a:buFont typeface="Wingdings" panose="05000000000000000000" pitchFamily="2" charset="2"/>
              <a:buChar char="§"/>
            </a:pPr>
            <a:r>
              <a:rPr lang="en-US" altLang="en-US" sz="1400" b="1" u="sng" dirty="0">
                <a:solidFill>
                  <a:srgbClr val="000000"/>
                </a:solidFill>
                <a:latin typeface="Arial"/>
                <a:ea typeface="+mn-lt"/>
                <a:cs typeface="Arial"/>
              </a:rPr>
              <a:t>Conduct annual JROTC instructor evaluations/assessments and provide them, by electronic copy, to the military service point of contact</a:t>
            </a:r>
            <a:r>
              <a:rPr lang="en-US" altLang="en-US" sz="1400" b="1" dirty="0">
                <a:solidFill>
                  <a:srgbClr val="000000"/>
                </a:solidFill>
                <a:latin typeface="Arial"/>
                <a:ea typeface="+mn-lt"/>
                <a:cs typeface="Arial"/>
              </a:rPr>
              <a:t>.</a:t>
            </a:r>
          </a:p>
          <a:p>
            <a:pPr marL="682625" lvl="2" indent="-285750" fontAlgn="auto">
              <a:spcBef>
                <a:spcPts val="0"/>
              </a:spcBef>
              <a:spcAft>
                <a:spcPts val="0"/>
              </a:spcAft>
              <a:buFont typeface="Wingdings" panose="05000000000000000000" pitchFamily="2" charset="2"/>
              <a:buChar char="§"/>
            </a:pPr>
            <a:r>
              <a:rPr lang="en-US" altLang="en-US" sz="1400" b="1" u="sng" dirty="0">
                <a:solidFill>
                  <a:srgbClr val="000000"/>
                </a:solidFill>
                <a:latin typeface="Arial"/>
                <a:ea typeface="+mn-lt"/>
                <a:cs typeface="Arial"/>
              </a:rPr>
              <a:t>Maintain and make available for review all JROTC instructor evaluations and program records during program visits </a:t>
            </a:r>
            <a:r>
              <a:rPr lang="en-US" altLang="en-US" sz="1400" dirty="0">
                <a:solidFill>
                  <a:srgbClr val="000000"/>
                </a:solidFill>
                <a:latin typeface="Arial"/>
                <a:ea typeface="+mn-lt"/>
                <a:cs typeface="Arial"/>
              </a:rPr>
              <a:t>and for a period of ten days following the expiration or termination of the MOA.</a:t>
            </a:r>
          </a:p>
          <a:p>
            <a:pPr marL="682625" lvl="2" indent="-285750" fontAlgn="auto">
              <a:spcBef>
                <a:spcPts val="0"/>
              </a:spcBef>
              <a:spcAft>
                <a:spcPts val="0"/>
              </a:spcAft>
              <a:buFont typeface="Wingdings" panose="05000000000000000000" pitchFamily="2" charset="2"/>
              <a:buChar char="§"/>
            </a:pPr>
            <a:r>
              <a:rPr lang="en-US" altLang="en-US" sz="1400" dirty="0">
                <a:solidFill>
                  <a:srgbClr val="000000"/>
                </a:solidFill>
                <a:latin typeface="Arial"/>
                <a:ea typeface="+mn-lt"/>
                <a:cs typeface="Arial"/>
              </a:rPr>
              <a:t>Maintain the signed DD Form 3200 and 3203 and make available for review.</a:t>
            </a:r>
            <a:endParaRPr lang="en-US" altLang="en-US" sz="1400" b="1" u="sng" dirty="0">
              <a:solidFill>
                <a:srgbClr val="000000"/>
              </a:solidFill>
              <a:latin typeface="Arial"/>
              <a:ea typeface="+mn-lt"/>
              <a:cs typeface="Arial"/>
            </a:endParaRPr>
          </a:p>
          <a:p>
            <a:pPr lvl="1" fontAlgn="auto">
              <a:spcBef>
                <a:spcPts val="0"/>
              </a:spcBef>
              <a:spcAft>
                <a:spcPts val="0"/>
              </a:spcAft>
            </a:pPr>
            <a:endParaRPr lang="en-US" altLang="en-US" sz="1400" dirty="0">
              <a:solidFill>
                <a:srgbClr val="000000"/>
              </a:solidFill>
              <a:latin typeface="Arial"/>
              <a:ea typeface="+mn-lt"/>
              <a:cs typeface="Arial"/>
            </a:endParaRPr>
          </a:p>
        </p:txBody>
      </p:sp>
      <p:sp>
        <p:nvSpPr>
          <p:cNvPr id="6" name="Title 1">
            <a:extLst>
              <a:ext uri="{FF2B5EF4-FFF2-40B4-BE49-F238E27FC236}">
                <a16:creationId xmlns:a16="http://schemas.microsoft.com/office/drawing/2014/main" id="{FC3F4D0B-0083-0A5F-8726-EB2F8B2D40E0}"/>
              </a:ext>
            </a:extLst>
          </p:cNvPr>
          <p:cNvSpPr txBox="1">
            <a:spLocks/>
          </p:cNvSpPr>
          <p:nvPr/>
        </p:nvSpPr>
        <p:spPr bwMode="auto">
          <a:xfrm>
            <a:off x="-10504" y="0"/>
            <a:ext cx="9144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DD Form 3202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000000"/>
                </a:solidFill>
                <a:ea typeface="+mn-ea"/>
              </a:rPr>
              <a:t>DoDI 1205.13</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48030F7E-29C2-B7E4-BCC4-4DC39D486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770" y="1219200"/>
            <a:ext cx="4026170" cy="5105400"/>
          </a:xfrm>
          <a:prstGeom prst="rect">
            <a:avLst/>
          </a:prstGeom>
        </p:spPr>
      </p:pic>
    </p:spTree>
    <p:extLst>
      <p:ext uri="{BB962C8B-B14F-4D97-AF65-F5344CB8AC3E}">
        <p14:creationId xmlns:p14="http://schemas.microsoft.com/office/powerpoint/2010/main" val="25218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930F3-414F-A58B-43F4-E45228E19C1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047CDA5-A271-2D2B-25AC-FE15645D7582}"/>
              </a:ext>
            </a:extLst>
          </p:cNvPr>
          <p:cNvSpPr/>
          <p:nvPr/>
        </p:nvSpPr>
        <p:spPr>
          <a:xfrm>
            <a:off x="0" y="1226805"/>
            <a:ext cx="4495800" cy="5570756"/>
          </a:xfrm>
          <a:prstGeom prst="rect">
            <a:avLst/>
          </a:prstGeom>
        </p:spPr>
        <p:txBody>
          <a:bodyPr wrap="square" lIns="91440" tIns="45720" rIns="91440" bIns="45720" anchor="t">
            <a:spAutoFit/>
          </a:bodyPr>
          <a:lstStyle/>
          <a:p>
            <a:pPr fontAlgn="auto">
              <a:spcBef>
                <a:spcPts val="0"/>
              </a:spcBef>
              <a:spcAft>
                <a:spcPts val="0"/>
              </a:spcAft>
            </a:pPr>
            <a:r>
              <a:rPr lang="en-US" altLang="en-US" b="1" u="sng">
                <a:solidFill>
                  <a:srgbClr val="000000"/>
                </a:solidFill>
                <a:latin typeface="Arial"/>
                <a:ea typeface="+mn-lt"/>
                <a:cs typeface="Arial"/>
              </a:rPr>
              <a:t>JROTC Student Code of Conduct and Parent/Guardian Consent Form</a:t>
            </a:r>
            <a:r>
              <a:rPr lang="en-US" altLang="en-US" b="1">
                <a:solidFill>
                  <a:srgbClr val="000000"/>
                </a:solidFill>
                <a:latin typeface="Arial"/>
                <a:ea typeface="+mn-lt"/>
                <a:cs typeface="Arial"/>
              </a:rPr>
              <a:t> </a:t>
            </a:r>
          </a:p>
          <a:p>
            <a:pPr marL="346075" lvl="1" indent="-285750" fontAlgn="auto">
              <a:spcBef>
                <a:spcPts val="0"/>
              </a:spcBef>
              <a:spcAft>
                <a:spcPts val="0"/>
              </a:spcAft>
              <a:buFont typeface="Wingdings" panose="05000000000000000000" pitchFamily="2" charset="2"/>
              <a:buChar char="Ø"/>
            </a:pPr>
            <a:r>
              <a:rPr lang="en-US" altLang="en-US" sz="1600">
                <a:solidFill>
                  <a:srgbClr val="000000"/>
                </a:solidFill>
                <a:latin typeface="Arial"/>
                <a:ea typeface="+mn-lt"/>
                <a:cs typeface="Arial"/>
              </a:rPr>
              <a:t>Purpose: Share the expectations of the program, the expected behavior, and unacceptable behavior of all students and instructors taking part in the JROTC program.</a:t>
            </a:r>
          </a:p>
          <a:p>
            <a:pPr marL="346075" lvl="1" indent="-285750" fontAlgn="auto">
              <a:spcBef>
                <a:spcPts val="0"/>
              </a:spcBef>
              <a:spcAft>
                <a:spcPts val="0"/>
              </a:spcAft>
              <a:buFont typeface="Wingdings" panose="05000000000000000000" pitchFamily="2" charset="2"/>
              <a:buChar char="Ø"/>
            </a:pPr>
            <a:r>
              <a:rPr lang="en-US" altLang="en-US" sz="1600" b="1" u="sng">
                <a:solidFill>
                  <a:srgbClr val="000000"/>
                </a:solidFill>
                <a:latin typeface="Arial"/>
                <a:ea typeface="+mn-lt"/>
                <a:cs typeface="Arial"/>
              </a:rPr>
              <a:t>Adhering to school district polices as it relates to: </a:t>
            </a:r>
          </a:p>
          <a:p>
            <a:pPr marL="682625" lvl="2" indent="-285750" fontAlgn="auto">
              <a:spcBef>
                <a:spcPts val="0"/>
              </a:spcBef>
              <a:spcAft>
                <a:spcPts val="0"/>
              </a:spcAft>
              <a:buFont typeface="Wingdings" panose="05000000000000000000" pitchFamily="2" charset="2"/>
              <a:buChar char="§"/>
            </a:pPr>
            <a:r>
              <a:rPr lang="en-US" altLang="en-US" sz="1600">
                <a:solidFill>
                  <a:srgbClr val="000000"/>
                </a:solidFill>
                <a:latin typeface="Arial"/>
                <a:ea typeface="+mn-lt"/>
                <a:cs typeface="Arial"/>
              </a:rPr>
              <a:t>Entry into instructors’ dwellings.</a:t>
            </a:r>
          </a:p>
          <a:p>
            <a:pPr marL="682625" lvl="2" indent="-285750" fontAlgn="auto">
              <a:spcBef>
                <a:spcPts val="0"/>
              </a:spcBef>
              <a:spcAft>
                <a:spcPts val="0"/>
              </a:spcAft>
              <a:buFont typeface="Wingdings" panose="05000000000000000000" pitchFamily="2" charset="2"/>
              <a:buChar char="§"/>
            </a:pPr>
            <a:r>
              <a:rPr lang="en-US" altLang="en-US" sz="1600">
                <a:solidFill>
                  <a:srgbClr val="000000"/>
                </a:solidFill>
                <a:latin typeface="Arial"/>
                <a:ea typeface="+mn-lt"/>
                <a:cs typeface="Arial"/>
              </a:rPr>
              <a:t>Entry into instructors’ privately owned vehicles.</a:t>
            </a:r>
          </a:p>
          <a:p>
            <a:pPr marL="682625" lvl="2" indent="-285750" fontAlgn="auto">
              <a:spcBef>
                <a:spcPts val="0"/>
              </a:spcBef>
              <a:spcAft>
                <a:spcPts val="0"/>
              </a:spcAft>
              <a:buFont typeface="Wingdings" panose="05000000000000000000" pitchFamily="2" charset="2"/>
              <a:buChar char="§"/>
            </a:pPr>
            <a:r>
              <a:rPr lang="en-US" altLang="en-US" sz="1600">
                <a:solidFill>
                  <a:srgbClr val="000000"/>
                </a:solidFill>
                <a:latin typeface="Arial"/>
                <a:ea typeface="+mn-lt"/>
                <a:cs typeface="Arial"/>
              </a:rPr>
              <a:t>Attending social gatherings, clubs, bars, theaters, or similar establishments on a personal social basis with a student or not legally related minor.</a:t>
            </a:r>
          </a:p>
          <a:p>
            <a:pPr marL="346075" lvl="1" indent="-285750" fontAlgn="auto">
              <a:spcBef>
                <a:spcPts val="0"/>
              </a:spcBef>
              <a:spcAft>
                <a:spcPts val="0"/>
              </a:spcAft>
              <a:buFont typeface="Wingdings" panose="05000000000000000000" pitchFamily="2" charset="2"/>
              <a:buChar char="Ø"/>
            </a:pPr>
            <a:r>
              <a:rPr lang="en-US" altLang="en-US" sz="1600">
                <a:solidFill>
                  <a:srgbClr val="000000"/>
                </a:solidFill>
                <a:latin typeface="Arial"/>
                <a:ea typeface="+mn-lt"/>
                <a:cs typeface="Arial"/>
              </a:rPr>
              <a:t>Acknowledges the </a:t>
            </a:r>
            <a:r>
              <a:rPr lang="en-US" altLang="en-US" sz="1600" b="1" u="sng">
                <a:solidFill>
                  <a:srgbClr val="000000"/>
                </a:solidFill>
                <a:latin typeface="Arial"/>
                <a:ea typeface="+mn-lt"/>
                <a:cs typeface="Arial"/>
              </a:rPr>
              <a:t>JROTC instructors are employees of the school/school district and are subject to the same standards of professional conduct as other teachers</a:t>
            </a:r>
            <a:r>
              <a:rPr lang="en-US" altLang="en-US" sz="1600">
                <a:solidFill>
                  <a:srgbClr val="000000"/>
                </a:solidFill>
                <a:latin typeface="Arial"/>
                <a:ea typeface="+mn-lt"/>
                <a:cs typeface="Arial"/>
              </a:rPr>
              <a:t>.</a:t>
            </a:r>
          </a:p>
          <a:p>
            <a:pPr marL="346075" lvl="1" indent="-285750" fontAlgn="auto">
              <a:spcBef>
                <a:spcPts val="0"/>
              </a:spcBef>
              <a:spcAft>
                <a:spcPts val="0"/>
              </a:spcAft>
              <a:buFont typeface="Wingdings" panose="05000000000000000000" pitchFamily="2" charset="2"/>
              <a:buChar char="Ø"/>
            </a:pPr>
            <a:r>
              <a:rPr lang="en-US" altLang="en-US" sz="1600">
                <a:solidFill>
                  <a:srgbClr val="000000"/>
                </a:solidFill>
                <a:highlight>
                  <a:srgbClr val="FFFF00"/>
                </a:highlight>
                <a:latin typeface="Arial"/>
                <a:ea typeface="+mn-lt"/>
                <a:cs typeface="Arial"/>
              </a:rPr>
              <a:t>IG Contact information provided on page 3</a:t>
            </a:r>
          </a:p>
          <a:p>
            <a:pPr lvl="1" fontAlgn="auto">
              <a:spcBef>
                <a:spcPts val="0"/>
              </a:spcBef>
              <a:spcAft>
                <a:spcPts val="0"/>
              </a:spcAft>
            </a:pPr>
            <a:endParaRPr lang="en-US" altLang="en-US" sz="1600">
              <a:solidFill>
                <a:srgbClr val="000000"/>
              </a:solidFill>
              <a:latin typeface="Arial"/>
              <a:ea typeface="+mn-lt"/>
              <a:cs typeface="Arial"/>
            </a:endParaRPr>
          </a:p>
        </p:txBody>
      </p:sp>
      <p:sp>
        <p:nvSpPr>
          <p:cNvPr id="6" name="Title 1">
            <a:extLst>
              <a:ext uri="{FF2B5EF4-FFF2-40B4-BE49-F238E27FC236}">
                <a16:creationId xmlns:a16="http://schemas.microsoft.com/office/drawing/2014/main" id="{EE74A1AB-7371-DDDB-1577-200CB9EF14EF}"/>
              </a:ext>
            </a:extLst>
          </p:cNvPr>
          <p:cNvSpPr txBox="1">
            <a:spLocks/>
          </p:cNvSpPr>
          <p:nvPr/>
        </p:nvSpPr>
        <p:spPr bwMode="auto">
          <a:xfrm>
            <a:off x="-21018" y="0"/>
            <a:ext cx="9144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DD Form 3203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000000"/>
                </a:solidFill>
                <a:ea typeface="+mn-ea"/>
              </a:rPr>
              <a:t>DoDI 1205.13</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descr="Graphical user interface, text, application, email&#10;&#10;Description automatically generated">
            <a:extLst>
              <a:ext uri="{FF2B5EF4-FFF2-40B4-BE49-F238E27FC236}">
                <a16:creationId xmlns:a16="http://schemas.microsoft.com/office/drawing/2014/main" id="{91671C29-EFDC-ECB8-15B1-74D64218D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219200"/>
            <a:ext cx="3948117" cy="5181600"/>
          </a:xfrm>
          <a:prstGeom prst="rect">
            <a:avLst/>
          </a:prstGeom>
        </p:spPr>
      </p:pic>
    </p:spTree>
    <p:extLst>
      <p:ext uri="{BB962C8B-B14F-4D97-AF65-F5344CB8AC3E}">
        <p14:creationId xmlns:p14="http://schemas.microsoft.com/office/powerpoint/2010/main" val="180194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91142-AC57-0B64-0C02-4C5BC9BBB8A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606D9A4-D423-6ADB-FD4B-E729236D1D19}"/>
              </a:ext>
            </a:extLst>
          </p:cNvPr>
          <p:cNvSpPr/>
          <p:nvPr/>
        </p:nvSpPr>
        <p:spPr>
          <a:xfrm>
            <a:off x="84079" y="1657723"/>
            <a:ext cx="8933793" cy="4337085"/>
          </a:xfrm>
          <a:prstGeom prst="rect">
            <a:avLst/>
          </a:prstGeom>
        </p:spPr>
        <p:txBody>
          <a:bodyPr wrap="square" lIns="91440" tIns="45720" rIns="91440" bIns="45720" anchor="t">
            <a:spAutoFit/>
          </a:bodyPr>
          <a:lstStyle/>
          <a:p>
            <a:pPr marL="342900" marR="0" lvl="1" indent="-342900" algn="l"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2000" b="1" i="0" u="sng" strike="noStrike" kern="1200" cap="none" spc="0" normalizeH="0" baseline="0" noProof="0" dirty="0">
                <a:ln>
                  <a:noFill/>
                </a:ln>
                <a:effectLst/>
                <a:uLnTx/>
                <a:uFillTx/>
                <a:latin typeface="Arial" panose="020B0604020202020204" pitchFamily="34" charset="0"/>
                <a:ea typeface="+mn-ea"/>
                <a:cs typeface="+mn-cs"/>
              </a:rPr>
              <a:t>Probation</a:t>
            </a:r>
          </a:p>
          <a:p>
            <a:pPr marL="228600" marR="0" lvl="1" indent="-109538"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mn-cs"/>
              </a:rPr>
              <a:t>Performance Improvement Plan (PIP)</a:t>
            </a:r>
          </a:p>
          <a:p>
            <a:pPr marL="119062"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1" indent="-1095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mn-cs"/>
              </a:rPr>
              <a:t>Remediable through counseling, professional development, and other corrective measures within a year or less. </a:t>
            </a:r>
          </a:p>
          <a:p>
            <a:pPr marL="119062"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1" indent="-1095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mn-cs"/>
              </a:rPr>
              <a:t>Could lead to decertification</a:t>
            </a:r>
          </a:p>
          <a:p>
            <a:pPr marL="119062" marR="0" lvl="1" algn="l" defTabSz="914400" rtl="0" eaLnBrk="1" fontAlgn="auto" latinLnBrk="0" hangingPunct="1">
              <a:lnSpc>
                <a:spcPct val="90000"/>
              </a:lnSpc>
              <a:spcBef>
                <a:spcPts val="500"/>
              </a:spcBef>
              <a:spcAft>
                <a:spcPts val="0"/>
              </a:spcAft>
              <a:buClrTx/>
              <a:buSzTx/>
              <a:tabLst/>
              <a:defRPr/>
            </a:pPr>
            <a:endParaRPr kumimoji="0" lang="en-US" sz="1600" b="0" i="0" u="none" strike="noStrike" kern="1200" cap="none" spc="0" normalizeH="0" baseline="0" noProof="0" dirty="0">
              <a:ln>
                <a:noFill/>
              </a:ln>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000" b="1" i="0" u="sng" strike="noStrike" kern="1200" cap="none" spc="0" normalizeH="0" baseline="0" noProof="0" dirty="0">
                <a:ln>
                  <a:noFill/>
                </a:ln>
                <a:effectLst/>
                <a:uLnTx/>
                <a:uFillTx/>
                <a:latin typeface="Arial" panose="020B0604020202020204" pitchFamily="34" charset="0"/>
                <a:ea typeface="+mn-ea"/>
                <a:cs typeface="+mn-cs"/>
              </a:rPr>
              <a:t>Decertification</a:t>
            </a:r>
          </a:p>
          <a:p>
            <a:pPr marL="228600" marR="0" lvl="1" indent="-1095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mn-cs"/>
              </a:rPr>
              <a:t>Performance is of a nature that is unlikely to be resolved within a year or less will be considered for immediate decertification and removal</a:t>
            </a:r>
          </a:p>
          <a:p>
            <a:pPr marL="119062"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1" indent="-1095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mn-cs"/>
              </a:rPr>
              <a:t>Instructors will be given the opportunity to submit information for consideration before such action becomes final.</a:t>
            </a:r>
          </a:p>
          <a:p>
            <a:pPr lvl="1" fontAlgn="auto">
              <a:spcBef>
                <a:spcPts val="0"/>
              </a:spcBef>
              <a:spcAft>
                <a:spcPts val="0"/>
              </a:spcAft>
            </a:pPr>
            <a:endParaRPr lang="en-US" altLang="en-US" sz="1600" dirty="0">
              <a:solidFill>
                <a:srgbClr val="000000"/>
              </a:solidFill>
              <a:latin typeface="Arial"/>
              <a:ea typeface="+mn-lt"/>
              <a:cs typeface="Arial"/>
            </a:endParaRPr>
          </a:p>
        </p:txBody>
      </p:sp>
      <p:sp>
        <p:nvSpPr>
          <p:cNvPr id="6" name="Title 1">
            <a:extLst>
              <a:ext uri="{FF2B5EF4-FFF2-40B4-BE49-F238E27FC236}">
                <a16:creationId xmlns:a16="http://schemas.microsoft.com/office/drawing/2014/main" id="{A1044BF3-B868-B0F6-AD26-BED916F8DF8B}"/>
              </a:ext>
            </a:extLst>
          </p:cNvPr>
          <p:cNvSpPr txBox="1">
            <a:spLocks/>
          </p:cNvSpPr>
          <p:nvPr/>
        </p:nvSpPr>
        <p:spPr bwMode="auto">
          <a:xfrm>
            <a:off x="-21018" y="0"/>
            <a:ext cx="9144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Unsatisfactory Performance</a:t>
            </a:r>
          </a:p>
          <a:p>
            <a:pPr algn="ctr">
              <a:spcBef>
                <a:spcPts val="0"/>
              </a:spcBef>
              <a:spcAft>
                <a:spcPts val="0"/>
              </a:spcAft>
              <a:defRPr/>
            </a:pPr>
            <a:r>
              <a:rPr lang="en-US" sz="1600" dirty="0">
                <a:solidFill>
                  <a:srgbClr val="000000"/>
                </a:solidFill>
                <a:ea typeface="+mn-ea"/>
              </a:rPr>
              <a:t>(USACC Reg 145-2, 5-25)</a:t>
            </a:r>
            <a:endParaRPr lang="en-US" dirty="0">
              <a:ea typeface="+mn-ea"/>
            </a:endParaRPr>
          </a:p>
        </p:txBody>
      </p:sp>
    </p:spTree>
    <p:extLst>
      <p:ext uri="{BB962C8B-B14F-4D97-AF65-F5344CB8AC3E}">
        <p14:creationId xmlns:p14="http://schemas.microsoft.com/office/powerpoint/2010/main" val="3986120989"/>
      </p:ext>
    </p:extLst>
  </p:cSld>
  <p:clrMapOvr>
    <a:masterClrMapping/>
  </p:clrMapOvr>
</p:sld>
</file>

<file path=ppt/theme/theme1.xml><?xml version="1.0" encoding="utf-8"?>
<a:theme xmlns:a="http://schemas.openxmlformats.org/drawingml/2006/main" name="1_blank_po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41202 USACC Slide Template, This We'll Def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det Comm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det Command" id="{F1715964-B30D-4D39-A919-52A0A0C79C68}" vid="{87578912-F2C7-4A38-A5D8-3AB0DFEBA05F}"/>
    </a:ext>
  </a:extLst>
</a:theme>
</file>

<file path=ppt/theme/theme4.xml><?xml version="1.0" encoding="utf-8"?>
<a:theme xmlns:a="http://schemas.openxmlformats.org/drawingml/2006/main" name="20141202 USACC Slide Template This We'll Def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20141202 USACC Slide Template This We'll Def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20141202 USACC Slide Template, This We'll Def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CC Template - 08.26.15.potx" id="{5D79BD39-0BFA-42D4-BFDB-BBF8F75A899B}" vid="{D4E8FFD7-603A-4995-8EEA-4A12D810ACE2}"/>
    </a:ext>
  </a:extLst>
</a:theme>
</file>

<file path=ppt/theme/theme9.xml><?xml version="1.0" encoding="utf-8"?>
<a:theme xmlns:a="http://schemas.openxmlformats.org/drawingml/2006/main" name="1_Be All You Can B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CC Slide Master 2023 (14 MAR 23)  -  Read-Only" id="{9B7C4A4D-98AE-4952-97C1-EAD15DCF5E0A}" vid="{31682841-F8BD-476A-B7E8-214362C45AC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05119671-51af-4a0f-aa50-c9bd38c9d9e8">
      <Terms xmlns="http://schemas.microsoft.com/office/infopath/2007/PartnerControls"/>
    </lcf76f155ced4ddcb4097134ff3c332f>
    <TaxCatchAll xmlns="46c069c1-e0e2-437c-8f34-03a26d1db4c4"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27081AA91AEF459764F9BACC3DFA0C" ma:contentTypeVersion="17" ma:contentTypeDescription="Create a new document." ma:contentTypeScope="" ma:versionID="8dbf592e2ddf908041ce9feee12ab6a7">
  <xsd:schema xmlns:xsd="http://www.w3.org/2001/XMLSchema" xmlns:xs="http://www.w3.org/2001/XMLSchema" xmlns:p="http://schemas.microsoft.com/office/2006/metadata/properties" xmlns:ns1="http://schemas.microsoft.com/sharepoint/v3" xmlns:ns2="05119671-51af-4a0f-aa50-c9bd38c9d9e8" xmlns:ns3="46c069c1-e0e2-437c-8f34-03a26d1db4c4" targetNamespace="http://schemas.microsoft.com/office/2006/metadata/properties" ma:root="true" ma:fieldsID="4d20eae42f97110946ddac6cbe99bce0" ns1:_="" ns2:_="" ns3:_="">
    <xsd:import namespace="http://schemas.microsoft.com/sharepoint/v3"/>
    <xsd:import namespace="05119671-51af-4a0f-aa50-c9bd38c9d9e8"/>
    <xsd:import namespace="46c069c1-e0e2-437c-8f34-03a26d1db4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119671-51af-4a0f-aa50-c9bd38c9d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c069c1-e0e2-437c-8f34-03a26d1db4c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fc39a07-5bc1-46ae-9758-6c4191148faf}" ma:internalName="TaxCatchAll" ma:showField="CatchAllData" ma:web="46c069c1-e0e2-437c-8f34-03a26d1db4c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779AF2-D1CE-40BA-ABC5-9F1518620B57}">
  <ds:schemaRefs>
    <ds:schemaRef ds:uri="http://schemas.microsoft.com/sharepoint/v3/contenttype/forms"/>
  </ds:schemaRefs>
</ds:datastoreItem>
</file>

<file path=customXml/itemProps2.xml><?xml version="1.0" encoding="utf-8"?>
<ds:datastoreItem xmlns:ds="http://schemas.openxmlformats.org/officeDocument/2006/customXml" ds:itemID="{C2A3BEF3-40E8-4308-87F2-1178112CCDB2}">
  <ds:schemaRefs>
    <ds:schemaRef ds:uri="http://schemas.microsoft.com/office/2006/documentManagement/types"/>
    <ds:schemaRef ds:uri="http://schemas.microsoft.com/office/2006/metadata/properties"/>
    <ds:schemaRef ds:uri="46c069c1-e0e2-437c-8f34-03a26d1db4c4"/>
    <ds:schemaRef ds:uri="http://purl.org/dc/terms/"/>
    <ds:schemaRef ds:uri="http://purl.org/dc/elements/1.1/"/>
    <ds:schemaRef ds:uri="http://www.w3.org/XML/1998/namespace"/>
    <ds:schemaRef ds:uri="05119671-51af-4a0f-aa50-c9bd38c9d9e8"/>
    <ds:schemaRef ds:uri="http://schemas.microsoft.com/sharepoint/v3"/>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4246F4A-8652-4946-8571-C4B5C74E63FD}">
  <ds:schemaRefs>
    <ds:schemaRef ds:uri="05119671-51af-4a0f-aa50-c9bd38c9d9e8"/>
    <ds:schemaRef ds:uri="46c069c1-e0e2-437c-8f34-03a26d1db4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54eecc5-e26c-4620-b240-5a8bb326c33d}" enabled="1" method="Privileged" siteId="{fae6d70f-954b-4811-92b6-0530d6f84c43}" contentBits="0" removed="0"/>
</clbl:labelList>
</file>

<file path=docProps/app.xml><?xml version="1.0" encoding="utf-8"?>
<Properties xmlns="http://schemas.openxmlformats.org/officeDocument/2006/extended-properties" xmlns:vt="http://schemas.openxmlformats.org/officeDocument/2006/docPropsVTypes">
  <Template/>
  <TotalTime>5</TotalTime>
  <Words>1841</Words>
  <Application>Microsoft Office PowerPoint</Application>
  <PresentationFormat>On-screen Show (4:3)</PresentationFormat>
  <Paragraphs>160</Paragraphs>
  <Slides>14</Slides>
  <Notes>2</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14</vt:i4>
      </vt:variant>
    </vt:vector>
  </HeadingPairs>
  <TitlesOfParts>
    <vt:vector size="30" baseType="lpstr">
      <vt:lpstr> Arial</vt:lpstr>
      <vt:lpstr>Arial</vt:lpstr>
      <vt:lpstr>Arial Black</vt:lpstr>
      <vt:lpstr>Calibri</vt:lpstr>
      <vt:lpstr>Old English Text MT</vt:lpstr>
      <vt:lpstr>Times New Roman</vt:lpstr>
      <vt:lpstr>Wingdings</vt:lpstr>
      <vt:lpstr>1_blank_potx</vt:lpstr>
      <vt:lpstr>20141202 USACC Slide Template, This We'll Defend</vt:lpstr>
      <vt:lpstr>Cadet Command</vt:lpstr>
      <vt:lpstr>20141202 USACC Slide Template This We'll Defend</vt:lpstr>
      <vt:lpstr>3_20141202 USACC Slide Template This We'll Defend</vt:lpstr>
      <vt:lpstr>1_20141202 USACC Slide Template, This We'll Defend</vt:lpstr>
      <vt:lpstr>MSC Theme</vt:lpstr>
      <vt:lpstr>blank</vt:lpstr>
      <vt:lpstr>1_Be All You Can Be </vt:lpstr>
      <vt:lpstr>PowerPoint Presentation</vt:lpstr>
      <vt:lpstr>What Are IGs and How can they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Parting Thoughts</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Johnathan J CPT MIL USA TRADOC USACC</dc:creator>
  <cp:lastModifiedBy>Spears, Jessica L CTR (USA)</cp:lastModifiedBy>
  <cp:revision>16</cp:revision>
  <cp:lastPrinted>2023-05-12T19:01:28Z</cp:lastPrinted>
  <dcterms:created xsi:type="dcterms:W3CDTF">2012-07-11T14:11:45Z</dcterms:created>
  <dcterms:modified xsi:type="dcterms:W3CDTF">2025-01-23T20:48:19Z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0x010100DA27081AA91AEF459764F9BACC3DFA0C</vt:lpwstr>
  </property>
  <property fmtid="{D5CDD505-2E9C-101B-9397-08002B2CF9AE}" pid="3" name="_dlc_DocIdItemGuid">
    <vt:lpwstr>9a94a6ae-6074-4edf-8310-14ca3e576687</vt:lpwstr>
  </property>
  <property fmtid="{D5CDD505-2E9C-101B-9397-08002B2CF9AE}" pid="4" name="MediaServiceImageTags">
    <vt:lpwstr/>
  </property>
</Properties>
</file>