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12"/>
  </p:notesMasterIdLst>
  <p:sldIdLst>
    <p:sldId id="2343" r:id="rId5"/>
    <p:sldId id="2367" r:id="rId6"/>
    <p:sldId id="2371" r:id="rId7"/>
    <p:sldId id="2368" r:id="rId8"/>
    <p:sldId id="2369" r:id="rId9"/>
    <p:sldId id="2370" r:id="rId10"/>
    <p:sldId id="108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5C58"/>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1A0859-B000-4BDE-9E5E-65B08E1B3D1A}" v="53" dt="2024-10-23T14:53:35.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173" autoAdjust="0"/>
  </p:normalViewPr>
  <p:slideViewPr>
    <p:cSldViewPr snapToGrid="0">
      <p:cViewPr varScale="1">
        <p:scale>
          <a:sx n="104" d="100"/>
          <a:sy n="104" d="100"/>
        </p:scale>
        <p:origin x="18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0FE04-9A36-4E1F-B85D-7093682B9E82}" type="datetimeFigureOut">
              <a:rPr lang="en-US" smtClean="0"/>
              <a:t>11/5/2024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5A28E9-807B-4A3B-A34A-99C6B8510417}" type="slidenum">
              <a:rPr lang="en-US" smtClean="0"/>
              <a:t>‹#›</a:t>
            </a:fld>
            <a:endParaRPr lang="en-US"/>
          </a:p>
        </p:txBody>
      </p:sp>
    </p:spTree>
    <p:extLst>
      <p:ext uri="{BB962C8B-B14F-4D97-AF65-F5344CB8AC3E}">
        <p14:creationId xmlns:p14="http://schemas.microsoft.com/office/powerpoint/2010/main" val="1613039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2130C5-255A-9BDB-1DEE-E79A8ED1671D}"/>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D1C58514-EDB7-EF70-1341-2713A716191F}"/>
              </a:ext>
            </a:extLst>
          </p:cNvPr>
          <p:cNvSpPr>
            <a:spLocks noGrp="1" noRot="1" noChangeAspect="1" noTextEdit="1"/>
          </p:cNvSpPr>
          <p:nvPr>
            <p:ph type="sldImg"/>
          </p:nvPr>
        </p:nvSpPr>
        <p:spPr bwMode="auto">
          <a:xfrm>
            <a:off x="1185863" y="700088"/>
            <a:ext cx="4651375" cy="3489325"/>
          </a:xfrm>
          <a:noFill/>
          <a:ln>
            <a:solidFill>
              <a:srgbClr val="000000"/>
            </a:solidFill>
            <a:miter lim="800000"/>
            <a:headEnd/>
            <a:tailEnd/>
          </a:ln>
        </p:spPr>
      </p:sp>
      <p:sp>
        <p:nvSpPr>
          <p:cNvPr id="34819" name="Notes Placeholder 2">
            <a:extLst>
              <a:ext uri="{FF2B5EF4-FFF2-40B4-BE49-F238E27FC236}">
                <a16:creationId xmlns:a16="http://schemas.microsoft.com/office/drawing/2014/main" id="{0A75EFF9-7252-D51D-B361-53FEA9D806A4}"/>
              </a:ext>
            </a:extLst>
          </p:cNvPr>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4820" name="Slide Number Placeholder 3">
            <a:extLst>
              <a:ext uri="{FF2B5EF4-FFF2-40B4-BE49-F238E27FC236}">
                <a16:creationId xmlns:a16="http://schemas.microsoft.com/office/drawing/2014/main" id="{322BAE88-5BE5-4DA1-75C8-F03A5F51DD57}"/>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59CDC5-60F9-4A9A-8562-B87F87FB25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9368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618B1-0CBE-D814-872E-311BD0E4B12D}"/>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EA2AC6DB-637E-0A60-7484-E198558A9C1F}"/>
              </a:ext>
            </a:extLst>
          </p:cNvPr>
          <p:cNvSpPr>
            <a:spLocks noGrp="1" noRot="1" noChangeAspect="1" noTextEdit="1"/>
          </p:cNvSpPr>
          <p:nvPr>
            <p:ph type="sldImg"/>
          </p:nvPr>
        </p:nvSpPr>
        <p:spPr bwMode="auto">
          <a:xfrm>
            <a:off x="1185863" y="700088"/>
            <a:ext cx="4651375" cy="3489325"/>
          </a:xfrm>
          <a:noFill/>
          <a:ln>
            <a:solidFill>
              <a:srgbClr val="000000"/>
            </a:solidFill>
            <a:miter lim="800000"/>
            <a:headEnd/>
            <a:tailEnd/>
          </a:ln>
        </p:spPr>
      </p:sp>
      <p:sp>
        <p:nvSpPr>
          <p:cNvPr id="34819" name="Notes Placeholder 2">
            <a:extLst>
              <a:ext uri="{FF2B5EF4-FFF2-40B4-BE49-F238E27FC236}">
                <a16:creationId xmlns:a16="http://schemas.microsoft.com/office/drawing/2014/main" id="{B2BAD123-1918-70DA-A466-558AA36A36C8}"/>
              </a:ext>
            </a:extLst>
          </p:cNvPr>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4820" name="Slide Number Placeholder 3">
            <a:extLst>
              <a:ext uri="{FF2B5EF4-FFF2-40B4-BE49-F238E27FC236}">
                <a16:creationId xmlns:a16="http://schemas.microsoft.com/office/drawing/2014/main" id="{03029522-6925-78E0-0286-CB84BF5F4611}"/>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59CDC5-60F9-4A9A-8562-B87F87FB25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965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02B7C-5819-BCE5-D7BD-99F997B72DA4}"/>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0A2E922-C6F9-F478-14CB-71AA78ADEC2D}"/>
              </a:ext>
            </a:extLst>
          </p:cNvPr>
          <p:cNvSpPr>
            <a:spLocks noGrp="1" noRot="1" noChangeAspect="1" noTextEdit="1"/>
          </p:cNvSpPr>
          <p:nvPr>
            <p:ph type="sldImg"/>
          </p:nvPr>
        </p:nvSpPr>
        <p:spPr bwMode="auto">
          <a:xfrm>
            <a:off x="1185863" y="700088"/>
            <a:ext cx="4651375" cy="3489325"/>
          </a:xfrm>
          <a:noFill/>
          <a:ln>
            <a:solidFill>
              <a:srgbClr val="000000"/>
            </a:solidFill>
            <a:miter lim="800000"/>
            <a:headEnd/>
            <a:tailEnd/>
          </a:ln>
        </p:spPr>
      </p:sp>
      <p:sp>
        <p:nvSpPr>
          <p:cNvPr id="34819" name="Notes Placeholder 2">
            <a:extLst>
              <a:ext uri="{FF2B5EF4-FFF2-40B4-BE49-F238E27FC236}">
                <a16:creationId xmlns:a16="http://schemas.microsoft.com/office/drawing/2014/main" id="{CD0D160B-7525-BD84-F752-1B765F7CED05}"/>
              </a:ext>
            </a:extLst>
          </p:cNvPr>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4820" name="Slide Number Placeholder 3">
            <a:extLst>
              <a:ext uri="{FF2B5EF4-FFF2-40B4-BE49-F238E27FC236}">
                <a16:creationId xmlns:a16="http://schemas.microsoft.com/office/drawing/2014/main" id="{64EE2E59-26EA-4261-DBA5-A2B1F3BB8684}"/>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59CDC5-60F9-4A9A-8562-B87F87FB25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9960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14798-0230-8335-7BEB-F4110FFD6F78}"/>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84E25F2-E267-2A8B-51BE-9AE64383F9FD}"/>
              </a:ext>
            </a:extLst>
          </p:cNvPr>
          <p:cNvSpPr>
            <a:spLocks noGrp="1" noRot="1" noChangeAspect="1" noTextEdit="1"/>
          </p:cNvSpPr>
          <p:nvPr>
            <p:ph type="sldImg"/>
          </p:nvPr>
        </p:nvSpPr>
        <p:spPr bwMode="auto">
          <a:xfrm>
            <a:off x="1185863" y="700088"/>
            <a:ext cx="4651375" cy="3489325"/>
          </a:xfrm>
          <a:noFill/>
          <a:ln>
            <a:solidFill>
              <a:srgbClr val="000000"/>
            </a:solidFill>
            <a:miter lim="800000"/>
            <a:headEnd/>
            <a:tailEnd/>
          </a:ln>
        </p:spPr>
      </p:sp>
      <p:sp>
        <p:nvSpPr>
          <p:cNvPr id="34819" name="Notes Placeholder 2">
            <a:extLst>
              <a:ext uri="{FF2B5EF4-FFF2-40B4-BE49-F238E27FC236}">
                <a16:creationId xmlns:a16="http://schemas.microsoft.com/office/drawing/2014/main" id="{8957A65C-FA5F-AB86-708D-9CFE591D699B}"/>
              </a:ext>
            </a:extLst>
          </p:cNvPr>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4820" name="Slide Number Placeholder 3">
            <a:extLst>
              <a:ext uri="{FF2B5EF4-FFF2-40B4-BE49-F238E27FC236}">
                <a16:creationId xmlns:a16="http://schemas.microsoft.com/office/drawing/2014/main" id="{0D3C92D9-AAA5-ACD9-15BA-5BC3D0B1A40E}"/>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59CDC5-60F9-4A9A-8562-B87F87FB25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452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45C2A-E069-1F72-A264-48A54751602E}"/>
            </a:ext>
          </a:extLst>
        </p:cNvPr>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9D28518-D2DE-4FC4-F0F3-A4A7A9422F4B}"/>
              </a:ext>
            </a:extLst>
          </p:cNvPr>
          <p:cNvSpPr>
            <a:spLocks noGrp="1" noRot="1" noChangeAspect="1" noTextEdit="1"/>
          </p:cNvSpPr>
          <p:nvPr>
            <p:ph type="sldImg"/>
          </p:nvPr>
        </p:nvSpPr>
        <p:spPr bwMode="auto">
          <a:xfrm>
            <a:off x="1185863" y="700088"/>
            <a:ext cx="4651375" cy="3489325"/>
          </a:xfrm>
          <a:noFill/>
          <a:ln>
            <a:solidFill>
              <a:srgbClr val="000000"/>
            </a:solidFill>
            <a:miter lim="800000"/>
            <a:headEnd/>
            <a:tailEnd/>
          </a:ln>
        </p:spPr>
      </p:sp>
      <p:sp>
        <p:nvSpPr>
          <p:cNvPr id="34819" name="Notes Placeholder 2">
            <a:extLst>
              <a:ext uri="{FF2B5EF4-FFF2-40B4-BE49-F238E27FC236}">
                <a16:creationId xmlns:a16="http://schemas.microsoft.com/office/drawing/2014/main" id="{A92EF5CA-5615-D577-5D88-A0ABACC12779}"/>
              </a:ext>
            </a:extLst>
          </p:cNvPr>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4820" name="Slide Number Placeholder 3">
            <a:extLst>
              <a:ext uri="{FF2B5EF4-FFF2-40B4-BE49-F238E27FC236}">
                <a16:creationId xmlns:a16="http://schemas.microsoft.com/office/drawing/2014/main" id="{746A6C16-AD86-9489-88FB-9EF2EB0A6D3D}"/>
              </a:ext>
            </a:extLst>
          </p:cNvPr>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59CDC5-60F9-4A9A-8562-B87F87FB259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0649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Instructions">
    <p:spTree>
      <p:nvGrpSpPr>
        <p:cNvPr id="1" name=""/>
        <p:cNvGrpSpPr/>
        <p:nvPr/>
      </p:nvGrpSpPr>
      <p:grpSpPr>
        <a:xfrm>
          <a:off x="0" y="0"/>
          <a:ext cx="0" cy="0"/>
          <a:chOff x="0" y="0"/>
          <a:chExt cx="0" cy="0"/>
        </a:xfrm>
      </p:grpSpPr>
      <p:sp>
        <p:nvSpPr>
          <p:cNvPr id="3" name="TextBox 2"/>
          <p:cNvSpPr txBox="1"/>
          <p:nvPr userDrawn="1"/>
        </p:nvSpPr>
        <p:spPr>
          <a:xfrm>
            <a:off x="685800" y="83265"/>
            <a:ext cx="7772400" cy="954107"/>
          </a:xfrm>
          <a:prstGeom prst="rect">
            <a:avLst/>
          </a:prstGeom>
          <a:noFill/>
        </p:spPr>
        <p:txBody>
          <a:bodyPr>
            <a:spAutoFit/>
          </a:bodyPr>
          <a:lstStyle/>
          <a:p>
            <a:pPr algn="ctr" fontAlgn="auto">
              <a:spcBef>
                <a:spcPts val="0"/>
              </a:spcBef>
              <a:spcAft>
                <a:spcPts val="0"/>
              </a:spcAft>
              <a:defRPr/>
            </a:pPr>
            <a:r>
              <a:rPr lang="en-US" sz="2800" b="1">
                <a:solidFill>
                  <a:prstClr val="black"/>
                </a:solidFill>
                <a:latin typeface="Arial" pitchFamily="34" charset="0"/>
                <a:cs typeface="Arial" pitchFamily="34" charset="0"/>
              </a:rPr>
              <a:t>Welcome to the Cadet Command </a:t>
            </a:r>
          </a:p>
          <a:p>
            <a:pPr algn="ctr" fontAlgn="auto">
              <a:spcBef>
                <a:spcPts val="0"/>
              </a:spcBef>
              <a:spcAft>
                <a:spcPts val="0"/>
              </a:spcAft>
              <a:defRPr/>
            </a:pPr>
            <a:r>
              <a:rPr lang="en-US" sz="2800" b="1">
                <a:solidFill>
                  <a:prstClr val="black"/>
                </a:solidFill>
                <a:latin typeface="Arial" pitchFamily="34" charset="0"/>
                <a:cs typeface="Arial" pitchFamily="34" charset="0"/>
              </a:rPr>
              <a:t>Slide Template</a:t>
            </a:r>
          </a:p>
        </p:txBody>
      </p:sp>
      <p:sp>
        <p:nvSpPr>
          <p:cNvPr id="4" name="TextBox 3"/>
          <p:cNvSpPr txBox="1"/>
          <p:nvPr userDrawn="1"/>
        </p:nvSpPr>
        <p:spPr>
          <a:xfrm>
            <a:off x="4572000" y="1571686"/>
            <a:ext cx="4267200" cy="3021340"/>
          </a:xfrm>
          <a:prstGeom prst="rect">
            <a:avLst/>
          </a:prstGeom>
          <a:solidFill>
            <a:schemeClr val="bg2"/>
          </a:solidFill>
          <a:ln w="12700">
            <a:solidFill>
              <a:schemeClr val="tx1">
                <a:lumMod val="50000"/>
                <a:lumOff val="50000"/>
              </a:schemeClr>
            </a:solidFill>
          </a:ln>
        </p:spPr>
        <p:txBody>
          <a:bodyPr wrap="square">
            <a:spAutoFit/>
          </a:bodyPr>
          <a:lstStyle/>
          <a:p>
            <a:pPr fontAlgn="auto">
              <a:spcBef>
                <a:spcPts val="900"/>
              </a:spcBef>
              <a:spcAft>
                <a:spcPts val="0"/>
              </a:spcAft>
              <a:buFont typeface="Arial" pitchFamily="34" charset="0"/>
              <a:buNone/>
              <a:defRPr/>
            </a:pPr>
            <a:r>
              <a:rPr lang="en-US" sz="1050">
                <a:solidFill>
                  <a:prstClr val="black"/>
                </a:solidFill>
                <a:latin typeface="Arial" pitchFamily="34" charset="0"/>
                <a:cs typeface="Arial" pitchFamily="34" charset="0"/>
              </a:rPr>
              <a:t>To begin making your slide presentation, follow the arrow and:</a:t>
            </a:r>
          </a:p>
          <a:p>
            <a:pPr fontAlgn="auto">
              <a:spcBef>
                <a:spcPts val="900"/>
              </a:spcBef>
              <a:spcAft>
                <a:spcPts val="0"/>
              </a:spcAft>
              <a:buFont typeface="Arial" pitchFamily="34" charset="0"/>
              <a:buNone/>
              <a:defRPr/>
            </a:pPr>
            <a:r>
              <a:rPr lang="en-US" sz="1050">
                <a:solidFill>
                  <a:prstClr val="black"/>
                </a:solidFill>
                <a:latin typeface="Arial" pitchFamily="34" charset="0"/>
                <a:cs typeface="Arial" pitchFamily="34" charset="0"/>
              </a:rPr>
              <a:t>Step 1.  From the “Home” tab, choose “Layout” to select and create your title slide.</a:t>
            </a:r>
          </a:p>
          <a:p>
            <a:pPr fontAlgn="auto">
              <a:spcBef>
                <a:spcPts val="900"/>
              </a:spcBef>
              <a:spcAft>
                <a:spcPts val="0"/>
              </a:spcAft>
              <a:buFont typeface="Arial" pitchFamily="34" charset="0"/>
              <a:buNone/>
              <a:defRPr/>
            </a:pPr>
            <a:r>
              <a:rPr lang="en-US" sz="1050">
                <a:solidFill>
                  <a:prstClr val="black"/>
                </a:solidFill>
                <a:latin typeface="Arial" pitchFamily="34" charset="0"/>
                <a:cs typeface="Arial" pitchFamily="34" charset="0"/>
              </a:rPr>
              <a:t>Step 2.  From the “Home” tab, choose “New Slide”, then select the template that best fits your presentation.</a:t>
            </a:r>
          </a:p>
          <a:p>
            <a:pPr fontAlgn="auto">
              <a:spcBef>
                <a:spcPts val="900"/>
              </a:spcBef>
              <a:spcAft>
                <a:spcPts val="0"/>
              </a:spcAft>
              <a:buFont typeface="Arial" pitchFamily="34" charset="0"/>
              <a:buNone/>
              <a:defRPr/>
            </a:pPr>
            <a:r>
              <a:rPr lang="en-US" sz="1050">
                <a:solidFill>
                  <a:prstClr val="black"/>
                </a:solidFill>
                <a:latin typeface="Arial" pitchFamily="34" charset="0"/>
                <a:cs typeface="Arial" pitchFamily="34" charset="0"/>
              </a:rPr>
              <a:t>Notes:</a:t>
            </a:r>
          </a:p>
          <a:p>
            <a:pPr fontAlgn="auto">
              <a:spcBef>
                <a:spcPts val="450"/>
              </a:spcBef>
              <a:spcAft>
                <a:spcPts val="0"/>
              </a:spcAft>
              <a:buFont typeface="Arial" charset="0"/>
              <a:buChar char="•"/>
              <a:defRPr/>
            </a:pPr>
            <a:r>
              <a:rPr lang="en-US" sz="1050">
                <a:solidFill>
                  <a:prstClr val="black"/>
                </a:solidFill>
                <a:latin typeface="Arial" pitchFamily="34" charset="0"/>
                <a:cs typeface="Arial" pitchFamily="34" charset="0"/>
              </a:rPr>
              <a:t>All fonts should be Arial</a:t>
            </a:r>
          </a:p>
          <a:p>
            <a:pPr fontAlgn="auto">
              <a:spcBef>
                <a:spcPts val="450"/>
              </a:spcBef>
              <a:spcAft>
                <a:spcPts val="0"/>
              </a:spcAft>
              <a:buFont typeface="Arial" charset="0"/>
              <a:buChar char="•"/>
              <a:defRPr/>
            </a:pPr>
            <a:r>
              <a:rPr lang="en-US" sz="1050">
                <a:solidFill>
                  <a:prstClr val="black"/>
                </a:solidFill>
                <a:latin typeface="Arial" pitchFamily="34" charset="0"/>
                <a:cs typeface="Arial" pitchFamily="34" charset="0"/>
              </a:rPr>
              <a:t>Templates automatically reduce overall size of text as more is added; do not go below font size 14 or fourth sub-bullet level</a:t>
            </a:r>
          </a:p>
          <a:p>
            <a:pPr fontAlgn="auto">
              <a:spcBef>
                <a:spcPts val="450"/>
              </a:spcBef>
              <a:spcAft>
                <a:spcPts val="0"/>
              </a:spcAft>
              <a:buFont typeface="Arial" charset="0"/>
              <a:buChar char="•"/>
              <a:defRPr/>
            </a:pPr>
            <a:r>
              <a:rPr lang="en-US" sz="1050">
                <a:solidFill>
                  <a:prstClr val="black"/>
                </a:solidFill>
                <a:latin typeface="Arial" pitchFamily="34" charset="0"/>
                <a:cs typeface="Arial" pitchFamily="34" charset="0"/>
              </a:rPr>
              <a:t>Do not change formatting (e.g. hanging indent, bullet types, etc.)</a:t>
            </a:r>
          </a:p>
          <a:p>
            <a:pPr fontAlgn="auto">
              <a:spcBef>
                <a:spcPts val="450"/>
              </a:spcBef>
              <a:spcAft>
                <a:spcPts val="0"/>
              </a:spcAft>
              <a:buFont typeface="Arial" charset="0"/>
              <a:buChar char="•"/>
              <a:defRPr/>
            </a:pPr>
            <a:r>
              <a:rPr lang="en-US" sz="1050">
                <a:solidFill>
                  <a:prstClr val="black"/>
                </a:solidFill>
                <a:latin typeface="Arial" pitchFamily="34" charset="0"/>
                <a:cs typeface="Arial" pitchFamily="34" charset="0"/>
              </a:rPr>
              <a:t>Brigades: use this template, but you may put the USACC patch in the top left and add your brigade logo to the top right </a:t>
            </a:r>
          </a:p>
          <a:p>
            <a:pPr fontAlgn="auto">
              <a:spcBef>
                <a:spcPts val="450"/>
              </a:spcBef>
              <a:spcAft>
                <a:spcPts val="0"/>
              </a:spcAft>
              <a:buFont typeface="Arial" charset="0"/>
              <a:buChar char="•"/>
              <a:defRPr/>
            </a:pPr>
            <a:r>
              <a:rPr lang="en-US" sz="1050">
                <a:solidFill>
                  <a:prstClr val="black"/>
                </a:solidFill>
                <a:latin typeface="Arial" pitchFamily="34" charset="0"/>
                <a:cs typeface="Arial" pitchFamily="34" charset="0"/>
              </a:rPr>
              <a:t>Print in grayscale; only print in color if there is a chart on the page that has color coding</a:t>
            </a:r>
          </a:p>
        </p:txBody>
      </p:sp>
      <p:sp>
        <p:nvSpPr>
          <p:cNvPr id="17" name="Rectangle 16">
            <a:extLst>
              <a:ext uri="{FF2B5EF4-FFF2-40B4-BE49-F238E27FC236}">
                <a16:creationId xmlns:a16="http://schemas.microsoft.com/office/drawing/2014/main" id="{7BF07D06-2B9D-06DB-E9B4-46D5C7C50A63}"/>
              </a:ext>
            </a:extLst>
          </p:cNvPr>
          <p:cNvSpPr/>
          <p:nvPr userDrawn="1"/>
        </p:nvSpPr>
        <p:spPr>
          <a:xfrm>
            <a:off x="545903" y="2642301"/>
            <a:ext cx="648502" cy="5990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Graphical user interface, application&#10;&#10;Description automatically generated">
            <a:extLst>
              <a:ext uri="{FF2B5EF4-FFF2-40B4-BE49-F238E27FC236}">
                <a16:creationId xmlns:a16="http://schemas.microsoft.com/office/drawing/2014/main" id="{D133FD52-778E-F2E5-684A-4AE721786F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0411" y="1166647"/>
            <a:ext cx="4050805" cy="4653981"/>
          </a:xfrm>
          <a:prstGeom prst="rect">
            <a:avLst/>
          </a:prstGeom>
        </p:spPr>
      </p:pic>
    </p:spTree>
    <p:extLst>
      <p:ext uri="{BB962C8B-B14F-4D97-AF65-F5344CB8AC3E}">
        <p14:creationId xmlns:p14="http://schemas.microsoft.com/office/powerpoint/2010/main" val="4120889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hasCustomPrompt="1"/>
          </p:nvPr>
        </p:nvSpPr>
        <p:spPr>
          <a:xfrm>
            <a:off x="685800" y="2130427"/>
            <a:ext cx="7772400" cy="1470025"/>
          </a:xfrm>
        </p:spPr>
        <p:txBody>
          <a:bodyPr>
            <a:normAutofit/>
          </a:bodyPr>
          <a:lstStyle>
            <a:lvl1pPr algn="ctr">
              <a:defRPr sz="3200" baseline="0"/>
            </a:lvl1pPr>
          </a:lstStyle>
          <a:p>
            <a:r>
              <a:rPr lang="en-US"/>
              <a:t>Title Slide - click to edit</a:t>
            </a:r>
            <a:br>
              <a:rPr lang="en-US"/>
            </a:br>
            <a:r>
              <a:rPr lang="en-US"/>
              <a:t>(Arial 32 Bold)</a:t>
            </a:r>
          </a:p>
        </p:txBody>
      </p:sp>
      <p:sp>
        <p:nvSpPr>
          <p:cNvPr id="9" name="TextBox 8"/>
          <p:cNvSpPr txBox="1"/>
          <p:nvPr userDrawn="1"/>
        </p:nvSpPr>
        <p:spPr>
          <a:xfrm>
            <a:off x="-1" y="165427"/>
            <a:ext cx="9144000" cy="892552"/>
          </a:xfrm>
          <a:prstGeom prst="rect">
            <a:avLst/>
          </a:prstGeom>
          <a:noFill/>
        </p:spPr>
        <p:txBody>
          <a:bodyPr wrap="square">
            <a:spAutoFit/>
          </a:bodyPr>
          <a:lstStyle/>
          <a:p>
            <a:pPr algn="ctr" fontAlgn="auto">
              <a:spcBef>
                <a:spcPts val="0"/>
              </a:spcBef>
              <a:spcAft>
                <a:spcPts val="0"/>
              </a:spcAft>
              <a:defRPr/>
            </a:pPr>
            <a:r>
              <a:rPr lang="en-US" sz="2800" b="1">
                <a:ln w="9525">
                  <a:noFill/>
                  <a:prstDash val="solid"/>
                </a:ln>
                <a:solidFill>
                  <a:prstClr val="black"/>
                </a:solidFill>
                <a:effectLst/>
                <a:latin typeface="Arial"/>
              </a:rPr>
              <a:t>Leadership Excellence</a:t>
            </a:r>
          </a:p>
          <a:p>
            <a:pPr algn="ctr" fontAlgn="auto">
              <a:spcBef>
                <a:spcPts val="0"/>
              </a:spcBef>
              <a:spcAft>
                <a:spcPts val="0"/>
              </a:spcAft>
              <a:defRPr/>
            </a:pPr>
            <a:r>
              <a:rPr lang="en-US" sz="2400" b="1" i="1">
                <a:ln w="12700">
                  <a:noFill/>
                  <a:prstDash val="solid"/>
                </a:ln>
                <a:solidFill>
                  <a:prstClr val="black"/>
                </a:solidFill>
                <a:effectLst/>
                <a:latin typeface="Arial"/>
              </a:rPr>
              <a:t>Be All You Can Be</a:t>
            </a:r>
          </a:p>
        </p:txBody>
      </p:sp>
      <p:sp>
        <p:nvSpPr>
          <p:cNvPr id="13" name="TextBox 12"/>
          <p:cNvSpPr txBox="1"/>
          <p:nvPr userDrawn="1"/>
        </p:nvSpPr>
        <p:spPr>
          <a:xfrm>
            <a:off x="-1" y="6258580"/>
            <a:ext cx="9144000" cy="415498"/>
          </a:xfrm>
          <a:prstGeom prst="rect">
            <a:avLst/>
          </a:prstGeom>
          <a:noFill/>
        </p:spPr>
        <p:txBody>
          <a:bodyPr wrap="square">
            <a:spAutoFit/>
          </a:bodyPr>
          <a:lstStyle/>
          <a:p>
            <a:pPr algn="ctr" fontAlgn="auto">
              <a:spcBef>
                <a:spcPts val="0"/>
              </a:spcBef>
              <a:spcAft>
                <a:spcPts val="0"/>
              </a:spcAft>
              <a:defRPr/>
            </a:pPr>
            <a:r>
              <a:rPr lang="en-US" sz="2100" i="1">
                <a:ln w="9525">
                  <a:noFill/>
                  <a:prstDash val="solid"/>
                </a:ln>
                <a:solidFill>
                  <a:prstClr val="black"/>
                </a:solidFill>
                <a:effectLst>
                  <a:outerShdw blurRad="38100" dist="38100" dir="2700000" algn="tl">
                    <a:srgbClr val="000000">
                      <a:alpha val="43137"/>
                    </a:srgbClr>
                  </a:outerShdw>
                </a:effectLst>
                <a:latin typeface="Arial"/>
              </a:rPr>
              <a:t>One ROTC</a:t>
            </a:r>
            <a:endParaRPr lang="en-US" sz="1800" i="1">
              <a:ln w="9525">
                <a:noFill/>
                <a:prstDash val="solid"/>
              </a:ln>
              <a:solidFill>
                <a:prstClr val="black"/>
              </a:solidFill>
              <a:effectLst>
                <a:outerShdw blurRad="38100" dist="38100" dir="2700000" algn="tl">
                  <a:srgbClr val="000000">
                    <a:alpha val="43137"/>
                  </a:srgbClr>
                </a:outerShdw>
              </a:effectLst>
              <a:latin typeface="Arial"/>
            </a:endParaRPr>
          </a:p>
        </p:txBody>
      </p:sp>
      <p:sp>
        <p:nvSpPr>
          <p:cNvPr id="14" name="Rectangle 24"/>
          <p:cNvSpPr>
            <a:spLocks noChangeArrowheads="1"/>
          </p:cNvSpPr>
          <p:nvPr userDrawn="1"/>
        </p:nvSpPr>
        <p:spPr bwMode="auto">
          <a:xfrm>
            <a:off x="-1" y="6065838"/>
            <a:ext cx="9144000" cy="106362"/>
          </a:xfrm>
          <a:prstGeom prst="rect">
            <a:avLst/>
          </a:prstGeom>
          <a:gradFill rotWithShape="1">
            <a:gsLst>
              <a:gs pos="0">
                <a:schemeClr val="tx1"/>
              </a:gs>
              <a:gs pos="100000">
                <a:srgbClr val="FFCC00"/>
              </a:gs>
            </a:gsLst>
            <a:lin ang="0" scaled="1"/>
          </a:gradFill>
          <a:ln w="9525">
            <a:noFill/>
            <a:miter lim="800000"/>
            <a:headEnd/>
            <a:tailEnd/>
          </a:ln>
          <a:effectLst/>
        </p:spPr>
        <p:txBody>
          <a:bodyPr rot="10800000" wrap="none" anchor="ctr"/>
          <a:lstStyle/>
          <a:p>
            <a:pPr>
              <a:defRPr/>
            </a:pPr>
            <a:endParaRPr lang="en-US" sz="1500">
              <a:solidFill>
                <a:srgbClr val="FFFFFF"/>
              </a:solidFill>
              <a:latin typeface="Arial" pitchFamily="34" charset="0"/>
            </a:endParaRPr>
          </a:p>
        </p:txBody>
      </p:sp>
      <p:sp>
        <p:nvSpPr>
          <p:cNvPr id="16" name="Rectangle 24"/>
          <p:cNvSpPr>
            <a:spLocks noChangeArrowheads="1"/>
          </p:cNvSpPr>
          <p:nvPr userDrawn="1"/>
        </p:nvSpPr>
        <p:spPr bwMode="auto">
          <a:xfrm rot="10800000">
            <a:off x="0" y="1036638"/>
            <a:ext cx="9144000" cy="182562"/>
          </a:xfrm>
          <a:prstGeom prst="rect">
            <a:avLst/>
          </a:prstGeom>
          <a:gradFill rotWithShape="1">
            <a:gsLst>
              <a:gs pos="0">
                <a:schemeClr val="tx1"/>
              </a:gs>
              <a:gs pos="100000">
                <a:srgbClr val="FFCC00"/>
              </a:gs>
            </a:gsLst>
            <a:lin ang="0" scaled="1"/>
          </a:gradFill>
          <a:ln w="9525">
            <a:noFill/>
            <a:miter lim="800000"/>
            <a:headEnd/>
            <a:tailEnd/>
          </a:ln>
          <a:effectLst/>
        </p:spPr>
        <p:txBody>
          <a:bodyPr rot="10800000" wrap="none" anchor="ctr"/>
          <a:lstStyle/>
          <a:p>
            <a:pPr>
              <a:defRPr/>
            </a:pPr>
            <a:endParaRPr lang="en-US" sz="1350">
              <a:solidFill>
                <a:srgbClr val="FFFFFF"/>
              </a:solidFill>
              <a:latin typeface="Arial" pitchFamily="34" charset="0"/>
            </a:endParaRPr>
          </a:p>
        </p:txBody>
      </p:sp>
      <p:sp>
        <p:nvSpPr>
          <p:cNvPr id="18" name="Text Placeholder 17"/>
          <p:cNvSpPr>
            <a:spLocks noGrp="1"/>
          </p:cNvSpPr>
          <p:nvPr>
            <p:ph type="body" sz="quarter" idx="10" hasCustomPrompt="1"/>
          </p:nvPr>
        </p:nvSpPr>
        <p:spPr>
          <a:xfrm>
            <a:off x="1447800" y="3810000"/>
            <a:ext cx="6400800" cy="2057400"/>
          </a:xfrm>
        </p:spPr>
        <p:txBody>
          <a:bodyPr/>
          <a:lstStyle>
            <a:lvl1pPr algn="ctr">
              <a:buNone/>
              <a:defRPr sz="2400" b="1" baseline="0"/>
            </a:lvl1pPr>
          </a:lstStyle>
          <a:p>
            <a:pPr lvl="0"/>
            <a:r>
              <a:rPr lang="en-US"/>
              <a:t>Click to edit subtitle (Arial 24 Bold)</a:t>
            </a:r>
          </a:p>
        </p:txBody>
      </p:sp>
      <p:pic>
        <p:nvPicPr>
          <p:cNvPr id="19" name="Picture 2" descr="http://www.tioh.hqda.pentagon.mil/ImageProxy.ashx?n=1&amp;t=original&amp;id=5161"/>
          <p:cNvPicPr>
            <a:picLocks noChangeAspect="1" noChangeArrowheads="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440739" y="42863"/>
            <a:ext cx="660400" cy="914400"/>
          </a:xfrm>
          <a:prstGeom prst="rect">
            <a:avLst/>
          </a:prstGeom>
          <a:noFill/>
          <a:ln w="9525">
            <a:noFill/>
            <a:miter lim="800000"/>
            <a:headEnd/>
            <a:tailEnd/>
          </a:ln>
        </p:spPr>
      </p:pic>
      <p:pic>
        <p:nvPicPr>
          <p:cNvPr id="5" name="Picture 4" descr="Logo&#10;&#10;Description automatically generated">
            <a:extLst>
              <a:ext uri="{FF2B5EF4-FFF2-40B4-BE49-F238E27FC236}">
                <a16:creationId xmlns:a16="http://schemas.microsoft.com/office/drawing/2014/main" id="{77522337-76D1-2367-9B84-AE06913407C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61" y="57943"/>
            <a:ext cx="707587" cy="884240"/>
          </a:xfrm>
          <a:prstGeom prst="rect">
            <a:avLst/>
          </a:prstGeom>
        </p:spPr>
      </p:pic>
      <p:sp>
        <p:nvSpPr>
          <p:cNvPr id="10" name="TextBox 9">
            <a:extLst>
              <a:ext uri="{FF2B5EF4-FFF2-40B4-BE49-F238E27FC236}">
                <a16:creationId xmlns:a16="http://schemas.microsoft.com/office/drawing/2014/main" id="{F780BCA9-1AED-ADB9-F0EC-25641FC161C2}"/>
              </a:ext>
            </a:extLst>
          </p:cNvPr>
          <p:cNvSpPr txBox="1"/>
          <p:nvPr userDrawn="1"/>
        </p:nvSpPr>
        <p:spPr>
          <a:xfrm>
            <a:off x="3979530" y="-42111"/>
            <a:ext cx="1321196" cy="276999"/>
          </a:xfrm>
          <a:prstGeom prst="rect">
            <a:avLst/>
          </a:prstGeom>
          <a:noFill/>
        </p:spPr>
        <p:txBody>
          <a:bodyPr wrap="none" rtlCol="0">
            <a:spAutoFit/>
          </a:bodyPr>
          <a:lstStyle/>
          <a:p>
            <a:r>
              <a:rPr lang="en-US" sz="1200" b="1">
                <a:solidFill>
                  <a:srgbClr val="00B050"/>
                </a:solidFill>
              </a:rPr>
              <a:t>UNCLASSIFIED</a:t>
            </a:r>
          </a:p>
        </p:txBody>
      </p:sp>
      <p:sp>
        <p:nvSpPr>
          <p:cNvPr id="11" name="TextBox 10">
            <a:extLst>
              <a:ext uri="{FF2B5EF4-FFF2-40B4-BE49-F238E27FC236}">
                <a16:creationId xmlns:a16="http://schemas.microsoft.com/office/drawing/2014/main" id="{9F74E83F-632C-99FE-B3EA-112AAF4DA735}"/>
              </a:ext>
            </a:extLst>
          </p:cNvPr>
          <p:cNvSpPr txBox="1"/>
          <p:nvPr userDrawn="1"/>
        </p:nvSpPr>
        <p:spPr>
          <a:xfrm>
            <a:off x="3979530" y="6596808"/>
            <a:ext cx="1321196" cy="276999"/>
          </a:xfrm>
          <a:prstGeom prst="rect">
            <a:avLst/>
          </a:prstGeom>
          <a:noFill/>
        </p:spPr>
        <p:txBody>
          <a:bodyPr wrap="none" rtlCol="0">
            <a:spAutoFit/>
          </a:bodyPr>
          <a:lstStyle/>
          <a:p>
            <a:r>
              <a:rPr lang="en-US" sz="1200" b="1">
                <a:solidFill>
                  <a:srgbClr val="00B050"/>
                </a:solidFill>
              </a:rPr>
              <a:t>UNCLASSIFIED</a:t>
            </a:r>
          </a:p>
        </p:txBody>
      </p:sp>
    </p:spTree>
    <p:extLst>
      <p:ext uri="{BB962C8B-B14F-4D97-AF65-F5344CB8AC3E}">
        <p14:creationId xmlns:p14="http://schemas.microsoft.com/office/powerpoint/2010/main" val="190945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2" y="243217"/>
            <a:ext cx="7619999" cy="523220"/>
          </a:xfrm>
        </p:spPr>
        <p:txBody>
          <a:bodyPr wrap="square">
            <a:spAutoFit/>
          </a:bodyPr>
          <a:lstStyle>
            <a:lvl1pPr>
              <a:spcBef>
                <a:spcPts val="450"/>
              </a:spcBef>
              <a:defRPr sz="2800" baseline="0"/>
            </a:lvl1pPr>
          </a:lstStyle>
          <a:p>
            <a:r>
              <a:rPr lang="en-US"/>
              <a:t>Arial 28 Bold</a:t>
            </a:r>
          </a:p>
        </p:txBody>
      </p:sp>
      <p:sp>
        <p:nvSpPr>
          <p:cNvPr id="3" name="Text Placeholder 2">
            <a:extLst>
              <a:ext uri="{FF2B5EF4-FFF2-40B4-BE49-F238E27FC236}">
                <a16:creationId xmlns:a16="http://schemas.microsoft.com/office/drawing/2014/main" id="{8F13E72A-990E-8B95-E1CE-FECD11BE8D0E}"/>
              </a:ext>
            </a:extLst>
          </p:cNvPr>
          <p:cNvSpPr>
            <a:spLocks noGrp="1"/>
          </p:cNvSpPr>
          <p:nvPr>
            <p:ph idx="1"/>
          </p:nvPr>
        </p:nvSpPr>
        <p:spPr bwMode="auto">
          <a:xfrm>
            <a:off x="136526" y="1143000"/>
            <a:ext cx="887095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8566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3900" y="243217"/>
            <a:ext cx="7696200" cy="523220"/>
          </a:xfrm>
        </p:spPr>
        <p:txBody>
          <a:bodyPr>
            <a:spAutoFit/>
          </a:bodyPr>
          <a:lstStyle>
            <a:lvl1pPr>
              <a:defRPr sz="2800"/>
            </a:lvl1pPr>
          </a:lstStyle>
          <a:p>
            <a:r>
              <a:rPr lang="en-US"/>
              <a:t>Arial 28 Bold</a:t>
            </a:r>
          </a:p>
        </p:txBody>
      </p:sp>
      <p:sp>
        <p:nvSpPr>
          <p:cNvPr id="3" name="Content Placeholder 2"/>
          <p:cNvSpPr>
            <a:spLocks noGrp="1"/>
          </p:cNvSpPr>
          <p:nvPr>
            <p:ph sz="half" idx="1" hasCustomPrompt="1"/>
          </p:nvPr>
        </p:nvSpPr>
        <p:spPr>
          <a:xfrm>
            <a:off x="152400" y="1143000"/>
            <a:ext cx="4389120" cy="5364480"/>
          </a:xfrm>
        </p:spPr>
        <p:txBody>
          <a:bodyPr/>
          <a:lstStyle>
            <a:lvl1pPr marL="170260" indent="-170260">
              <a:buFont typeface="Wingdings" pitchFamily="2" charset="2"/>
              <a:buChar char="Ø"/>
              <a:defRPr sz="2000" b="0"/>
            </a:lvl1pPr>
            <a:lvl2pPr marL="300038" indent="-129779">
              <a:buFont typeface="Arial" pitchFamily="34" charset="0"/>
              <a:buChar char="•"/>
              <a:defRPr sz="1800" b="0" baseline="0"/>
            </a:lvl2pPr>
            <a:lvl3pPr marL="431006" indent="-130969">
              <a:buFont typeface="Arial" pitchFamily="34" charset="0"/>
              <a:buChar char="–"/>
              <a:defRPr sz="1600" b="0" baseline="0"/>
            </a:lvl3pPr>
            <a:lvl4pPr marL="554831" indent="-123825">
              <a:spcBef>
                <a:spcPts val="450"/>
              </a:spcBef>
              <a:buFont typeface="Wingdings" pitchFamily="2" charset="2"/>
              <a:buChar char="§"/>
              <a:defRPr sz="1200" b="0" baseline="0"/>
            </a:lvl4pPr>
            <a:lvl5pPr marL="814388" indent="-122635">
              <a:defRPr sz="1350"/>
            </a:lvl5pPr>
            <a:lvl6pPr>
              <a:defRPr sz="1350"/>
            </a:lvl6pPr>
            <a:lvl7pPr>
              <a:defRPr sz="1350"/>
            </a:lvl7pPr>
            <a:lvl8pPr>
              <a:defRPr sz="1350"/>
            </a:lvl8pPr>
            <a:lvl9pPr>
              <a:defRPr sz="1350"/>
            </a:lvl9pPr>
          </a:lstStyle>
          <a:p>
            <a:pPr lvl="0"/>
            <a:r>
              <a:rPr lang="en-US"/>
              <a:t>Arial 20</a:t>
            </a:r>
          </a:p>
          <a:p>
            <a:pPr lvl="1"/>
            <a:r>
              <a:rPr lang="en-US"/>
              <a:t>Arial 18</a:t>
            </a:r>
          </a:p>
          <a:p>
            <a:pPr lvl="2"/>
            <a:r>
              <a:rPr lang="en-US"/>
              <a:t>Arial 16</a:t>
            </a:r>
          </a:p>
          <a:p>
            <a:pPr lvl="3"/>
            <a:r>
              <a:rPr lang="en-US"/>
              <a:t>Arial 14</a:t>
            </a:r>
          </a:p>
        </p:txBody>
      </p:sp>
      <p:sp>
        <p:nvSpPr>
          <p:cNvPr id="6" name="Content Placeholder 2"/>
          <p:cNvSpPr>
            <a:spLocks noGrp="1"/>
          </p:cNvSpPr>
          <p:nvPr>
            <p:ph sz="half" idx="10"/>
          </p:nvPr>
        </p:nvSpPr>
        <p:spPr>
          <a:xfrm>
            <a:off x="4631108" y="1143000"/>
            <a:ext cx="4389120" cy="5364480"/>
          </a:xfr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b="0"/>
            </a:lvl1pPr>
            <a:lvl2pPr>
              <a:defRPr lang="en-US" b="0" baseline="0"/>
            </a:lvl2pPr>
            <a:lvl3pPr>
              <a:defRPr lang="en-US" b="0" baseline="0"/>
            </a:lvl3pPr>
            <a:lvl4pPr>
              <a:defRPr lang="en-US" sz="1200" b="0" baseline="0"/>
            </a:lvl4pPr>
          </a:lstStyle>
          <a:p>
            <a:pPr marL="170260" lvl="0" indent="-170260"/>
            <a:r>
              <a:rPr lang="en-US"/>
              <a:t>Click to edit Master text styles</a:t>
            </a:r>
          </a:p>
          <a:p>
            <a:pPr marL="170260" lvl="1" indent="-170260"/>
            <a:r>
              <a:rPr lang="en-US"/>
              <a:t>Second level</a:t>
            </a:r>
          </a:p>
          <a:p>
            <a:pPr marL="170260" lvl="2" indent="-170260"/>
            <a:r>
              <a:rPr lang="en-US"/>
              <a:t>Third level</a:t>
            </a:r>
          </a:p>
          <a:p>
            <a:pPr marL="170260" lvl="3" indent="-170260"/>
            <a:r>
              <a:rPr lang="en-US"/>
              <a:t>Fourth level</a:t>
            </a:r>
          </a:p>
        </p:txBody>
      </p:sp>
    </p:spTree>
    <p:extLst>
      <p:ext uri="{BB962C8B-B14F-4D97-AF65-F5344CB8AC3E}">
        <p14:creationId xmlns:p14="http://schemas.microsoft.com/office/powerpoint/2010/main" val="15864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ad Chart">
    <p:spTree>
      <p:nvGrpSpPr>
        <p:cNvPr id="1" name=""/>
        <p:cNvGrpSpPr/>
        <p:nvPr/>
      </p:nvGrpSpPr>
      <p:grpSpPr>
        <a:xfrm>
          <a:off x="0" y="0"/>
          <a:ext cx="0" cy="0"/>
          <a:chOff x="0" y="0"/>
          <a:chExt cx="0" cy="0"/>
        </a:xfrm>
      </p:grpSpPr>
      <p:cxnSp>
        <p:nvCxnSpPr>
          <p:cNvPr id="11" name="Straight Connector 10"/>
          <p:cNvCxnSpPr/>
          <p:nvPr userDrawn="1"/>
        </p:nvCxnSpPr>
        <p:spPr bwMode="auto">
          <a:xfrm rot="10800000">
            <a:off x="366713" y="3827463"/>
            <a:ext cx="8412162"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rot="5400000">
            <a:off x="2065338" y="3843338"/>
            <a:ext cx="5029200"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2399" y="981163"/>
            <a:ext cx="4344988" cy="451027"/>
          </a:xfrm>
        </p:spPr>
        <p:txBody>
          <a:bodyPr anchor="b">
            <a:normAutofit/>
          </a:bodyPr>
          <a:lstStyle>
            <a:lvl1pPr marL="0" indent="0" algn="ctr">
              <a:buNone/>
              <a:defRPr sz="2000" b="1" u="sng"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Arial 20 Bold Underlined</a:t>
            </a:r>
          </a:p>
        </p:txBody>
      </p:sp>
      <p:sp>
        <p:nvSpPr>
          <p:cNvPr id="4" name="Content Placeholder 3"/>
          <p:cNvSpPr>
            <a:spLocks noGrp="1"/>
          </p:cNvSpPr>
          <p:nvPr>
            <p:ph sz="half" idx="2" hasCustomPrompt="1"/>
          </p:nvPr>
        </p:nvSpPr>
        <p:spPr>
          <a:xfrm>
            <a:off x="152400" y="1497100"/>
            <a:ext cx="4344988" cy="2265453"/>
          </a:xfrm>
        </p:spPr>
        <p:txBody>
          <a:bodyPr>
            <a:normAutofit/>
          </a:bodyPr>
          <a:lstStyle>
            <a:lvl1pPr marL="130969" indent="-130969">
              <a:defRPr sz="2000" baseline="0"/>
            </a:lvl1pPr>
            <a:lvl2pPr marL="215504" indent="-84535">
              <a:buFont typeface="Arial" pitchFamily="34" charset="0"/>
              <a:buChar char="•"/>
              <a:defRPr sz="1800"/>
            </a:lvl2pPr>
            <a:lvl3pPr marL="300038" indent="-84535">
              <a:buFont typeface="Arial" pitchFamily="34" charset="0"/>
              <a:buChar char="­"/>
              <a:defRPr sz="1600" baseline="0"/>
            </a:lvl3pPr>
            <a:lvl4pPr marL="385763" indent="-85725">
              <a:spcBef>
                <a:spcPts val="450"/>
              </a:spcBef>
              <a:buFont typeface="Wingdings" pitchFamily="2" charset="2"/>
              <a:buChar char="§"/>
              <a:defRPr sz="1400" baseline="0"/>
            </a:lvl4pPr>
            <a:lvl5pPr>
              <a:defRPr sz="1200"/>
            </a:lvl5pPr>
            <a:lvl6pPr>
              <a:defRPr sz="1200"/>
            </a:lvl6pPr>
            <a:lvl7pPr>
              <a:defRPr sz="1200"/>
            </a:lvl7pPr>
            <a:lvl8pPr>
              <a:defRPr sz="1200"/>
            </a:lvl8pPr>
            <a:lvl9pPr>
              <a:defRPr sz="1200"/>
            </a:lvl9pPr>
          </a:lstStyle>
          <a:p>
            <a:pPr lvl="0"/>
            <a:r>
              <a:rPr lang="en-US"/>
              <a:t> Arial 20</a:t>
            </a:r>
          </a:p>
          <a:p>
            <a:pPr lvl="1"/>
            <a:r>
              <a:rPr lang="en-US"/>
              <a:t> Arial 18</a:t>
            </a:r>
          </a:p>
          <a:p>
            <a:pPr lvl="2"/>
            <a:r>
              <a:rPr lang="en-US"/>
              <a:t> Arial 16</a:t>
            </a:r>
          </a:p>
          <a:p>
            <a:pPr lvl="3"/>
            <a:r>
              <a:rPr lang="en-US"/>
              <a:t> Arial 14</a:t>
            </a:r>
          </a:p>
        </p:txBody>
      </p:sp>
      <p:sp>
        <p:nvSpPr>
          <p:cNvPr id="5" name="Text Placeholder 4"/>
          <p:cNvSpPr>
            <a:spLocks noGrp="1"/>
          </p:cNvSpPr>
          <p:nvPr>
            <p:ph type="body" sz="quarter" idx="3"/>
          </p:nvPr>
        </p:nvSpPr>
        <p:spPr>
          <a:xfrm>
            <a:off x="4645025" y="985132"/>
            <a:ext cx="4346575" cy="451027"/>
          </a:xfrm>
        </p:spPr>
        <p:txBody>
          <a:bodyPr anchor="b">
            <a:normAutofit/>
          </a:bodyPr>
          <a:lstStyle>
            <a:lvl1pPr marL="0" indent="0" algn="ctr">
              <a:buNone/>
              <a:defRPr sz="20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497100"/>
            <a:ext cx="4346575" cy="2265453"/>
          </a:xfrm>
          <a:noFill/>
          <a:ln w="9525">
            <a:noFill/>
            <a:miter lim="800000"/>
            <a:headEnd/>
            <a:tailEnd/>
          </a:ln>
        </p:spPr>
        <p:txBody>
          <a:bodyPr vert="horz" wrap="square" lIns="91440" tIns="45720" rIns="91440" bIns="45720" numCol="1" anchor="t" anchorCtr="0" compatLnSpc="1">
            <a:prstTxWarp prst="textNoShape">
              <a:avLst/>
            </a:prstTxWarp>
            <a:normAutofit/>
          </a:bodyPr>
          <a:lstStyle>
            <a:lvl1pPr>
              <a:defRPr lang="en-US" baseline="0"/>
            </a:lvl1pPr>
            <a:lvl2pPr>
              <a:defRPr lang="en-US"/>
            </a:lvl2pPr>
            <a:lvl3pPr>
              <a:defRPr lang="en-US" baseline="0"/>
            </a:lvl3pPr>
            <a:lvl4pPr>
              <a:defRPr lang="en-US" baseline="0"/>
            </a:lvl4pPr>
          </a:lstStyle>
          <a:p>
            <a:pPr marL="130969" lvl="0" indent="-130969"/>
            <a:r>
              <a:rPr lang="en-US"/>
              <a:t>Click to edit Master text styles</a:t>
            </a:r>
          </a:p>
          <a:p>
            <a:pPr marL="130969" lvl="1" indent="-130969"/>
            <a:r>
              <a:rPr lang="en-US"/>
              <a:t>Second level</a:t>
            </a:r>
          </a:p>
          <a:p>
            <a:pPr marL="130969" lvl="2" indent="-130969"/>
            <a:r>
              <a:rPr lang="en-US"/>
              <a:t>Third level</a:t>
            </a:r>
          </a:p>
          <a:p>
            <a:pPr marL="130969" lvl="3" indent="-130969"/>
            <a:r>
              <a:rPr lang="en-US"/>
              <a:t>Fourth level</a:t>
            </a:r>
          </a:p>
        </p:txBody>
      </p:sp>
      <p:sp>
        <p:nvSpPr>
          <p:cNvPr id="14" name="Text Placeholder 2"/>
          <p:cNvSpPr>
            <a:spLocks noGrp="1"/>
          </p:cNvSpPr>
          <p:nvPr>
            <p:ph type="body" idx="13"/>
          </p:nvPr>
        </p:nvSpPr>
        <p:spPr>
          <a:xfrm>
            <a:off x="152399" y="3762553"/>
            <a:ext cx="4344988" cy="451027"/>
          </a:xfrm>
        </p:spPr>
        <p:txBody>
          <a:bodyPr anchor="b">
            <a:normAutofit/>
          </a:bodyPr>
          <a:lstStyle>
            <a:lvl1pPr marL="0" indent="0" algn="ctr">
              <a:buNone/>
              <a:defRPr sz="20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5" name="Content Placeholder 3"/>
          <p:cNvSpPr>
            <a:spLocks noGrp="1"/>
          </p:cNvSpPr>
          <p:nvPr>
            <p:ph sz="half" idx="14"/>
          </p:nvPr>
        </p:nvSpPr>
        <p:spPr>
          <a:xfrm>
            <a:off x="152400" y="4278490"/>
            <a:ext cx="4344988" cy="2111199"/>
          </a:xfrm>
          <a:noFill/>
          <a:ln w="9525">
            <a:noFill/>
            <a:miter lim="800000"/>
            <a:headEnd/>
            <a:tailEnd/>
          </a:ln>
        </p:spPr>
        <p:txBody>
          <a:bodyPr vert="horz" wrap="square" lIns="91440" tIns="45720" rIns="91440" bIns="45720" numCol="1" anchor="t" anchorCtr="0" compatLnSpc="1">
            <a:prstTxWarp prst="textNoShape">
              <a:avLst/>
            </a:prstTxWarp>
            <a:normAutofit/>
          </a:bodyPr>
          <a:lstStyle>
            <a:lvl1pPr>
              <a:defRPr lang="en-US" baseline="0" dirty="0"/>
            </a:lvl1pPr>
            <a:lvl2pPr>
              <a:defRPr lang="en-US" dirty="0"/>
            </a:lvl2pPr>
            <a:lvl3pPr>
              <a:defRPr lang="en-US" baseline="0" dirty="0"/>
            </a:lvl3pPr>
            <a:lvl4pPr>
              <a:defRPr lang="en-US" baseline="0" dirty="0"/>
            </a:lvl4pPr>
          </a:lstStyle>
          <a:p>
            <a:pPr marL="130969" lvl="0" indent="-130969"/>
            <a:r>
              <a:rPr lang="en-US"/>
              <a:t>Click to edit Master text styles</a:t>
            </a:r>
          </a:p>
          <a:p>
            <a:pPr marL="130969" lvl="1" indent="-130969"/>
            <a:r>
              <a:rPr lang="en-US"/>
              <a:t>Second level</a:t>
            </a:r>
          </a:p>
          <a:p>
            <a:pPr marL="130969" lvl="2" indent="-130969"/>
            <a:r>
              <a:rPr lang="en-US"/>
              <a:t>Third level</a:t>
            </a:r>
          </a:p>
          <a:p>
            <a:pPr marL="130969" lvl="3" indent="-130969"/>
            <a:r>
              <a:rPr lang="en-US"/>
              <a:t>Fourth level</a:t>
            </a:r>
          </a:p>
        </p:txBody>
      </p:sp>
      <p:sp>
        <p:nvSpPr>
          <p:cNvPr id="16" name="Text Placeholder 4"/>
          <p:cNvSpPr>
            <a:spLocks noGrp="1"/>
          </p:cNvSpPr>
          <p:nvPr>
            <p:ph type="body" sz="quarter" idx="15"/>
          </p:nvPr>
        </p:nvSpPr>
        <p:spPr>
          <a:xfrm>
            <a:off x="4643974" y="3762553"/>
            <a:ext cx="4346575" cy="451027"/>
          </a:xfrm>
        </p:spPr>
        <p:txBody>
          <a:bodyPr anchor="b">
            <a:normAutofit/>
          </a:bodyPr>
          <a:lstStyle>
            <a:lvl1pPr marL="0" indent="0" algn="ctr">
              <a:buNone/>
              <a:defRPr sz="20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7" name="Content Placeholder 5"/>
          <p:cNvSpPr>
            <a:spLocks noGrp="1"/>
          </p:cNvSpPr>
          <p:nvPr>
            <p:ph sz="quarter" idx="16"/>
          </p:nvPr>
        </p:nvSpPr>
        <p:spPr>
          <a:xfrm>
            <a:off x="4645026" y="4278490"/>
            <a:ext cx="4346575" cy="2111199"/>
          </a:xfrm>
          <a:noFill/>
          <a:ln w="9525">
            <a:noFill/>
            <a:miter lim="800000"/>
            <a:headEnd/>
            <a:tailEnd/>
          </a:ln>
        </p:spPr>
        <p:txBody>
          <a:bodyPr vert="horz" wrap="square" lIns="91440" tIns="45720" rIns="91440" bIns="45720" numCol="1" anchor="t" anchorCtr="0" compatLnSpc="1">
            <a:prstTxWarp prst="textNoShape">
              <a:avLst/>
            </a:prstTxWarp>
            <a:normAutofit/>
          </a:bodyPr>
          <a:lstStyle>
            <a:lvl1pPr>
              <a:defRPr lang="en-US" baseline="0" dirty="0"/>
            </a:lvl1pPr>
            <a:lvl2pPr>
              <a:defRPr lang="en-US" dirty="0"/>
            </a:lvl2pPr>
            <a:lvl3pPr>
              <a:defRPr lang="en-US" baseline="0" dirty="0"/>
            </a:lvl3pPr>
            <a:lvl4pPr>
              <a:defRPr lang="en-US" baseline="0" dirty="0"/>
            </a:lvl4pPr>
          </a:lstStyle>
          <a:p>
            <a:pPr marL="130969" lvl="0" indent="-130969"/>
            <a:r>
              <a:rPr lang="en-US"/>
              <a:t>Click to edit Master text styles</a:t>
            </a:r>
          </a:p>
          <a:p>
            <a:pPr marL="130969" lvl="1" indent="-130969"/>
            <a:r>
              <a:rPr lang="en-US"/>
              <a:t>Second level</a:t>
            </a:r>
          </a:p>
          <a:p>
            <a:pPr marL="130969" lvl="2" indent="-130969"/>
            <a:r>
              <a:rPr lang="en-US"/>
              <a:t>Third level</a:t>
            </a:r>
          </a:p>
          <a:p>
            <a:pPr marL="130969" lvl="3" indent="-130969"/>
            <a:r>
              <a:rPr lang="en-US"/>
              <a:t>Fourth level</a:t>
            </a:r>
          </a:p>
        </p:txBody>
      </p:sp>
      <p:sp>
        <p:nvSpPr>
          <p:cNvPr id="13" name="Title 1"/>
          <p:cNvSpPr>
            <a:spLocks noGrp="1"/>
          </p:cNvSpPr>
          <p:nvPr>
            <p:ph type="title" hasCustomPrompt="1"/>
          </p:nvPr>
        </p:nvSpPr>
        <p:spPr>
          <a:xfrm>
            <a:off x="714375" y="179756"/>
            <a:ext cx="7715250" cy="646331"/>
          </a:xfrm>
        </p:spPr>
        <p:txBody>
          <a:bodyPr>
            <a:normAutofit/>
          </a:bodyPr>
          <a:lstStyle>
            <a:lvl1pPr>
              <a:defRPr sz="2800" baseline="0"/>
            </a:lvl1pPr>
          </a:lstStyle>
          <a:p>
            <a:r>
              <a:rPr lang="en-US"/>
              <a:t>Arial 28 Bold</a:t>
            </a:r>
          </a:p>
        </p:txBody>
      </p:sp>
    </p:spTree>
    <p:extLst>
      <p:ext uri="{BB962C8B-B14F-4D97-AF65-F5344CB8AC3E}">
        <p14:creationId xmlns:p14="http://schemas.microsoft.com/office/powerpoint/2010/main" val="4082765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s and Graphs ">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714375" y="179756"/>
            <a:ext cx="7715250" cy="646331"/>
          </a:xfrm>
        </p:spPr>
        <p:txBody>
          <a:bodyPr>
            <a:normAutofit/>
          </a:bodyPr>
          <a:lstStyle>
            <a:lvl1pPr>
              <a:defRPr sz="2800" baseline="0"/>
            </a:lvl1pPr>
          </a:lstStyle>
          <a:p>
            <a:r>
              <a:rPr lang="en-US"/>
              <a:t>Arial 28 Bold</a:t>
            </a:r>
          </a:p>
        </p:txBody>
      </p:sp>
    </p:spTree>
    <p:extLst>
      <p:ext uri="{BB962C8B-B14F-4D97-AF65-F5344CB8AC3E}">
        <p14:creationId xmlns:p14="http://schemas.microsoft.com/office/powerpoint/2010/main" val="342815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15" name="Rectangle 14"/>
          <p:cNvSpPr/>
          <p:nvPr userDrawn="1"/>
        </p:nvSpPr>
        <p:spPr>
          <a:xfrm>
            <a:off x="381000" y="381000"/>
            <a:ext cx="8382000" cy="6172200"/>
          </a:xfrm>
          <a:prstGeom prst="rect">
            <a:avLst/>
          </a:prstGeom>
          <a:solidFill>
            <a:schemeClr val="tx1"/>
          </a:solid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a:solidFill>
                <a:prstClr val="white"/>
              </a:solidFill>
            </a:endParaRPr>
          </a:p>
        </p:txBody>
      </p:sp>
      <p:sp>
        <p:nvSpPr>
          <p:cNvPr id="16" name="Rectangle 15"/>
          <p:cNvSpPr/>
          <p:nvPr userDrawn="1"/>
        </p:nvSpPr>
        <p:spPr>
          <a:xfrm>
            <a:off x="533400" y="533400"/>
            <a:ext cx="8077200" cy="5867400"/>
          </a:xfrm>
          <a:prstGeom prst="rect">
            <a:avLst/>
          </a:prstGeom>
          <a:solidFill>
            <a:schemeClr val="bg1"/>
          </a:solid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a:solidFill>
                <a:prstClr val="white"/>
              </a:solidFill>
            </a:endParaRPr>
          </a:p>
        </p:txBody>
      </p:sp>
      <p:pic>
        <p:nvPicPr>
          <p:cNvPr id="8" name="Picture 2" descr="http://www.tioh.hqda.pentagon.mil/ImageProxy.ashx?n=1&amp;t=original&amp;id=5161"/>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687764" y="2057402"/>
            <a:ext cx="1965325" cy="2720975"/>
          </a:xfrm>
          <a:prstGeom prst="rect">
            <a:avLst/>
          </a:prstGeom>
          <a:noFill/>
          <a:ln w="9525">
            <a:noFill/>
            <a:miter lim="800000"/>
            <a:headEnd/>
            <a:tailEnd/>
          </a:ln>
        </p:spPr>
      </p:pic>
      <p:sp>
        <p:nvSpPr>
          <p:cNvPr id="9" name="TextBox 8"/>
          <p:cNvSpPr txBox="1"/>
          <p:nvPr userDrawn="1"/>
        </p:nvSpPr>
        <p:spPr>
          <a:xfrm>
            <a:off x="914400" y="751583"/>
            <a:ext cx="7315200" cy="830997"/>
          </a:xfrm>
          <a:prstGeom prst="rect">
            <a:avLst/>
          </a:prstGeom>
          <a:noFill/>
        </p:spPr>
        <p:txBody>
          <a:bodyPr>
            <a:spAutoFit/>
          </a:bodyPr>
          <a:lstStyle/>
          <a:p>
            <a:pPr algn="ctr" fontAlgn="auto">
              <a:spcBef>
                <a:spcPts val="0"/>
              </a:spcBef>
              <a:spcAft>
                <a:spcPts val="0"/>
              </a:spcAft>
              <a:defRPr/>
            </a:pPr>
            <a:r>
              <a:rPr lang="en-US" sz="2400" b="1">
                <a:solidFill>
                  <a:prstClr val="black"/>
                </a:solidFill>
                <a:latin typeface="Arial"/>
              </a:rPr>
              <a:t>US Army Cadet Command</a:t>
            </a:r>
          </a:p>
          <a:p>
            <a:pPr algn="ctr" fontAlgn="auto">
              <a:spcBef>
                <a:spcPts val="0"/>
              </a:spcBef>
              <a:spcAft>
                <a:spcPts val="0"/>
              </a:spcAft>
              <a:defRPr/>
            </a:pPr>
            <a:r>
              <a:rPr lang="en-US" sz="2400" b="1" i="1">
                <a:solidFill>
                  <a:prstClr val="black"/>
                </a:solidFill>
                <a:latin typeface="Arial"/>
              </a:rPr>
              <a:t>Be All You Can Be</a:t>
            </a:r>
          </a:p>
        </p:txBody>
      </p:sp>
      <p:sp>
        <p:nvSpPr>
          <p:cNvPr id="13" name="TextBox 12"/>
          <p:cNvSpPr txBox="1"/>
          <p:nvPr userDrawn="1"/>
        </p:nvSpPr>
        <p:spPr>
          <a:xfrm>
            <a:off x="1066800" y="5105401"/>
            <a:ext cx="7315200" cy="830997"/>
          </a:xfrm>
          <a:prstGeom prst="rect">
            <a:avLst/>
          </a:prstGeom>
          <a:noFill/>
        </p:spPr>
        <p:txBody>
          <a:bodyPr>
            <a:spAutoFit/>
          </a:bodyPr>
          <a:lstStyle/>
          <a:p>
            <a:pPr algn="ctr" fontAlgn="auto">
              <a:spcBef>
                <a:spcPts val="0"/>
              </a:spcBef>
              <a:spcAft>
                <a:spcPts val="0"/>
              </a:spcAft>
              <a:defRPr/>
            </a:pPr>
            <a:r>
              <a:rPr lang="en-US" sz="2400" b="1">
                <a:solidFill>
                  <a:prstClr val="black"/>
                </a:solidFill>
                <a:latin typeface="Arial"/>
              </a:rPr>
              <a:t>Leadership Excellence</a:t>
            </a:r>
          </a:p>
          <a:p>
            <a:pPr algn="ctr" fontAlgn="auto">
              <a:spcBef>
                <a:spcPts val="0"/>
              </a:spcBef>
              <a:spcAft>
                <a:spcPts val="0"/>
              </a:spcAft>
              <a:defRPr/>
            </a:pPr>
            <a:r>
              <a:rPr lang="en-US" sz="2400" b="1" i="1">
                <a:solidFill>
                  <a:prstClr val="black"/>
                </a:solidFill>
                <a:latin typeface="Arial"/>
              </a:rPr>
              <a:t>One ROTC</a:t>
            </a:r>
          </a:p>
        </p:txBody>
      </p:sp>
    </p:spTree>
    <p:extLst>
      <p:ext uri="{BB962C8B-B14F-4D97-AF65-F5344CB8AC3E}">
        <p14:creationId xmlns:p14="http://schemas.microsoft.com/office/powerpoint/2010/main" val="564137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1" y="181660"/>
            <a:ext cx="7619999" cy="646331"/>
          </a:xfrm>
        </p:spPr>
        <p:txBody>
          <a:bodyPr wrap="square">
            <a:spAutoFit/>
          </a:bodyPr>
          <a:lstStyle>
            <a:lvl1pPr>
              <a:spcBef>
                <a:spcPts val="600"/>
              </a:spcBef>
              <a:defRPr sz="3600" baseline="0"/>
            </a:lvl1pPr>
          </a:lstStyle>
          <a:p>
            <a:r>
              <a:rPr lang="en-US"/>
              <a:t>Arial 36 Bold</a:t>
            </a:r>
          </a:p>
        </p:txBody>
      </p:sp>
      <p:sp>
        <p:nvSpPr>
          <p:cNvPr id="5" name="Text Placeholder 4"/>
          <p:cNvSpPr>
            <a:spLocks noGrp="1"/>
          </p:cNvSpPr>
          <p:nvPr>
            <p:ph type="body" sz="quarter" idx="10" hasCustomPrompt="1"/>
          </p:nvPr>
        </p:nvSpPr>
        <p:spPr>
          <a:xfrm>
            <a:off x="228600" y="1219200"/>
            <a:ext cx="8686800" cy="5334000"/>
          </a:xfrm>
        </p:spPr>
        <p:txBody>
          <a:bodyPr/>
          <a:lstStyle/>
          <a:p>
            <a:pPr lvl="0"/>
            <a:r>
              <a:rPr lang="en-US"/>
              <a:t>First level (Arial 26)</a:t>
            </a:r>
          </a:p>
          <a:p>
            <a:pPr lvl="1"/>
            <a:r>
              <a:rPr lang="en-US"/>
              <a:t>Second level (Arial 24)</a:t>
            </a:r>
          </a:p>
          <a:p>
            <a:pPr lvl="2"/>
            <a:r>
              <a:rPr lang="en-US"/>
              <a:t>Third level (Arial 20)</a:t>
            </a:r>
          </a:p>
          <a:p>
            <a:pPr lvl="3"/>
            <a:r>
              <a:rPr lang="en-US"/>
              <a:t>Fourth level (Arial 18)</a:t>
            </a:r>
          </a:p>
          <a:p>
            <a:r>
              <a:rPr lang="en-US"/>
              <a:t>Formatting</a:t>
            </a:r>
          </a:p>
          <a:p>
            <a:pPr lvl="1"/>
            <a:r>
              <a:rPr lang="en-US"/>
              <a:t>Do not go below fourth level bullet</a:t>
            </a:r>
          </a:p>
          <a:p>
            <a:pPr lvl="1"/>
            <a:r>
              <a:rPr lang="en-US"/>
              <a:t>Paragraph spacing is set at “before 6pt”</a:t>
            </a:r>
          </a:p>
          <a:p>
            <a:pPr lvl="1"/>
            <a:r>
              <a:rPr lang="en-US"/>
              <a:t>Use the designated bullet style for each level</a:t>
            </a:r>
          </a:p>
          <a:p>
            <a:pPr lvl="1"/>
            <a:r>
              <a:rPr lang="en-US"/>
              <a:t>Paragraphs are formatted with hanging indents</a:t>
            </a:r>
          </a:p>
        </p:txBody>
      </p:sp>
    </p:spTree>
    <p:extLst>
      <p:ext uri="{BB962C8B-B14F-4D97-AF65-F5344CB8AC3E}">
        <p14:creationId xmlns:p14="http://schemas.microsoft.com/office/powerpoint/2010/main" val="319903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61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23900" y="181661"/>
            <a:ext cx="7696200" cy="64633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Arial 28 Bold</a:t>
            </a:r>
          </a:p>
        </p:txBody>
      </p:sp>
      <p:sp>
        <p:nvSpPr>
          <p:cNvPr id="1027" name="Text Placeholder 2"/>
          <p:cNvSpPr>
            <a:spLocks noGrp="1"/>
          </p:cNvSpPr>
          <p:nvPr>
            <p:ph type="body" idx="1"/>
          </p:nvPr>
        </p:nvSpPr>
        <p:spPr bwMode="auto">
          <a:xfrm>
            <a:off x="136526" y="1143000"/>
            <a:ext cx="887095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First level (Arial 20)</a:t>
            </a:r>
          </a:p>
          <a:p>
            <a:pPr lvl="1"/>
            <a:r>
              <a:rPr lang="en-US"/>
              <a:t>Second level (Arial 18)</a:t>
            </a:r>
          </a:p>
          <a:p>
            <a:pPr lvl="2"/>
            <a:r>
              <a:rPr lang="en-US"/>
              <a:t>Third level (Arial 16)</a:t>
            </a:r>
          </a:p>
          <a:p>
            <a:pPr lvl="3"/>
            <a:r>
              <a:rPr lang="en-US"/>
              <a:t>Fourth level (Arial 14)</a:t>
            </a:r>
          </a:p>
          <a:p>
            <a:r>
              <a:rPr lang="en-US"/>
              <a:t>Formatting</a:t>
            </a:r>
          </a:p>
          <a:p>
            <a:pPr lvl="1"/>
            <a:r>
              <a:rPr lang="en-US"/>
              <a:t>Do not go below fourth level bullet</a:t>
            </a:r>
          </a:p>
          <a:p>
            <a:pPr lvl="1"/>
            <a:r>
              <a:rPr lang="en-US"/>
              <a:t>Paragraph spacing is set at “before 6pt”</a:t>
            </a:r>
          </a:p>
          <a:p>
            <a:pPr lvl="1"/>
            <a:r>
              <a:rPr lang="en-US"/>
              <a:t>Use the designated bullet style for each level</a:t>
            </a:r>
          </a:p>
          <a:p>
            <a:pPr lvl="1"/>
            <a:r>
              <a:rPr lang="en-US"/>
              <a:t>Paragraphs are formatted with hanging indents</a:t>
            </a:r>
          </a:p>
          <a:p>
            <a:pPr lvl="0"/>
            <a:endParaRPr lang="en-US"/>
          </a:p>
          <a:p>
            <a:pPr lvl="3"/>
            <a:endParaRPr lang="en-US"/>
          </a:p>
          <a:p>
            <a:pPr lvl="4"/>
            <a:endParaRPr lang="en-US"/>
          </a:p>
        </p:txBody>
      </p:sp>
      <p:sp>
        <p:nvSpPr>
          <p:cNvPr id="9" name="Rectangle 8"/>
          <p:cNvSpPr/>
          <p:nvPr/>
        </p:nvSpPr>
        <p:spPr>
          <a:xfrm>
            <a:off x="8367933" y="6581002"/>
            <a:ext cx="742511" cy="230832"/>
          </a:xfrm>
          <a:prstGeom prst="rect">
            <a:avLst/>
          </a:prstGeom>
        </p:spPr>
        <p:txBody>
          <a:bodyPr wrap="none">
            <a:spAutoFit/>
          </a:bodyPr>
          <a:lstStyle/>
          <a:p>
            <a:pPr algn="r" fontAlgn="auto">
              <a:spcBef>
                <a:spcPts val="0"/>
              </a:spcBef>
              <a:spcAft>
                <a:spcPts val="0"/>
              </a:spcAft>
              <a:defRPr/>
            </a:pPr>
            <a:r>
              <a:rPr lang="en-US" sz="900" i="1">
                <a:ln w="0">
                  <a:solidFill>
                    <a:srgbClr val="FFC000"/>
                  </a:solidFill>
                </a:ln>
                <a:solidFill>
                  <a:prstClr val="black"/>
                </a:solidFill>
                <a:latin typeface="G.I. 400" pitchFamily="2" charset="0"/>
              </a:rPr>
              <a:t>One ROTC</a:t>
            </a:r>
          </a:p>
        </p:txBody>
      </p:sp>
      <p:pic>
        <p:nvPicPr>
          <p:cNvPr id="10" name="Picture 2" descr="http://www.tioh.hqda.pentagon.mil/ImageProxy.ashx?n=1&amp;t=original&amp;id=5161"/>
          <p:cNvPicPr>
            <a:picLocks noChangeAspect="1" noChangeArrowheads="1"/>
          </p:cNvPicPr>
          <p:nvPr/>
        </p:nvPicPr>
        <p:blipFill>
          <a:blip r:embed="rId11"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440739" y="42863"/>
            <a:ext cx="660400" cy="914400"/>
          </a:xfrm>
          <a:prstGeom prst="rect">
            <a:avLst/>
          </a:prstGeom>
          <a:noFill/>
          <a:ln w="9525">
            <a:noFill/>
            <a:miter lim="800000"/>
            <a:headEnd/>
            <a:tailEnd/>
          </a:ln>
        </p:spPr>
      </p:pic>
      <p:sp>
        <p:nvSpPr>
          <p:cNvPr id="12" name="Rectangle 32"/>
          <p:cNvSpPr>
            <a:spLocks noChangeArrowheads="1"/>
          </p:cNvSpPr>
          <p:nvPr/>
        </p:nvSpPr>
        <p:spPr bwMode="auto">
          <a:xfrm rot="10800000">
            <a:off x="0" y="998539"/>
            <a:ext cx="9144000" cy="73025"/>
          </a:xfrm>
          <a:prstGeom prst="rect">
            <a:avLst/>
          </a:prstGeom>
          <a:gradFill rotWithShape="1">
            <a:gsLst>
              <a:gs pos="0">
                <a:schemeClr val="tx1"/>
              </a:gs>
              <a:gs pos="100000">
                <a:srgbClr val="FFCC00"/>
              </a:gs>
            </a:gsLst>
            <a:lin ang="0" scaled="1"/>
          </a:gradFill>
          <a:ln w="9525">
            <a:noFill/>
            <a:miter lim="800000"/>
            <a:headEnd/>
            <a:tailEnd/>
          </a:ln>
          <a:effectLst/>
        </p:spPr>
        <p:txBody>
          <a:bodyPr rot="10800000" wrap="none" anchor="ctr"/>
          <a:lstStyle/>
          <a:p>
            <a:pPr>
              <a:defRPr/>
            </a:pPr>
            <a:endParaRPr lang="en-US" sz="1350">
              <a:solidFill>
                <a:srgbClr val="FFFFFF"/>
              </a:solidFill>
              <a:latin typeface="Arial" pitchFamily="34" charset="0"/>
            </a:endParaRPr>
          </a:p>
        </p:txBody>
      </p:sp>
      <p:sp>
        <p:nvSpPr>
          <p:cNvPr id="11" name="Rectangle 10"/>
          <p:cNvSpPr/>
          <p:nvPr/>
        </p:nvSpPr>
        <p:spPr>
          <a:xfrm>
            <a:off x="8019340" y="1018402"/>
            <a:ext cx="1109598" cy="230832"/>
          </a:xfrm>
          <a:prstGeom prst="rect">
            <a:avLst/>
          </a:prstGeom>
        </p:spPr>
        <p:txBody>
          <a:bodyPr wrap="none">
            <a:spAutoFit/>
          </a:bodyPr>
          <a:lstStyle/>
          <a:p>
            <a:pPr algn="r" fontAlgn="auto">
              <a:spcBef>
                <a:spcPts val="0"/>
              </a:spcBef>
              <a:spcAft>
                <a:spcPts val="0"/>
              </a:spcAft>
              <a:defRPr/>
            </a:pPr>
            <a:r>
              <a:rPr lang="en-US" sz="900" i="1">
                <a:ln w="3175">
                  <a:solidFill>
                    <a:srgbClr val="FFCC00"/>
                  </a:solidFill>
                </a:ln>
                <a:solidFill>
                  <a:prstClr val="black"/>
                </a:solidFill>
                <a:latin typeface="G.I. 400" pitchFamily="2" charset="0"/>
              </a:rPr>
              <a:t>Be All You Can Be</a:t>
            </a:r>
          </a:p>
        </p:txBody>
      </p:sp>
      <p:sp>
        <p:nvSpPr>
          <p:cNvPr id="3" name="Slide Number Placeholder 4">
            <a:extLst>
              <a:ext uri="{FF2B5EF4-FFF2-40B4-BE49-F238E27FC236}">
                <a16:creationId xmlns:a16="http://schemas.microsoft.com/office/drawing/2014/main" id="{92210DDA-AA1B-83B1-EC2E-1CE60485CB01}"/>
              </a:ext>
            </a:extLst>
          </p:cNvPr>
          <p:cNvSpPr txBox="1">
            <a:spLocks/>
          </p:cNvSpPr>
          <p:nvPr userDrawn="1"/>
        </p:nvSpPr>
        <p:spPr>
          <a:xfrm>
            <a:off x="0" y="6562725"/>
            <a:ext cx="838200" cy="304800"/>
          </a:xfrm>
          <a:prstGeom prst="rect">
            <a:avLst/>
          </a:prstGeom>
        </p:spPr>
        <p:txBody>
          <a:bodyPr anchor="b"/>
          <a:lstStyle/>
          <a:p>
            <a:pPr fontAlgn="auto">
              <a:spcBef>
                <a:spcPts val="0"/>
              </a:spcBef>
              <a:spcAft>
                <a:spcPts val="0"/>
              </a:spcAft>
              <a:defRPr/>
            </a:pPr>
            <a:fld id="{F0330C29-7FBC-4C34-AFD2-05E669E79E63}" type="slidenum">
              <a:rPr lang="en-US" sz="1200" b="1" kern="0">
                <a:solidFill>
                  <a:sysClr val="windowText" lastClr="000000"/>
                </a:solidFill>
                <a:latin typeface="Arial" pitchFamily="34" charset="0"/>
                <a:cs typeface="Arial" pitchFamily="34" charset="0"/>
              </a:rPr>
              <a:pPr fontAlgn="auto">
                <a:spcBef>
                  <a:spcPts val="0"/>
                </a:spcBef>
                <a:spcAft>
                  <a:spcPts val="0"/>
                </a:spcAft>
                <a:defRPr/>
              </a:pPr>
              <a:t>‹#›</a:t>
            </a:fld>
            <a:endParaRPr lang="en-US" sz="1200" b="1" kern="0">
              <a:solidFill>
                <a:sysClr val="windowText" lastClr="000000"/>
              </a:solidFill>
              <a:latin typeface="Arial" pitchFamily="34" charset="0"/>
              <a:cs typeface="Arial" pitchFamily="34" charset="0"/>
            </a:endParaRPr>
          </a:p>
        </p:txBody>
      </p:sp>
      <p:pic>
        <p:nvPicPr>
          <p:cNvPr id="4" name="Picture 3" descr="Logo&#10;&#10;Description automatically generated">
            <a:extLst>
              <a:ext uri="{FF2B5EF4-FFF2-40B4-BE49-F238E27FC236}">
                <a16:creationId xmlns:a16="http://schemas.microsoft.com/office/drawing/2014/main" id="{A111D39D-E18D-AF47-DCD0-B4CA229D1B12}"/>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2861" y="57943"/>
            <a:ext cx="707587" cy="884240"/>
          </a:xfrm>
          <a:prstGeom prst="rect">
            <a:avLst/>
          </a:prstGeom>
        </p:spPr>
      </p:pic>
      <p:sp>
        <p:nvSpPr>
          <p:cNvPr id="5" name="TextBox 4">
            <a:extLst>
              <a:ext uri="{FF2B5EF4-FFF2-40B4-BE49-F238E27FC236}">
                <a16:creationId xmlns:a16="http://schemas.microsoft.com/office/drawing/2014/main" id="{A6F9CB6B-1931-8A40-1CD5-018FB25CFC7B}"/>
              </a:ext>
            </a:extLst>
          </p:cNvPr>
          <p:cNvSpPr txBox="1"/>
          <p:nvPr userDrawn="1"/>
        </p:nvSpPr>
        <p:spPr>
          <a:xfrm>
            <a:off x="3979530" y="6596808"/>
            <a:ext cx="1321196" cy="276999"/>
          </a:xfrm>
          <a:prstGeom prst="rect">
            <a:avLst/>
          </a:prstGeom>
          <a:noFill/>
        </p:spPr>
        <p:txBody>
          <a:bodyPr wrap="none" rtlCol="0">
            <a:spAutoFit/>
          </a:bodyPr>
          <a:lstStyle/>
          <a:p>
            <a:r>
              <a:rPr lang="en-US" sz="1200" b="1">
                <a:solidFill>
                  <a:srgbClr val="00B050"/>
                </a:solidFill>
              </a:rPr>
              <a:t>UNCLASSIFIED</a:t>
            </a:r>
          </a:p>
        </p:txBody>
      </p:sp>
      <p:sp>
        <p:nvSpPr>
          <p:cNvPr id="6" name="TextBox 5">
            <a:extLst>
              <a:ext uri="{FF2B5EF4-FFF2-40B4-BE49-F238E27FC236}">
                <a16:creationId xmlns:a16="http://schemas.microsoft.com/office/drawing/2014/main" id="{9D7FC36D-E9B9-9A58-99F3-E13F70B0F869}"/>
              </a:ext>
            </a:extLst>
          </p:cNvPr>
          <p:cNvSpPr txBox="1"/>
          <p:nvPr userDrawn="1"/>
        </p:nvSpPr>
        <p:spPr>
          <a:xfrm>
            <a:off x="3979530" y="-42111"/>
            <a:ext cx="1321196" cy="276999"/>
          </a:xfrm>
          <a:prstGeom prst="rect">
            <a:avLst/>
          </a:prstGeom>
          <a:noFill/>
        </p:spPr>
        <p:txBody>
          <a:bodyPr wrap="none" rtlCol="0">
            <a:spAutoFit/>
          </a:bodyPr>
          <a:lstStyle/>
          <a:p>
            <a:r>
              <a:rPr lang="en-US" sz="1200" b="1">
                <a:solidFill>
                  <a:srgbClr val="00B050"/>
                </a:solidFill>
              </a:rPr>
              <a:t>UNCLASSIFIED</a:t>
            </a:r>
          </a:p>
        </p:txBody>
      </p:sp>
    </p:spTree>
    <p:extLst>
      <p:ext uri="{BB962C8B-B14F-4D97-AF65-F5344CB8AC3E}">
        <p14:creationId xmlns:p14="http://schemas.microsoft.com/office/powerpoint/2010/main" val="245550898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11" r:id="rId9"/>
  </p:sldLayoutIdLst>
  <p:hf hdr="0" ftr="0" dt="0"/>
  <p:txStyles>
    <p:titleStyle>
      <a:lvl1pPr algn="ctr" rtl="0" eaLnBrk="1" fontAlgn="base" hangingPunct="1">
        <a:spcBef>
          <a:spcPct val="0"/>
        </a:spcBef>
        <a:spcAft>
          <a:spcPct val="0"/>
        </a:spcAft>
        <a:defRPr sz="2800" b="1" kern="1200" baseline="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3000" b="1">
          <a:solidFill>
            <a:schemeClr val="tx1"/>
          </a:solidFill>
          <a:latin typeface="Arial" charset="0"/>
          <a:cs typeface="Arial" charset="0"/>
        </a:defRPr>
      </a:lvl2pPr>
      <a:lvl3pPr algn="ctr" rtl="0" eaLnBrk="1" fontAlgn="base" hangingPunct="1">
        <a:spcBef>
          <a:spcPct val="0"/>
        </a:spcBef>
        <a:spcAft>
          <a:spcPct val="0"/>
        </a:spcAft>
        <a:defRPr sz="3000" b="1">
          <a:solidFill>
            <a:schemeClr val="tx1"/>
          </a:solidFill>
          <a:latin typeface="Arial" charset="0"/>
          <a:cs typeface="Arial" charset="0"/>
        </a:defRPr>
      </a:lvl3pPr>
      <a:lvl4pPr algn="ctr" rtl="0" eaLnBrk="1" fontAlgn="base" hangingPunct="1">
        <a:spcBef>
          <a:spcPct val="0"/>
        </a:spcBef>
        <a:spcAft>
          <a:spcPct val="0"/>
        </a:spcAft>
        <a:defRPr sz="3000" b="1">
          <a:solidFill>
            <a:schemeClr val="tx1"/>
          </a:solidFill>
          <a:latin typeface="Arial" charset="0"/>
          <a:cs typeface="Arial" charset="0"/>
        </a:defRPr>
      </a:lvl4pPr>
      <a:lvl5pPr algn="ctr" rtl="0" eaLnBrk="1" fontAlgn="base" hangingPunct="1">
        <a:spcBef>
          <a:spcPct val="0"/>
        </a:spcBef>
        <a:spcAft>
          <a:spcPct val="0"/>
        </a:spcAft>
        <a:defRPr sz="3000" b="1">
          <a:solidFill>
            <a:schemeClr val="tx1"/>
          </a:solidFill>
          <a:latin typeface="Arial" charset="0"/>
          <a:cs typeface="Arial" charset="0"/>
        </a:defRPr>
      </a:lvl5pPr>
      <a:lvl6pPr marL="342900" algn="ctr" rtl="0" eaLnBrk="1" fontAlgn="base" hangingPunct="1">
        <a:spcBef>
          <a:spcPct val="0"/>
        </a:spcBef>
        <a:spcAft>
          <a:spcPct val="0"/>
        </a:spcAft>
        <a:defRPr sz="3000" b="1">
          <a:solidFill>
            <a:schemeClr val="tx1"/>
          </a:solidFill>
          <a:latin typeface="Arial" charset="0"/>
          <a:cs typeface="Arial" charset="0"/>
        </a:defRPr>
      </a:lvl6pPr>
      <a:lvl7pPr marL="685800" algn="ctr" rtl="0" eaLnBrk="1" fontAlgn="base" hangingPunct="1">
        <a:spcBef>
          <a:spcPct val="0"/>
        </a:spcBef>
        <a:spcAft>
          <a:spcPct val="0"/>
        </a:spcAft>
        <a:defRPr sz="3000" b="1">
          <a:solidFill>
            <a:schemeClr val="tx1"/>
          </a:solidFill>
          <a:latin typeface="Arial" charset="0"/>
          <a:cs typeface="Arial" charset="0"/>
        </a:defRPr>
      </a:lvl7pPr>
      <a:lvl8pPr marL="1028700" algn="ctr" rtl="0" eaLnBrk="1" fontAlgn="base" hangingPunct="1">
        <a:spcBef>
          <a:spcPct val="0"/>
        </a:spcBef>
        <a:spcAft>
          <a:spcPct val="0"/>
        </a:spcAft>
        <a:defRPr sz="3000" b="1">
          <a:solidFill>
            <a:schemeClr val="tx1"/>
          </a:solidFill>
          <a:latin typeface="Arial" charset="0"/>
          <a:cs typeface="Arial" charset="0"/>
        </a:defRPr>
      </a:lvl8pPr>
      <a:lvl9pPr marL="1371600" algn="ctr" rtl="0" eaLnBrk="1" fontAlgn="base" hangingPunct="1">
        <a:spcBef>
          <a:spcPct val="0"/>
        </a:spcBef>
        <a:spcAft>
          <a:spcPct val="0"/>
        </a:spcAft>
        <a:defRPr sz="3000" b="1">
          <a:solidFill>
            <a:schemeClr val="tx1"/>
          </a:solidFill>
          <a:latin typeface="Arial" charset="0"/>
          <a:cs typeface="Arial" charset="0"/>
        </a:defRPr>
      </a:lvl9pPr>
    </p:titleStyle>
    <p:bodyStyle>
      <a:lvl1pPr marL="215504" indent="-215504" algn="l" rtl="0" eaLnBrk="1" fontAlgn="base" hangingPunct="1">
        <a:spcBef>
          <a:spcPts val="450"/>
        </a:spcBef>
        <a:spcAft>
          <a:spcPct val="0"/>
        </a:spcAft>
        <a:buFont typeface="Wingdings" pitchFamily="2" charset="2"/>
        <a:buChar char="Ø"/>
        <a:defRPr sz="2000" kern="1200">
          <a:solidFill>
            <a:schemeClr val="tx1"/>
          </a:solidFill>
          <a:latin typeface="Arial" pitchFamily="34" charset="0"/>
          <a:ea typeface="+mn-ea"/>
          <a:cs typeface="Arial" pitchFamily="34" charset="0"/>
        </a:defRPr>
      </a:lvl1pPr>
      <a:lvl2pPr marL="342900" indent="-127397" algn="l" rtl="0" eaLnBrk="1" fontAlgn="base" hangingPunct="1">
        <a:spcBef>
          <a:spcPts val="450"/>
        </a:spcBef>
        <a:spcAft>
          <a:spcPct val="0"/>
        </a:spcAft>
        <a:buFont typeface="Arial" charset="0"/>
        <a:buChar char="•"/>
        <a:defRPr sz="1800" kern="1200">
          <a:solidFill>
            <a:schemeClr val="tx1"/>
          </a:solidFill>
          <a:latin typeface="Arial" pitchFamily="34" charset="0"/>
          <a:ea typeface="+mn-ea"/>
          <a:cs typeface="Arial" pitchFamily="34" charset="0"/>
        </a:defRPr>
      </a:lvl2pPr>
      <a:lvl3pPr marL="515541" indent="-129779" algn="l" rtl="0" eaLnBrk="1" fontAlgn="base" hangingPunct="1">
        <a:spcBef>
          <a:spcPts val="450"/>
        </a:spcBef>
        <a:spcAft>
          <a:spcPct val="0"/>
        </a:spcAft>
        <a:buFont typeface="Arial" charset="0"/>
        <a:buChar char="–"/>
        <a:defRPr sz="1600" kern="1200">
          <a:solidFill>
            <a:schemeClr val="tx1"/>
          </a:solidFill>
          <a:latin typeface="Arial" pitchFamily="34" charset="0"/>
          <a:ea typeface="+mn-ea"/>
          <a:cs typeface="Arial" pitchFamily="34" charset="0"/>
        </a:defRPr>
      </a:lvl3pPr>
      <a:lvl4pPr marL="640556" indent="-125016" algn="l" rtl="0" eaLnBrk="1" fontAlgn="base" hangingPunct="1">
        <a:spcBef>
          <a:spcPts val="450"/>
        </a:spcBef>
        <a:spcAft>
          <a:spcPct val="0"/>
        </a:spcAft>
        <a:buFont typeface="Wingdings" pitchFamily="2" charset="2"/>
        <a:buChar char="§"/>
        <a:defRPr sz="1400" kern="1200">
          <a:solidFill>
            <a:schemeClr val="tx1"/>
          </a:solidFill>
          <a:latin typeface="Arial" pitchFamily="34" charset="0"/>
          <a:ea typeface="+mn-ea"/>
          <a:cs typeface="Arial" pitchFamily="34" charset="0"/>
        </a:defRPr>
      </a:lvl4pPr>
      <a:lvl5pPr marL="770335" indent="-129779" algn="l" rtl="0" eaLnBrk="1" fontAlgn="base" hangingPunct="1">
        <a:spcBef>
          <a:spcPct val="20000"/>
        </a:spcBef>
        <a:spcAft>
          <a:spcPct val="0"/>
        </a:spcAft>
        <a:buFont typeface="Arial" charset="0"/>
        <a:buNone/>
        <a:defRPr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8" Type="http://schemas.openxmlformats.org/officeDocument/2006/relationships/hyperlink" Target="https://www.conovercompany.com/support/jrotc-instructor-signup/" TargetMode="External"/><Relationship Id="rId3" Type="http://schemas.openxmlformats.org/officeDocument/2006/relationships/hyperlink" Target="https://www.usarmyjrotc.com/" TargetMode="External"/><Relationship Id="rId7" Type="http://schemas.openxmlformats.org/officeDocument/2006/relationships/hyperlink" Target="mailto:support@jrotc.education"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hyperlink" Target="https://jquip.usarmyjrotc.com/" TargetMode="External"/><Relationship Id="rId11" Type="http://schemas.openxmlformats.org/officeDocument/2006/relationships/hyperlink" Target="https://my.goarmy.com/" TargetMode="External"/><Relationship Id="rId5" Type="http://schemas.openxmlformats.org/officeDocument/2006/relationships/hyperlink" Target="https://jums.usarmyjrotc.com/" TargetMode="External"/><Relationship Id="rId10" Type="http://schemas.openxmlformats.org/officeDocument/2006/relationships/hyperlink" Target="https://www.dmdc.osd.mil/identitymanagement/app/login" TargetMode="External"/><Relationship Id="rId4" Type="http://schemas.openxmlformats.org/officeDocument/2006/relationships/hyperlink" Target="https://jcims.usarmyjrotc.com/" TargetMode="External"/><Relationship Id="rId9" Type="http://schemas.openxmlformats.org/officeDocument/2006/relationships/hyperlink" Target="https://usacc-g6.my.site.com/support/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armypubs.army.mil/pub/eforms/DR_a/ARN38066-DA_FORM_918B-000-EFILE-1.pdf"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070ECB9-02AB-4D3B-869C-3F290421515C}"/>
              </a:ext>
            </a:extLst>
          </p:cNvPr>
          <p:cNvSpPr txBox="1">
            <a:spLocks noGrp="1" noRot="1" noMove="1" noResize="1" noEditPoints="1" noAdjustHandles="1" noChangeArrowheads="1" noChangeShapeType="1"/>
          </p:cNvSpPr>
          <p:nvPr/>
        </p:nvSpPr>
        <p:spPr>
          <a:xfrm>
            <a:off x="3429562" y="4386861"/>
            <a:ext cx="2284870"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a:ea typeface="+mn-ea"/>
                <a:cs typeface="+mn-cs"/>
              </a:rPr>
              <a:t>JROTC Overview</a:t>
            </a:r>
          </a:p>
        </p:txBody>
      </p:sp>
      <p:sp>
        <p:nvSpPr>
          <p:cNvPr id="12" name="Title 11">
            <a:extLst>
              <a:ext uri="{FF2B5EF4-FFF2-40B4-BE49-F238E27FC236}">
                <a16:creationId xmlns:a16="http://schemas.microsoft.com/office/drawing/2014/main" id="{CD779021-4F0C-0D08-AE19-E7E0543DBAF9}"/>
              </a:ext>
            </a:extLst>
          </p:cNvPr>
          <p:cNvSpPr>
            <a:spLocks noGrp="1" noRot="1" noMove="1" noResize="1" noEditPoints="1" noAdjustHandles="1" noChangeArrowheads="1" noChangeShapeType="1"/>
          </p:cNvSpPr>
          <p:nvPr>
            <p:ph type="ctrTitle"/>
          </p:nvPr>
        </p:nvSpPr>
        <p:spPr>
          <a:xfrm>
            <a:off x="115452" y="2474662"/>
            <a:ext cx="8913091" cy="1616636"/>
          </a:xfrm>
        </p:spPr>
        <p:txBody>
          <a:bodyPr>
            <a:noAutofit/>
          </a:bodyPr>
          <a:lstStyle/>
          <a:p>
            <a:r>
              <a:rPr lang="en-US" sz="2800" dirty="0">
                <a:effectLst/>
                <a:latin typeface="Arial" panose="020B0604020202020204" pitchFamily="34" charset="0"/>
                <a:ea typeface="Aptos" panose="020B0004020202020204" pitchFamily="34" charset="0"/>
                <a:cs typeface="Aptos" panose="020B0004020202020204" pitchFamily="34" charset="0"/>
              </a:rPr>
              <a:t>T</a:t>
            </a:r>
            <a:r>
              <a:rPr lang="en-US" sz="2800" dirty="0">
                <a:solidFill>
                  <a:srgbClr val="000000"/>
                </a:solidFill>
                <a:effectLst/>
                <a:latin typeface="Arial" panose="020B0604020202020204" pitchFamily="34" charset="0"/>
                <a:ea typeface="Aptos" panose="020B0004020202020204" pitchFamily="34" charset="0"/>
                <a:cs typeface="Aptos" panose="020B0004020202020204" pitchFamily="34" charset="0"/>
              </a:rPr>
              <a:t>he United States Army Cadet Command (USACC) G6 Information Management Office (IMO) Workshop</a:t>
            </a:r>
            <a:endParaRPr lang="en-US" sz="2800" dirty="0"/>
          </a:p>
        </p:txBody>
      </p:sp>
    </p:spTree>
    <p:extLst>
      <p:ext uri="{BB962C8B-B14F-4D97-AF65-F5344CB8AC3E}">
        <p14:creationId xmlns:p14="http://schemas.microsoft.com/office/powerpoint/2010/main" val="187729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D52A8-74C2-8761-DB67-F7AEBB6ABCEF}"/>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13B6C212-FFA7-A99D-924B-A421404F1238}"/>
              </a:ext>
            </a:extLst>
          </p:cNvPr>
          <p:cNvSpPr>
            <a:spLocks noGrp="1" noRot="1" noMove="1" noResize="1" noEditPoints="1" noAdjustHandles="1" noChangeArrowheads="1" noChangeShapeType="1"/>
          </p:cNvSpPr>
          <p:nvPr/>
        </p:nvSpPr>
        <p:spPr>
          <a:xfrm>
            <a:off x="142874" y="1542473"/>
            <a:ext cx="8858252" cy="4562763"/>
          </a:xfrm>
          <a:prstGeom prst="rect">
            <a:avLst/>
          </a:prstGeom>
          <a:pattFill prst="ltDnDiag">
            <a:fgClr>
              <a:schemeClr val="bg2"/>
            </a:fgClr>
            <a:bgClr>
              <a:schemeClr val="bg1"/>
            </a:bgClr>
          </a:patt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Calibri" panose="020F0502020204030204"/>
              <a:ea typeface="+mn-ea"/>
              <a:cs typeface="+mn-cs"/>
            </a:endParaRPr>
          </a:p>
        </p:txBody>
      </p:sp>
      <p:sp>
        <p:nvSpPr>
          <p:cNvPr id="11266" name="Title 2">
            <a:extLst>
              <a:ext uri="{FF2B5EF4-FFF2-40B4-BE49-F238E27FC236}">
                <a16:creationId xmlns:a16="http://schemas.microsoft.com/office/drawing/2014/main" id="{165F638A-FF39-8D0A-F37D-5A69AFBD41BC}"/>
              </a:ext>
            </a:extLst>
          </p:cNvPr>
          <p:cNvSpPr>
            <a:spLocks noGrp="1" noRot="1" noMove="1" noResize="1" noEditPoints="1" noAdjustHandles="1" noChangeArrowheads="1" noChangeShapeType="1"/>
          </p:cNvSpPr>
          <p:nvPr>
            <p:ph type="title" idx="4294967295"/>
          </p:nvPr>
        </p:nvSpPr>
        <p:spPr>
          <a:xfrm>
            <a:off x="506845" y="182118"/>
            <a:ext cx="8130309" cy="665018"/>
          </a:xfrm>
        </p:spPr>
        <p:txBody>
          <a:bodyP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ptos" panose="020B0004020202020204" pitchFamily="34" charset="0"/>
                <a:ea typeface="Aptos" panose="020B0004020202020204" pitchFamily="34" charset="0"/>
                <a:cs typeface="Aptos" panose="020B0004020202020204" pitchFamily="34" charset="0"/>
              </a:rPr>
              <a:t>U</a:t>
            </a:r>
            <a:r>
              <a:rPr lang="en-US" dirty="0">
                <a:effectLst/>
                <a:latin typeface="Aptos" panose="020B0004020202020204" pitchFamily="34" charset="0"/>
                <a:ea typeface="Aptos" panose="020B0004020202020204" pitchFamily="34" charset="0"/>
                <a:cs typeface="Aptos" panose="020B0004020202020204" pitchFamily="34" charset="0"/>
              </a:rPr>
              <a:t>pcoming Developments in Army JROTC </a:t>
            </a:r>
            <a:r>
              <a:rPr lang="en-US" dirty="0"/>
              <a:t> </a:t>
            </a:r>
            <a:br>
              <a:rPr lang="en-US" dirty="0"/>
            </a:br>
            <a:r>
              <a:rPr lang="en-US" sz="1600" b="0" dirty="0"/>
              <a:t>(</a:t>
            </a: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6 Months to a Year)</a:t>
            </a:r>
          </a:p>
        </p:txBody>
      </p:sp>
      <p:sp>
        <p:nvSpPr>
          <p:cNvPr id="2" name="TextBox 1">
            <a:extLst>
              <a:ext uri="{FF2B5EF4-FFF2-40B4-BE49-F238E27FC236}">
                <a16:creationId xmlns:a16="http://schemas.microsoft.com/office/drawing/2014/main" id="{75EC9612-5FD7-5414-2B5B-B2E2152F20DD}"/>
              </a:ext>
            </a:extLst>
          </p:cNvPr>
          <p:cNvSpPr txBox="1">
            <a:spLocks noGrp="1" noRot="1" noMove="1" noResize="1" noEditPoints="1" noAdjustHandles="1" noChangeArrowheads="1" noChangeShapeType="1"/>
          </p:cNvSpPr>
          <p:nvPr/>
        </p:nvSpPr>
        <p:spPr>
          <a:xfrm>
            <a:off x="177657" y="1542473"/>
            <a:ext cx="4257960" cy="449513"/>
          </a:xfrm>
          <a:prstGeom prst="rect">
            <a:avLst/>
          </a:prstGeom>
          <a:solidFill>
            <a:schemeClr val="bg2"/>
          </a:solidFill>
          <a:ln w="19050">
            <a:noFill/>
          </a:ln>
        </p:spPr>
        <p:txBody>
          <a:bodyPr vert="horz" wrap="square" lIns="0" tIns="36000" rIns="0" bIns="0" rtlCol="0" anchor="ctr">
            <a:noAutofit/>
          </a:bodyPr>
          <a:lstStyle/>
          <a:p>
            <a:pPr marL="0" marR="0" lvl="0" indent="0" algn="ctr" defTabSz="914400" rtl="0" eaLnBrk="1" fontAlgn="auto" latinLnBrk="0" hangingPunct="1">
              <a:lnSpc>
                <a:spcPct val="85000"/>
              </a:lnSpc>
              <a:spcBef>
                <a:spcPts val="0"/>
              </a:spcBef>
              <a:spcAft>
                <a:spcPts val="0"/>
              </a:spcAft>
              <a:buClrTx/>
              <a:buSzTx/>
              <a:buFontTx/>
              <a:buNone/>
              <a:tabLst/>
              <a:defRPr/>
            </a:pPr>
            <a:r>
              <a:rPr lang="en-US" sz="1400" dirty="0">
                <a:effectLst/>
                <a:ea typeface="Aptos" panose="020B0004020202020204" pitchFamily="34" charset="0"/>
                <a:cs typeface="Aptos" panose="020B0004020202020204" pitchFamily="34" charset="0"/>
              </a:rPr>
              <a:t>Migration of JROTC A</a:t>
            </a:r>
            <a:r>
              <a:rPr lang="en-US" sz="1400" dirty="0">
                <a:ea typeface="Aptos" panose="020B0004020202020204" pitchFamily="34" charset="0"/>
                <a:cs typeface="Aptos" panose="020B0004020202020204" pitchFamily="34" charset="0"/>
              </a:rPr>
              <a:t>pplications</a:t>
            </a:r>
            <a:endParaRPr kumimoji="0" lang="en-AU" sz="1400" b="1"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73FE7C0B-857C-661A-A9BB-6AF57D51F127}"/>
              </a:ext>
            </a:extLst>
          </p:cNvPr>
          <p:cNvSpPr txBox="1">
            <a:spLocks noGrp="1" noRot="1" noMove="1" noResize="1" noEditPoints="1" noAdjustHandles="1" noChangeArrowheads="1" noChangeShapeType="1"/>
          </p:cNvSpPr>
          <p:nvPr/>
        </p:nvSpPr>
        <p:spPr>
          <a:xfrm>
            <a:off x="4708385" y="1542473"/>
            <a:ext cx="4257960" cy="449513"/>
          </a:xfrm>
          <a:prstGeom prst="rect">
            <a:avLst/>
          </a:prstGeom>
          <a:solidFill>
            <a:schemeClr val="tx1"/>
          </a:solidFill>
          <a:ln w="19050">
            <a:noFill/>
          </a:ln>
        </p:spPr>
        <p:txBody>
          <a:bodyPr vert="horz" wrap="square" lIns="0" tIns="36000" rIns="0" bIns="0" rtlCol="0" anchor="ctr">
            <a:noAutofit/>
          </a:bodyPr>
          <a:lstStyle/>
          <a:p>
            <a:pPr marL="0" marR="0" lvl="0" indent="0" algn="ctr" defTabSz="914400" rtl="0" eaLnBrk="1" fontAlgn="auto" latinLnBrk="0" hangingPunct="1">
              <a:lnSpc>
                <a:spcPct val="85000"/>
              </a:lnSpc>
              <a:spcBef>
                <a:spcPts val="0"/>
              </a:spcBef>
              <a:spcAft>
                <a:spcPts val="0"/>
              </a:spcAft>
              <a:buClrTx/>
              <a:buSzTx/>
              <a:buFontTx/>
              <a:buNone/>
              <a:tabLst/>
              <a:defRPr/>
            </a:pPr>
            <a:r>
              <a:rPr kumimoji="0" lang="en-AU" sz="14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Migration Impacts</a:t>
            </a:r>
          </a:p>
        </p:txBody>
      </p:sp>
      <p:sp>
        <p:nvSpPr>
          <p:cNvPr id="4" name="Rectangle 3">
            <a:extLst>
              <a:ext uri="{FF2B5EF4-FFF2-40B4-BE49-F238E27FC236}">
                <a16:creationId xmlns:a16="http://schemas.microsoft.com/office/drawing/2014/main" id="{120009E2-F3AD-C228-0EEF-91F5E0455B54}"/>
              </a:ext>
            </a:extLst>
          </p:cNvPr>
          <p:cNvSpPr>
            <a:spLocks noGrp="1" noRot="1" noMove="1" noResize="1" noEditPoints="1" noAdjustHandles="1" noChangeArrowheads="1" noChangeShapeType="1"/>
          </p:cNvSpPr>
          <p:nvPr/>
        </p:nvSpPr>
        <p:spPr>
          <a:xfrm>
            <a:off x="142875" y="1998165"/>
            <a:ext cx="4327525" cy="3987000"/>
          </a:xfrm>
          <a:prstGeom prst="rect">
            <a:avLst/>
          </a:prstGeom>
          <a:solidFill>
            <a:srgbClr val="FFFFFF"/>
          </a:solidFill>
          <a:ln w="19050" cap="flat" cmpd="sng" algn="ctr">
            <a:solidFill>
              <a:schemeClr val="bg2"/>
            </a:solidFill>
            <a:prstDash val="solid"/>
          </a:ln>
          <a:effectLst>
            <a:glow rad="101600">
              <a:schemeClr val="accent3">
                <a:satMod val="175000"/>
                <a:alpha val="40000"/>
              </a:schemeClr>
            </a:glow>
          </a:effectLst>
        </p:spPr>
        <p:txBody>
          <a:bodyPr lIns="180000" tIns="180000" rtlCol="0" anchor="t" anchorCtr="0"/>
          <a:lstStyle/>
          <a:p>
            <a:pPr marL="171450" indent="-171450">
              <a:buFont typeface="Wingdings" panose="05000000000000000000" pitchFamily="2" charset="2"/>
              <a:buChar char="Ø"/>
            </a:pPr>
            <a:r>
              <a:rPr lang="en-US" sz="1200" dirty="0"/>
              <a:t>Migration of JROTC applications (JCIMS/JQUIP/JUMS) to the cloud must be completed by 30 SEP 2025.</a:t>
            </a:r>
          </a:p>
          <a:p>
            <a:pPr marL="171450" indent="-171450">
              <a:buFont typeface="Wingdings" panose="05000000000000000000" pitchFamily="2" charset="2"/>
              <a:buChar char="Ø"/>
            </a:pPr>
            <a:endParaRPr lang="en-US" sz="1200" dirty="0"/>
          </a:p>
          <a:p>
            <a:pPr marL="171450" indent="-171450">
              <a:buFont typeface="Wingdings" panose="05000000000000000000" pitchFamily="2" charset="2"/>
              <a:buChar char="Ø"/>
            </a:pPr>
            <a:r>
              <a:rPr lang="en-US" sz="1200" dirty="0"/>
              <a:t>Curriculum Management System: CMV3 &amp; SMART Cadet will migrate to the cloud, soon after the JCIMS/JQUIP/JUMS migration is complete.</a:t>
            </a:r>
          </a:p>
          <a:p>
            <a:endParaRPr lang="en-US" sz="1200" dirty="0"/>
          </a:p>
          <a:p>
            <a:pPr marL="171450" indent="-171450">
              <a:buFont typeface="Wingdings" panose="05000000000000000000" pitchFamily="2" charset="2"/>
              <a:buChar char="Ø"/>
            </a:pPr>
            <a:r>
              <a:rPr lang="en-US" sz="1200" dirty="0">
                <a:effectLst/>
                <a:ea typeface="Aptos" panose="020B0004020202020204" pitchFamily="34" charset="0"/>
                <a:cs typeface="Aptos" panose="020B0004020202020204" pitchFamily="34" charset="0"/>
              </a:rPr>
              <a:t>JROTC A</a:t>
            </a:r>
            <a:r>
              <a:rPr lang="en-US" sz="1200" dirty="0">
                <a:ea typeface="Aptos" panose="020B0004020202020204" pitchFamily="34" charset="0"/>
                <a:cs typeface="Aptos" panose="020B0004020202020204" pitchFamily="34" charset="0"/>
              </a:rPr>
              <a:t>pplications R</a:t>
            </a:r>
            <a:r>
              <a:rPr lang="en-US" sz="1200" dirty="0"/>
              <a:t>e-platform: Migrate JROTC applications to Azure Platform as a Service (Paas).</a:t>
            </a:r>
          </a:p>
          <a:p>
            <a:pPr marL="171450" indent="-171450">
              <a:buFont typeface="Wingdings" panose="05000000000000000000" pitchFamily="2" charset="2"/>
              <a:buChar char="Ø"/>
            </a:pPr>
            <a:endParaRPr lang="en-US" sz="1200" dirty="0"/>
          </a:p>
          <a:p>
            <a:pPr marL="171450" indent="-171450">
              <a:buFont typeface="Wingdings" panose="05000000000000000000" pitchFamily="2" charset="2"/>
              <a:buChar char="Ø"/>
            </a:pPr>
            <a:r>
              <a:rPr lang="en-US" sz="1200" dirty="0"/>
              <a:t>Refactor: Convert </a:t>
            </a:r>
            <a:r>
              <a:rPr lang="en-US" sz="1200" dirty="0">
                <a:effectLst/>
                <a:ea typeface="Aptos" panose="020B0004020202020204" pitchFamily="34" charset="0"/>
                <a:cs typeface="Aptos" panose="020B0004020202020204" pitchFamily="34" charset="0"/>
              </a:rPr>
              <a:t>JROTC A</a:t>
            </a:r>
            <a:r>
              <a:rPr lang="en-US" sz="1200" dirty="0">
                <a:ea typeface="Aptos" panose="020B0004020202020204" pitchFamily="34" charset="0"/>
                <a:cs typeface="Aptos" panose="020B0004020202020204" pitchFamily="34" charset="0"/>
              </a:rPr>
              <a:t>pplications </a:t>
            </a:r>
            <a:r>
              <a:rPr lang="en-US" sz="1200" dirty="0"/>
              <a:t>to Azure App Services and A365 PowerBI for improved user interface.</a:t>
            </a:r>
          </a:p>
          <a:p>
            <a:pPr marL="171450" indent="-171450">
              <a:buFont typeface="Wingdings" panose="05000000000000000000" pitchFamily="2" charset="2"/>
              <a:buChar char="Ø"/>
            </a:pPr>
            <a:endParaRPr lang="en-US" sz="1200" dirty="0"/>
          </a:p>
          <a:p>
            <a:pPr marL="171450" indent="-171450">
              <a:buFont typeface="Wingdings" panose="05000000000000000000" pitchFamily="2" charset="2"/>
              <a:buChar char="Ø"/>
            </a:pPr>
            <a:r>
              <a:rPr lang="en-US" sz="1200" dirty="0"/>
              <a:t>Refactor application logic to .NET Framework v4.8.</a:t>
            </a:r>
          </a:p>
          <a:p>
            <a:r>
              <a:rPr lang="en-US" sz="1200" dirty="0"/>
              <a:t>(</a:t>
            </a:r>
            <a:r>
              <a:rPr lang="en-US" sz="1100" dirty="0"/>
              <a:t>The runtime environment, library and tools used for building and running applications on Windows operating systems.)</a:t>
            </a:r>
          </a:p>
          <a:p>
            <a:endParaRPr lang="en-US" sz="1200" dirty="0"/>
          </a:p>
          <a:p>
            <a:pPr marL="171450" indent="-171450">
              <a:buFont typeface="Wingdings" panose="05000000000000000000" pitchFamily="2" charset="2"/>
              <a:buChar char="Ø"/>
            </a:pPr>
            <a:r>
              <a:rPr lang="en-US" sz="1200" dirty="0"/>
              <a:t>Modernize existing reporting capabilities with A365 PowerBI.</a:t>
            </a:r>
          </a:p>
          <a:p>
            <a:endParaRPr lang="en-US" sz="1200" dirty="0">
              <a:effectLst/>
              <a:ea typeface="Aptos" panose="020B0004020202020204" pitchFamily="34" charset="0"/>
              <a:cs typeface="Aptos" panose="020B0004020202020204" pitchFamily="34" charset="0"/>
            </a:endParaRPr>
          </a:p>
        </p:txBody>
      </p:sp>
      <p:sp>
        <p:nvSpPr>
          <p:cNvPr id="5" name="Rectangle 4">
            <a:extLst>
              <a:ext uri="{FF2B5EF4-FFF2-40B4-BE49-F238E27FC236}">
                <a16:creationId xmlns:a16="http://schemas.microsoft.com/office/drawing/2014/main" id="{2EBC9B0E-AE47-64F3-AEE7-1FD3FA526C2E}"/>
              </a:ext>
            </a:extLst>
          </p:cNvPr>
          <p:cNvSpPr>
            <a:spLocks noGrp="1" noRot="1" noMove="1" noResize="1" noEditPoints="1" noAdjustHandles="1" noChangeArrowheads="1" noChangeShapeType="1"/>
          </p:cNvSpPr>
          <p:nvPr/>
        </p:nvSpPr>
        <p:spPr>
          <a:xfrm>
            <a:off x="4673602" y="1991986"/>
            <a:ext cx="4327524" cy="3993178"/>
          </a:xfrm>
          <a:prstGeom prst="rect">
            <a:avLst/>
          </a:prstGeom>
          <a:solidFill>
            <a:srgbClr val="FFFFFF"/>
          </a:solidFill>
          <a:ln w="19050" cap="flat" cmpd="sng" algn="ctr">
            <a:solidFill>
              <a:srgbClr val="000000"/>
            </a:solidFill>
            <a:prstDash val="solid"/>
          </a:ln>
          <a:effectLst>
            <a:glow rad="101600">
              <a:schemeClr val="accent3">
                <a:satMod val="175000"/>
                <a:alpha val="40000"/>
              </a:schemeClr>
            </a:glow>
          </a:effectLst>
        </p:spPr>
        <p:txBody>
          <a:bodyPr lIns="180000" tIns="180000" rtlCol="0" anchor="t" anchorCtr="0"/>
          <a:lstStyle/>
          <a:p>
            <a:pPr marL="171450" indent="-171450">
              <a:buFont typeface="Wingdings" panose="05000000000000000000" pitchFamily="2" charset="2"/>
              <a:buChar char="Ø"/>
            </a:pPr>
            <a:r>
              <a:rPr lang="en-US" sz="1200" dirty="0">
                <a:effectLst/>
                <a:ea typeface="Aptos" panose="020B0004020202020204" pitchFamily="34" charset="0"/>
                <a:cs typeface="Aptos" panose="020B0004020202020204" pitchFamily="34" charset="0"/>
              </a:rPr>
              <a:t>All code changes within JROTC applications are on hold until the successful migration is completed.</a:t>
            </a:r>
          </a:p>
          <a:p>
            <a:endParaRPr lang="en-US" sz="1200" dirty="0">
              <a:effectLst/>
              <a:ea typeface="Aptos" panose="020B0004020202020204" pitchFamily="34" charset="0"/>
              <a:cs typeface="Aptos" panose="020B0004020202020204" pitchFamily="34" charset="0"/>
            </a:endParaRPr>
          </a:p>
          <a:p>
            <a:pPr marL="171450" indent="-171450">
              <a:buFont typeface="Wingdings" panose="05000000000000000000" pitchFamily="2" charset="2"/>
              <a:buChar char="Ø"/>
            </a:pPr>
            <a:r>
              <a:rPr lang="en-US" sz="1200" dirty="0">
                <a:effectLst/>
                <a:ea typeface="Aptos" panose="020B0004020202020204" pitchFamily="34" charset="0"/>
                <a:cs typeface="Aptos" panose="020B0004020202020204" pitchFamily="34" charset="0"/>
              </a:rPr>
              <a:t>Enterprise Access Management Service – Army (EAMS-A) will be used in place of Department of Defense Self-Service Logon (DS Logon) for CAC and Non-CAC user authentication.</a:t>
            </a:r>
          </a:p>
          <a:p>
            <a:endParaRPr lang="en-US" sz="1200" dirty="0">
              <a:effectLst/>
              <a:ea typeface="Aptos" panose="020B0004020202020204" pitchFamily="34" charset="0"/>
              <a:cs typeface="Aptos" panose="020B0004020202020204" pitchFamily="34" charset="0"/>
            </a:endParaRPr>
          </a:p>
          <a:p>
            <a:pPr marL="171450" indent="-171450">
              <a:buFont typeface="Wingdings" panose="05000000000000000000" pitchFamily="2" charset="2"/>
              <a:buChar char="Ø"/>
            </a:pPr>
            <a:r>
              <a:rPr lang="en-US" sz="1200" dirty="0"/>
              <a:t>Customer will be responsible for registering the approved Users with EAMS-A.</a:t>
            </a:r>
          </a:p>
          <a:p>
            <a:endParaRPr lang="en-US" sz="1200" dirty="0"/>
          </a:p>
          <a:p>
            <a:pPr marL="171450" indent="-171450">
              <a:buFont typeface="Wingdings" panose="05000000000000000000" pitchFamily="2" charset="2"/>
              <a:buChar char="Ø"/>
            </a:pPr>
            <a:r>
              <a:rPr lang="en-US" sz="1200" dirty="0"/>
              <a:t>Enterprise Application Modernization and Migration (EAMM) will create two Computer Based Training (CBT) courses for end-users.</a:t>
            </a:r>
          </a:p>
          <a:p>
            <a:endParaRPr lang="en-US" sz="1200" dirty="0"/>
          </a:p>
          <a:p>
            <a:pPr marL="171450" indent="-171450">
              <a:buFont typeface="Wingdings" panose="05000000000000000000" pitchFamily="2" charset="2"/>
              <a:buChar char="Ø"/>
            </a:pPr>
            <a:r>
              <a:rPr lang="en-US" sz="1200" dirty="0"/>
              <a:t>EAMM will update existing user guide based on changes from modernization execution.</a:t>
            </a:r>
          </a:p>
          <a:p>
            <a:pPr marL="171450" indent="-171450">
              <a:buFont typeface="Wingdings" panose="05000000000000000000" pitchFamily="2" charset="2"/>
              <a:buChar char="Ø"/>
            </a:pPr>
            <a:endParaRPr lang="en-US" sz="1400" dirty="0">
              <a:effectLs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02093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A2763-C9F9-FD50-A053-81F6A316BB4C}"/>
            </a:ext>
          </a:extLst>
        </p:cNvPr>
        <p:cNvGrpSpPr/>
        <p:nvPr/>
      </p:nvGrpSpPr>
      <p:grpSpPr>
        <a:xfrm>
          <a:off x="0" y="0"/>
          <a:ext cx="0" cy="0"/>
          <a:chOff x="0" y="0"/>
          <a:chExt cx="0" cy="0"/>
        </a:xfrm>
      </p:grpSpPr>
      <p:sp>
        <p:nvSpPr>
          <p:cNvPr id="11266" name="Title 2">
            <a:extLst>
              <a:ext uri="{FF2B5EF4-FFF2-40B4-BE49-F238E27FC236}">
                <a16:creationId xmlns:a16="http://schemas.microsoft.com/office/drawing/2014/main" id="{3EE59EC8-F8E7-F8DF-5922-6146A9A782AD}"/>
              </a:ext>
            </a:extLst>
          </p:cNvPr>
          <p:cNvSpPr>
            <a:spLocks noGrp="1" noRot="1" noMove="1" noResize="1" noEditPoints="1" noAdjustHandles="1" noChangeArrowheads="1" noChangeShapeType="1"/>
          </p:cNvSpPr>
          <p:nvPr>
            <p:ph type="title" idx="4294967295"/>
          </p:nvPr>
        </p:nvSpPr>
        <p:spPr>
          <a:xfrm>
            <a:off x="506845" y="182118"/>
            <a:ext cx="8130309" cy="665018"/>
          </a:xfrm>
        </p:spPr>
        <p:txBody>
          <a:bodyP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effectLst/>
                <a:latin typeface="Aptos" panose="020B0004020202020204" pitchFamily="34" charset="0"/>
                <a:ea typeface="Aptos" panose="020B0004020202020204" pitchFamily="34" charset="0"/>
                <a:cs typeface="Aptos" panose="020B0004020202020204" pitchFamily="34" charset="0"/>
              </a:rPr>
              <a:t>Army JROTC Application </a:t>
            </a:r>
            <a:r>
              <a:rPr lang="en-US" dirty="0">
                <a:latin typeface="Aptos" panose="020B0004020202020204" pitchFamily="34" charset="0"/>
                <a:ea typeface="Aptos" panose="020B0004020202020204" pitchFamily="34" charset="0"/>
                <a:cs typeface="Aptos" panose="020B0004020202020204" pitchFamily="34" charset="0"/>
              </a:rPr>
              <a:t>C</a:t>
            </a:r>
            <a:r>
              <a:rPr lang="en-US" dirty="0">
                <a:effectLst/>
                <a:latin typeface="Aptos" panose="020B0004020202020204" pitchFamily="34" charset="0"/>
                <a:ea typeface="Aptos" panose="020B0004020202020204" pitchFamily="34" charset="0"/>
                <a:cs typeface="Aptos" panose="020B0004020202020204" pitchFamily="34" charset="0"/>
              </a:rPr>
              <a:t>loud </a:t>
            </a:r>
            <a:r>
              <a:rPr lang="en-US" dirty="0">
                <a:latin typeface="Aptos" panose="020B0004020202020204" pitchFamily="34" charset="0"/>
                <a:ea typeface="Aptos" panose="020B0004020202020204" pitchFamily="34" charset="0"/>
                <a:cs typeface="Aptos" panose="020B0004020202020204" pitchFamily="34" charset="0"/>
              </a:rPr>
              <a:t>M</a:t>
            </a:r>
            <a:r>
              <a:rPr lang="en-US" dirty="0">
                <a:effectLst/>
                <a:latin typeface="Aptos" panose="020B0004020202020204" pitchFamily="34" charset="0"/>
                <a:ea typeface="Aptos" panose="020B0004020202020204" pitchFamily="34" charset="0"/>
                <a:cs typeface="Aptos" panose="020B0004020202020204" pitchFamily="34" charset="0"/>
              </a:rPr>
              <a:t>igration</a:t>
            </a:r>
            <a:r>
              <a:rPr lang="en-US" dirty="0"/>
              <a:t> </a:t>
            </a:r>
            <a:endPar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30" name="Graphic 5">
            <a:extLst>
              <a:ext uri="{FF2B5EF4-FFF2-40B4-BE49-F238E27FC236}">
                <a16:creationId xmlns:a16="http://schemas.microsoft.com/office/drawing/2014/main" id="{B73C17C3-BCF4-27D0-8CC9-B63DE4401A6E}"/>
              </a:ext>
            </a:extLst>
          </p:cNvPr>
          <p:cNvGrpSpPr>
            <a:grpSpLocks noGrp="1" noUngrp="1" noRot="1" noMove="1" noResize="1"/>
          </p:cNvGrpSpPr>
          <p:nvPr/>
        </p:nvGrpSpPr>
        <p:grpSpPr>
          <a:xfrm>
            <a:off x="2935619" y="2047596"/>
            <a:ext cx="3272759" cy="3196236"/>
            <a:chOff x="4884801" y="2181796"/>
            <a:chExt cx="2281712" cy="2226278"/>
          </a:xfrm>
          <a:gradFill flip="none" rotWithShape="1">
            <a:gsLst>
              <a:gs pos="76643">
                <a:srgbClr val="1B2913"/>
              </a:gs>
              <a:gs pos="49553">
                <a:srgbClr val="161F11"/>
              </a:gs>
              <a:gs pos="27100">
                <a:srgbClr val="12170F"/>
              </a:gs>
              <a:gs pos="100000">
                <a:srgbClr val="203214"/>
              </a:gs>
              <a:gs pos="0">
                <a:schemeClr val="tx1">
                  <a:lumMod val="95000"/>
                  <a:lumOff val="5000"/>
                </a:schemeClr>
              </a:gs>
            </a:gsLst>
            <a:lin ang="0" scaled="1"/>
            <a:tileRect/>
          </a:gradFill>
        </p:grpSpPr>
        <p:sp>
          <p:nvSpPr>
            <p:cNvPr id="31" name="Freeform: Shape 30">
              <a:extLst>
                <a:ext uri="{FF2B5EF4-FFF2-40B4-BE49-F238E27FC236}">
                  <a16:creationId xmlns:a16="http://schemas.microsoft.com/office/drawing/2014/main" id="{4FCE5DE1-85F2-E8C7-3AA7-686161CC24D1}"/>
                </a:ext>
              </a:extLst>
            </p:cNvPr>
            <p:cNvSpPr>
              <a:spLocks noGrp="1" noRot="1" noMove="1" noResize="1" noEditPoints="1" noAdjustHandles="1" noChangeArrowheads="1" noChangeShapeType="1"/>
            </p:cNvSpPr>
            <p:nvPr/>
          </p:nvSpPr>
          <p:spPr>
            <a:xfrm>
              <a:off x="6356325" y="3499770"/>
              <a:ext cx="702080" cy="908304"/>
            </a:xfrm>
            <a:custGeom>
              <a:avLst/>
              <a:gdLst>
                <a:gd name="connsiteX0" fmla="*/ 315079 w 702080"/>
                <a:gd name="connsiteY0" fmla="*/ 341757 h 908304"/>
                <a:gd name="connsiteX1" fmla="*/ 664456 w 702080"/>
                <a:gd name="connsiteY1" fmla="*/ 173641 h 908304"/>
                <a:gd name="connsiteX2" fmla="*/ 702080 w 702080"/>
                <a:gd name="connsiteY2" fmla="*/ 175260 h 908304"/>
                <a:gd name="connsiteX3" fmla="*/ 498436 w 702080"/>
                <a:gd name="connsiteY3" fmla="*/ 66008 h 908304"/>
                <a:gd name="connsiteX4" fmla="*/ 426331 w 702080"/>
                <a:gd name="connsiteY4" fmla="*/ 0 h 908304"/>
                <a:gd name="connsiteX5" fmla="*/ 144963 w 702080"/>
                <a:gd name="connsiteY5" fmla="*/ 206216 h 908304"/>
                <a:gd name="connsiteX6" fmla="*/ 4279 w 702080"/>
                <a:gd name="connsiteY6" fmla="*/ 694468 h 908304"/>
                <a:gd name="connsiteX7" fmla="*/ 65620 w 702080"/>
                <a:gd name="connsiteY7" fmla="*/ 908304 h 908304"/>
                <a:gd name="connsiteX8" fmla="*/ 261644 w 702080"/>
                <a:gd name="connsiteY8" fmla="*/ 813911 h 908304"/>
                <a:gd name="connsiteX9" fmla="*/ 220401 w 702080"/>
                <a:gd name="connsiteY9" fmla="*/ 670084 h 908304"/>
                <a:gd name="connsiteX10" fmla="*/ 315079 w 702080"/>
                <a:gd name="connsiteY10" fmla="*/ 341757 h 90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2080" h="908304">
                  <a:moveTo>
                    <a:pt x="315079" y="341757"/>
                  </a:moveTo>
                  <a:cubicBezTo>
                    <a:pt x="400233" y="234982"/>
                    <a:pt x="527582" y="173641"/>
                    <a:pt x="664456" y="173641"/>
                  </a:cubicBezTo>
                  <a:cubicBezTo>
                    <a:pt x="677125" y="173641"/>
                    <a:pt x="689698" y="174117"/>
                    <a:pt x="702080" y="175260"/>
                  </a:cubicBezTo>
                  <a:cubicBezTo>
                    <a:pt x="628833" y="151067"/>
                    <a:pt x="559681" y="114205"/>
                    <a:pt x="498436" y="66008"/>
                  </a:cubicBezTo>
                  <a:cubicBezTo>
                    <a:pt x="472718" y="45720"/>
                    <a:pt x="448715" y="23717"/>
                    <a:pt x="426331" y="0"/>
                  </a:cubicBezTo>
                  <a:cubicBezTo>
                    <a:pt x="317270" y="41624"/>
                    <a:pt x="220210" y="112014"/>
                    <a:pt x="144963" y="206216"/>
                  </a:cubicBezTo>
                  <a:cubicBezTo>
                    <a:pt x="34378" y="344805"/>
                    <a:pt x="-15629" y="518255"/>
                    <a:pt x="4279" y="694468"/>
                  </a:cubicBezTo>
                  <a:cubicBezTo>
                    <a:pt x="12756" y="769811"/>
                    <a:pt x="33711" y="841820"/>
                    <a:pt x="65620" y="908304"/>
                  </a:cubicBezTo>
                  <a:lnTo>
                    <a:pt x="261644" y="813911"/>
                  </a:lnTo>
                  <a:cubicBezTo>
                    <a:pt x="240213" y="769239"/>
                    <a:pt x="226116" y="720852"/>
                    <a:pt x="220401" y="670084"/>
                  </a:cubicBezTo>
                  <a:cubicBezTo>
                    <a:pt x="207066" y="551593"/>
                    <a:pt x="240689" y="435007"/>
                    <a:pt x="315079" y="341757"/>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A4FF9921-C34E-57FC-2A19-BD6298744AB5}"/>
                </a:ext>
              </a:extLst>
            </p:cNvPr>
            <p:cNvSpPr>
              <a:spLocks noGrp="1" noRot="1" noMove="1" noResize="1" noEditPoints="1" noAdjustHandles="1" noChangeArrowheads="1" noChangeShapeType="1"/>
            </p:cNvSpPr>
            <p:nvPr/>
          </p:nvSpPr>
          <p:spPr>
            <a:xfrm>
              <a:off x="6601746" y="2737198"/>
              <a:ext cx="564767" cy="954595"/>
            </a:xfrm>
            <a:custGeom>
              <a:avLst/>
              <a:gdLst>
                <a:gd name="connsiteX0" fmla="*/ 228916 w 564767"/>
                <a:gd name="connsiteY0" fmla="*/ 406432 h 954595"/>
                <a:gd name="connsiteX1" fmla="*/ 315308 w 564767"/>
                <a:gd name="connsiteY1" fmla="*/ 28480 h 954595"/>
                <a:gd name="connsiteX2" fmla="*/ 339978 w 564767"/>
                <a:gd name="connsiteY2" fmla="*/ 0 h 954595"/>
                <a:gd name="connsiteX3" fmla="*/ 127570 w 564767"/>
                <a:gd name="connsiteY3" fmla="*/ 91154 h 954595"/>
                <a:gd name="connsiteX4" fmla="*/ 30987 w 564767"/>
                <a:gd name="connsiteY4" fmla="*/ 106299 h 954595"/>
                <a:gd name="connsiteX5" fmla="*/ 16890 w 564767"/>
                <a:gd name="connsiteY5" fmla="*/ 454819 h 954595"/>
                <a:gd name="connsiteX6" fmla="*/ 310926 w 564767"/>
                <a:gd name="connsiteY6" fmla="*/ 869252 h 954595"/>
                <a:gd name="connsiteX7" fmla="*/ 516381 w 564767"/>
                <a:gd name="connsiteY7" fmla="*/ 954595 h 954595"/>
                <a:gd name="connsiteX8" fmla="*/ 564768 w 564767"/>
                <a:gd name="connsiteY8" fmla="*/ 742474 h 954595"/>
                <a:gd name="connsiteX9" fmla="*/ 426560 w 564767"/>
                <a:gd name="connsiteY9" fmla="*/ 685038 h 954595"/>
                <a:gd name="connsiteX10" fmla="*/ 228916 w 564767"/>
                <a:gd name="connsiteY10" fmla="*/ 406336 h 954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4767" h="954595">
                  <a:moveTo>
                    <a:pt x="228916" y="406432"/>
                  </a:moveTo>
                  <a:cubicBezTo>
                    <a:pt x="198532" y="273272"/>
                    <a:pt x="229964" y="135541"/>
                    <a:pt x="315308" y="28480"/>
                  </a:cubicBezTo>
                  <a:cubicBezTo>
                    <a:pt x="323214" y="18574"/>
                    <a:pt x="331405" y="9049"/>
                    <a:pt x="339978" y="0"/>
                  </a:cubicBezTo>
                  <a:cubicBezTo>
                    <a:pt x="275398" y="42196"/>
                    <a:pt x="203484" y="73247"/>
                    <a:pt x="127570" y="91154"/>
                  </a:cubicBezTo>
                  <a:cubicBezTo>
                    <a:pt x="95662" y="98584"/>
                    <a:pt x="63467" y="103632"/>
                    <a:pt x="30987" y="106299"/>
                  </a:cubicBezTo>
                  <a:cubicBezTo>
                    <a:pt x="-4446" y="217551"/>
                    <a:pt x="-9971" y="337280"/>
                    <a:pt x="16890" y="454819"/>
                  </a:cubicBezTo>
                  <a:cubicBezTo>
                    <a:pt x="56323" y="627698"/>
                    <a:pt x="160717" y="774954"/>
                    <a:pt x="310926" y="869252"/>
                  </a:cubicBezTo>
                  <a:cubicBezTo>
                    <a:pt x="375125" y="909637"/>
                    <a:pt x="444467" y="938117"/>
                    <a:pt x="516381" y="954595"/>
                  </a:cubicBezTo>
                  <a:lnTo>
                    <a:pt x="564768" y="742474"/>
                  </a:lnTo>
                  <a:cubicBezTo>
                    <a:pt x="516476" y="731425"/>
                    <a:pt x="469804" y="712184"/>
                    <a:pt x="426560" y="685038"/>
                  </a:cubicBezTo>
                  <a:cubicBezTo>
                    <a:pt x="325595" y="621602"/>
                    <a:pt x="255396" y="522637"/>
                    <a:pt x="228916" y="406336"/>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1BCAB553-7E26-CAE2-52DC-7225523A7BC7}"/>
                </a:ext>
              </a:extLst>
            </p:cNvPr>
            <p:cNvSpPr>
              <a:spLocks noGrp="1" noRot="1" noMove="1" noResize="1" noEditPoints="1" noAdjustHandles="1" noChangeArrowheads="1" noChangeShapeType="1"/>
            </p:cNvSpPr>
            <p:nvPr/>
          </p:nvSpPr>
          <p:spPr>
            <a:xfrm>
              <a:off x="6026181" y="2243803"/>
              <a:ext cx="965739" cy="602323"/>
            </a:xfrm>
            <a:custGeom>
              <a:avLst/>
              <a:gdLst>
                <a:gd name="connsiteX0" fmla="*/ 358045 w 965739"/>
                <a:gd name="connsiteY0" fmla="*/ 340233 h 602323"/>
                <a:gd name="connsiteX1" fmla="*/ 116396 w 965739"/>
                <a:gd name="connsiteY1" fmla="*/ 37052 h 602323"/>
                <a:gd name="connsiteX2" fmla="*/ 109538 w 965739"/>
                <a:gd name="connsiteY2" fmla="*/ 0 h 602323"/>
                <a:gd name="connsiteX3" fmla="*/ 48387 w 965739"/>
                <a:gd name="connsiteY3" fmla="*/ 222885 h 602323"/>
                <a:gd name="connsiteX4" fmla="*/ 0 w 965739"/>
                <a:gd name="connsiteY4" fmla="*/ 307848 h 602323"/>
                <a:gd name="connsiteX5" fmla="*/ 263652 w 965739"/>
                <a:gd name="connsiteY5" fmla="*/ 536258 h 602323"/>
                <a:gd name="connsiteX6" fmla="*/ 770953 w 965739"/>
                <a:gd name="connsiteY6" fmla="*/ 564737 h 602323"/>
                <a:gd name="connsiteX7" fmla="*/ 965740 w 965739"/>
                <a:gd name="connsiteY7" fmla="*/ 457295 h 602323"/>
                <a:gd name="connsiteX8" fmla="*/ 830104 w 965739"/>
                <a:gd name="connsiteY8" fmla="*/ 287179 h 602323"/>
                <a:gd name="connsiteX9" fmla="*/ 699040 w 965739"/>
                <a:gd name="connsiteY9" fmla="*/ 359473 h 602323"/>
                <a:gd name="connsiteX10" fmla="*/ 357950 w 965739"/>
                <a:gd name="connsiteY10" fmla="*/ 340233 h 6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5739" h="602323">
                  <a:moveTo>
                    <a:pt x="358045" y="340233"/>
                  </a:moveTo>
                  <a:cubicBezTo>
                    <a:pt x="234982" y="280988"/>
                    <a:pt x="146875" y="170498"/>
                    <a:pt x="116396" y="37052"/>
                  </a:cubicBezTo>
                  <a:cubicBezTo>
                    <a:pt x="113538" y="24670"/>
                    <a:pt x="111252" y="12382"/>
                    <a:pt x="109538" y="0"/>
                  </a:cubicBezTo>
                  <a:cubicBezTo>
                    <a:pt x="102203" y="76771"/>
                    <a:pt x="81629" y="152400"/>
                    <a:pt x="48387" y="222885"/>
                  </a:cubicBezTo>
                  <a:cubicBezTo>
                    <a:pt x="34290" y="252413"/>
                    <a:pt x="18193" y="280797"/>
                    <a:pt x="0" y="307848"/>
                  </a:cubicBezTo>
                  <a:cubicBezTo>
                    <a:pt x="64865" y="404908"/>
                    <a:pt x="155067" y="483870"/>
                    <a:pt x="263652" y="536258"/>
                  </a:cubicBezTo>
                  <a:cubicBezTo>
                    <a:pt x="423386" y="613124"/>
                    <a:pt x="603599" y="623316"/>
                    <a:pt x="770953" y="564737"/>
                  </a:cubicBezTo>
                  <a:cubicBezTo>
                    <a:pt x="842582" y="539687"/>
                    <a:pt x="908114" y="503206"/>
                    <a:pt x="965740" y="457295"/>
                  </a:cubicBezTo>
                  <a:lnTo>
                    <a:pt x="830104" y="287179"/>
                  </a:lnTo>
                  <a:cubicBezTo>
                    <a:pt x="791337" y="318040"/>
                    <a:pt x="747236" y="342519"/>
                    <a:pt x="699040" y="359473"/>
                  </a:cubicBezTo>
                  <a:cubicBezTo>
                    <a:pt x="586550" y="398812"/>
                    <a:pt x="465392" y="392049"/>
                    <a:pt x="357950" y="340233"/>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0FCD0495-14F1-4912-B40E-F702A7624241}"/>
                </a:ext>
              </a:extLst>
            </p:cNvPr>
            <p:cNvSpPr>
              <a:spLocks noGrp="1" noRot="1" noMove="1" noResize="1" noEditPoints="1" noAdjustHandles="1" noChangeArrowheads="1" noChangeShapeType="1"/>
            </p:cNvSpPr>
            <p:nvPr/>
          </p:nvSpPr>
          <p:spPr>
            <a:xfrm>
              <a:off x="5247512" y="2181796"/>
              <a:ext cx="891444" cy="664305"/>
            </a:xfrm>
            <a:custGeom>
              <a:avLst/>
              <a:gdLst>
                <a:gd name="connsiteX0" fmla="*/ 420910 w 891444"/>
                <a:gd name="connsiteY0" fmla="*/ 402336 h 664305"/>
                <a:gd name="connsiteX1" fmla="*/ 33242 w 891444"/>
                <a:gd name="connsiteY1" fmla="*/ 402241 h 664305"/>
                <a:gd name="connsiteX2" fmla="*/ 0 w 891444"/>
                <a:gd name="connsiteY2" fmla="*/ 384429 h 664305"/>
                <a:gd name="connsiteX3" fmla="*/ 136112 w 891444"/>
                <a:gd name="connsiteY3" fmla="*/ 571214 h 664305"/>
                <a:gd name="connsiteX4" fmla="*/ 172402 w 891444"/>
                <a:gd name="connsiteY4" fmla="*/ 661987 h 664305"/>
                <a:gd name="connsiteX5" fmla="*/ 515398 w 891444"/>
                <a:gd name="connsiteY5" fmla="*/ 598170 h 664305"/>
                <a:gd name="connsiteX6" fmla="*/ 854012 w 891444"/>
                <a:gd name="connsiteY6" fmla="*/ 219266 h 664305"/>
                <a:gd name="connsiteX7" fmla="*/ 891445 w 891444"/>
                <a:gd name="connsiteY7" fmla="*/ 0 h 664305"/>
                <a:gd name="connsiteX8" fmla="*/ 673894 w 891444"/>
                <a:gd name="connsiteY8" fmla="*/ 0 h 664305"/>
                <a:gd name="connsiteX9" fmla="*/ 648653 w 891444"/>
                <a:gd name="connsiteY9" fmla="*/ 147542 h 664305"/>
                <a:gd name="connsiteX10" fmla="*/ 421005 w 891444"/>
                <a:gd name="connsiteY10" fmla="*/ 402241 h 664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91444" h="664305">
                  <a:moveTo>
                    <a:pt x="420910" y="402336"/>
                  </a:moveTo>
                  <a:cubicBezTo>
                    <a:pt x="297847" y="461581"/>
                    <a:pt x="156496" y="461581"/>
                    <a:pt x="33242" y="402241"/>
                  </a:cubicBezTo>
                  <a:cubicBezTo>
                    <a:pt x="21812" y="396716"/>
                    <a:pt x="10763" y="390906"/>
                    <a:pt x="0" y="384429"/>
                  </a:cubicBezTo>
                  <a:cubicBezTo>
                    <a:pt x="55531" y="438055"/>
                    <a:pt x="101727" y="501301"/>
                    <a:pt x="136112" y="571214"/>
                  </a:cubicBezTo>
                  <a:cubicBezTo>
                    <a:pt x="150495" y="600647"/>
                    <a:pt x="162592" y="630936"/>
                    <a:pt x="172402" y="661987"/>
                  </a:cubicBezTo>
                  <a:cubicBezTo>
                    <a:pt x="288703" y="671798"/>
                    <a:pt x="406717" y="650462"/>
                    <a:pt x="515398" y="598170"/>
                  </a:cubicBezTo>
                  <a:cubicBezTo>
                    <a:pt x="675132" y="521208"/>
                    <a:pt x="795433" y="386620"/>
                    <a:pt x="854012" y="219266"/>
                  </a:cubicBezTo>
                  <a:cubicBezTo>
                    <a:pt x="879062" y="147637"/>
                    <a:pt x="891445" y="73723"/>
                    <a:pt x="891445" y="0"/>
                  </a:cubicBezTo>
                  <a:lnTo>
                    <a:pt x="673894" y="0"/>
                  </a:lnTo>
                  <a:cubicBezTo>
                    <a:pt x="673894" y="49625"/>
                    <a:pt x="665512" y="99346"/>
                    <a:pt x="648653" y="147542"/>
                  </a:cubicBezTo>
                  <a:cubicBezTo>
                    <a:pt x="609314" y="260033"/>
                    <a:pt x="528447" y="350520"/>
                    <a:pt x="421005" y="402241"/>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3EC4692B-0845-FA01-C3FB-87F6669C981C}"/>
                </a:ext>
              </a:extLst>
            </p:cNvPr>
            <p:cNvSpPr>
              <a:spLocks noGrp="1" noRot="1" noMove="1" noResize="1" noEditPoints="1" noAdjustHandles="1" noChangeArrowheads="1" noChangeShapeType="1"/>
            </p:cNvSpPr>
            <p:nvPr/>
          </p:nvSpPr>
          <p:spPr>
            <a:xfrm>
              <a:off x="4945951" y="2525172"/>
              <a:ext cx="505317" cy="974883"/>
            </a:xfrm>
            <a:custGeom>
              <a:avLst/>
              <a:gdLst>
                <a:gd name="connsiteX0" fmla="*/ 276320 w 505317"/>
                <a:gd name="connsiteY0" fmla="*/ 618649 h 974883"/>
                <a:gd name="connsiteX1" fmla="*/ 34576 w 505317"/>
                <a:gd name="connsiteY1" fmla="*/ 921734 h 974883"/>
                <a:gd name="connsiteX2" fmla="*/ 0 w 505317"/>
                <a:gd name="connsiteY2" fmla="*/ 936593 h 974883"/>
                <a:gd name="connsiteX3" fmla="*/ 230886 w 505317"/>
                <a:gd name="connsiteY3" fmla="*/ 946690 h 974883"/>
                <a:gd name="connsiteX4" fmla="*/ 324517 w 505317"/>
                <a:gd name="connsiteY4" fmla="*/ 974884 h 974883"/>
                <a:gd name="connsiteX5" fmla="*/ 488442 w 505317"/>
                <a:gd name="connsiteY5" fmla="*/ 666941 h 974883"/>
                <a:gd name="connsiteX6" fmla="*/ 403288 w 505317"/>
                <a:gd name="connsiteY6" fmla="*/ 166021 h 974883"/>
                <a:gd name="connsiteX7" fmla="*/ 255175 w 505317"/>
                <a:gd name="connsiteY7" fmla="*/ 0 h 974883"/>
                <a:gd name="connsiteX8" fmla="*/ 119539 w 505317"/>
                <a:gd name="connsiteY8" fmla="*/ 170117 h 974883"/>
                <a:gd name="connsiteX9" fmla="*/ 219170 w 505317"/>
                <a:gd name="connsiteY9" fmla="*/ 281750 h 974883"/>
                <a:gd name="connsiteX10" fmla="*/ 276320 w 505317"/>
                <a:gd name="connsiteY10" fmla="*/ 618554 h 974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5317" h="974883">
                  <a:moveTo>
                    <a:pt x="276320" y="618649"/>
                  </a:moveTo>
                  <a:cubicBezTo>
                    <a:pt x="245936" y="751808"/>
                    <a:pt x="157829" y="862298"/>
                    <a:pt x="34576" y="921734"/>
                  </a:cubicBezTo>
                  <a:cubicBezTo>
                    <a:pt x="23146" y="927259"/>
                    <a:pt x="11621" y="932212"/>
                    <a:pt x="0" y="936593"/>
                  </a:cubicBezTo>
                  <a:cubicBezTo>
                    <a:pt x="76486" y="926592"/>
                    <a:pt x="154781" y="929830"/>
                    <a:pt x="230886" y="946690"/>
                  </a:cubicBezTo>
                  <a:cubicBezTo>
                    <a:pt x="262795" y="953834"/>
                    <a:pt x="294037" y="963263"/>
                    <a:pt x="324517" y="974884"/>
                  </a:cubicBezTo>
                  <a:cubicBezTo>
                    <a:pt x="404717" y="890016"/>
                    <a:pt x="461677" y="784479"/>
                    <a:pt x="488442" y="666941"/>
                  </a:cubicBezTo>
                  <a:cubicBezTo>
                    <a:pt x="527876" y="494062"/>
                    <a:pt x="497681" y="316135"/>
                    <a:pt x="403288" y="166021"/>
                  </a:cubicBezTo>
                  <a:cubicBezTo>
                    <a:pt x="362903" y="101822"/>
                    <a:pt x="312801" y="46006"/>
                    <a:pt x="255175" y="0"/>
                  </a:cubicBezTo>
                  <a:lnTo>
                    <a:pt x="119539" y="170117"/>
                  </a:lnTo>
                  <a:cubicBezTo>
                    <a:pt x="158305" y="201073"/>
                    <a:pt x="191929" y="238601"/>
                    <a:pt x="219170" y="281750"/>
                  </a:cubicBezTo>
                  <a:cubicBezTo>
                    <a:pt x="282607" y="382714"/>
                    <a:pt x="302895" y="502349"/>
                    <a:pt x="276320" y="618554"/>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33269E2E-665B-6028-882F-656EAAD36727}"/>
                </a:ext>
              </a:extLst>
            </p:cNvPr>
            <p:cNvSpPr>
              <a:spLocks noGrp="1" noRot="1" noMove="1" noResize="1" noEditPoints="1" noAdjustHandles="1" noChangeArrowheads="1" noChangeShapeType="1"/>
            </p:cNvSpPr>
            <p:nvPr/>
          </p:nvSpPr>
          <p:spPr>
            <a:xfrm>
              <a:off x="4884801" y="3456018"/>
              <a:ext cx="805338" cy="799941"/>
            </a:xfrm>
            <a:custGeom>
              <a:avLst/>
              <a:gdLst>
                <a:gd name="connsiteX0" fmla="*/ 496824 w 805338"/>
                <a:gd name="connsiteY0" fmla="*/ 385604 h 799941"/>
                <a:gd name="connsiteX1" fmla="*/ 583025 w 805338"/>
                <a:gd name="connsiteY1" fmla="*/ 763556 h 799941"/>
                <a:gd name="connsiteX2" fmla="*/ 573119 w 805338"/>
                <a:gd name="connsiteY2" fmla="*/ 799941 h 799941"/>
                <a:gd name="connsiteX3" fmla="*/ 724948 w 805338"/>
                <a:gd name="connsiteY3" fmla="*/ 625634 h 799941"/>
                <a:gd name="connsiteX4" fmla="*/ 805339 w 805338"/>
                <a:gd name="connsiteY4" fmla="*/ 570103 h 799941"/>
                <a:gd name="connsiteX5" fmla="*/ 666845 w 805338"/>
                <a:gd name="connsiteY5" fmla="*/ 249968 h 799941"/>
                <a:gd name="connsiteX6" fmla="*/ 222123 w 805338"/>
                <a:gd name="connsiteY6" fmla="*/ 4223 h 799941"/>
                <a:gd name="connsiteX7" fmla="*/ 0 w 805338"/>
                <a:gd name="connsiteY7" fmla="*/ 16510 h 799941"/>
                <a:gd name="connsiteX8" fmla="*/ 48482 w 805338"/>
                <a:gd name="connsiteY8" fmla="*/ 228632 h 799941"/>
                <a:gd name="connsiteX9" fmla="*/ 197930 w 805338"/>
                <a:gd name="connsiteY9" fmla="*/ 220345 h 799941"/>
                <a:gd name="connsiteX10" fmla="*/ 496919 w 805338"/>
                <a:gd name="connsiteY10" fmla="*/ 385604 h 799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05338" h="799941">
                  <a:moveTo>
                    <a:pt x="496824" y="385604"/>
                  </a:moveTo>
                  <a:cubicBezTo>
                    <a:pt x="581978" y="492379"/>
                    <a:pt x="613410" y="630111"/>
                    <a:pt x="583025" y="763556"/>
                  </a:cubicBezTo>
                  <a:cubicBezTo>
                    <a:pt x="580168" y="775938"/>
                    <a:pt x="576929" y="788035"/>
                    <a:pt x="573119" y="799941"/>
                  </a:cubicBezTo>
                  <a:cubicBezTo>
                    <a:pt x="613029" y="733933"/>
                    <a:pt x="664369" y="674688"/>
                    <a:pt x="724948" y="625634"/>
                  </a:cubicBezTo>
                  <a:cubicBezTo>
                    <a:pt x="750475" y="605060"/>
                    <a:pt x="777240" y="586581"/>
                    <a:pt x="805339" y="570103"/>
                  </a:cubicBezTo>
                  <a:cubicBezTo>
                    <a:pt x="789051" y="454470"/>
                    <a:pt x="741998" y="344170"/>
                    <a:pt x="666845" y="249968"/>
                  </a:cubicBezTo>
                  <a:cubicBezTo>
                    <a:pt x="556260" y="111379"/>
                    <a:pt x="398336" y="24035"/>
                    <a:pt x="222123" y="4223"/>
                  </a:cubicBezTo>
                  <a:cubicBezTo>
                    <a:pt x="146780" y="-4255"/>
                    <a:pt x="71914" y="127"/>
                    <a:pt x="0" y="16510"/>
                  </a:cubicBezTo>
                  <a:lnTo>
                    <a:pt x="48482" y="228632"/>
                  </a:lnTo>
                  <a:cubicBezTo>
                    <a:pt x="96869" y="217583"/>
                    <a:pt x="147161" y="214630"/>
                    <a:pt x="197930" y="220345"/>
                  </a:cubicBezTo>
                  <a:cubicBezTo>
                    <a:pt x="316420" y="233680"/>
                    <a:pt x="422529" y="292354"/>
                    <a:pt x="496919" y="385604"/>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3D2AC670-E9C8-1DAF-2D2E-F49C5E30A7B2}"/>
                </a:ext>
              </a:extLst>
            </p:cNvPr>
            <p:cNvSpPr>
              <a:spLocks noGrp="1" noRot="1" noMove="1" noResize="1" noEditPoints="1" noAdjustHandles="1" noChangeArrowheads="1" noChangeShapeType="1"/>
            </p:cNvSpPr>
            <p:nvPr/>
          </p:nvSpPr>
          <p:spPr>
            <a:xfrm>
              <a:off x="5428106" y="3934681"/>
              <a:ext cx="970026" cy="470249"/>
            </a:xfrm>
            <a:custGeom>
              <a:avLst/>
              <a:gdLst>
                <a:gd name="connsiteX0" fmla="*/ 598456 w 970026"/>
                <a:gd name="connsiteY0" fmla="*/ 217456 h 470249"/>
                <a:gd name="connsiteX1" fmla="*/ 947738 w 970026"/>
                <a:gd name="connsiteY1" fmla="*/ 385763 h 470249"/>
                <a:gd name="connsiteX2" fmla="*/ 970026 w 970026"/>
                <a:gd name="connsiteY2" fmla="*/ 416243 h 470249"/>
                <a:gd name="connsiteX3" fmla="*/ 928402 w 970026"/>
                <a:gd name="connsiteY3" fmla="*/ 188881 h 470249"/>
                <a:gd name="connsiteX4" fmla="*/ 935069 w 970026"/>
                <a:gd name="connsiteY4" fmla="*/ 91345 h 470249"/>
                <a:gd name="connsiteX5" fmla="*/ 598361 w 970026"/>
                <a:gd name="connsiteY5" fmla="*/ 0 h 470249"/>
                <a:gd name="connsiteX6" fmla="*/ 128873 w 970026"/>
                <a:gd name="connsiteY6" fmla="*/ 194501 h 470249"/>
                <a:gd name="connsiteX7" fmla="*/ 0 w 970026"/>
                <a:gd name="connsiteY7" fmla="*/ 375856 h 470249"/>
                <a:gd name="connsiteX8" fmla="*/ 196025 w 970026"/>
                <a:gd name="connsiteY8" fmla="*/ 470249 h 470249"/>
                <a:gd name="connsiteX9" fmla="*/ 282702 w 970026"/>
                <a:gd name="connsiteY9" fmla="*/ 348329 h 470249"/>
                <a:gd name="connsiteX10" fmla="*/ 598361 w 970026"/>
                <a:gd name="connsiteY10" fmla="*/ 217551 h 470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0026" h="470249">
                  <a:moveTo>
                    <a:pt x="598456" y="217456"/>
                  </a:moveTo>
                  <a:cubicBezTo>
                    <a:pt x="735044" y="217456"/>
                    <a:pt x="862394" y="278702"/>
                    <a:pt x="947738" y="385763"/>
                  </a:cubicBezTo>
                  <a:cubicBezTo>
                    <a:pt x="955643" y="395669"/>
                    <a:pt x="963073" y="405765"/>
                    <a:pt x="970026" y="416243"/>
                  </a:cubicBezTo>
                  <a:cubicBezTo>
                    <a:pt x="943261" y="343853"/>
                    <a:pt x="928973" y="266795"/>
                    <a:pt x="928402" y="188881"/>
                  </a:cubicBezTo>
                  <a:cubicBezTo>
                    <a:pt x="928211" y="156115"/>
                    <a:pt x="930497" y="123635"/>
                    <a:pt x="935069" y="91345"/>
                  </a:cubicBezTo>
                  <a:cubicBezTo>
                    <a:pt x="834485" y="32004"/>
                    <a:pt x="718947" y="0"/>
                    <a:pt x="598361" y="0"/>
                  </a:cubicBezTo>
                  <a:cubicBezTo>
                    <a:pt x="421005" y="0"/>
                    <a:pt x="254318" y="69056"/>
                    <a:pt x="128873" y="194501"/>
                  </a:cubicBezTo>
                  <a:cubicBezTo>
                    <a:pt x="75248" y="248126"/>
                    <a:pt x="32004" y="309467"/>
                    <a:pt x="0" y="375856"/>
                  </a:cubicBezTo>
                  <a:lnTo>
                    <a:pt x="196025" y="470249"/>
                  </a:lnTo>
                  <a:cubicBezTo>
                    <a:pt x="217551" y="425577"/>
                    <a:pt x="246602" y="384429"/>
                    <a:pt x="282702" y="348329"/>
                  </a:cubicBezTo>
                  <a:cubicBezTo>
                    <a:pt x="366998" y="264033"/>
                    <a:pt x="479107" y="217646"/>
                    <a:pt x="598361" y="217551"/>
                  </a:cubicBezTo>
                  <a:close/>
                </a:path>
              </a:pathLst>
            </a:custGeom>
            <a:grpFill/>
            <a:ln w="0" cap="flat">
              <a:solidFill>
                <a:schemeClr val="bg1">
                  <a:lumMod val="95000"/>
                </a:schemeClr>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8" name="Freeform: Shape 37">
            <a:extLst>
              <a:ext uri="{FF2B5EF4-FFF2-40B4-BE49-F238E27FC236}">
                <a16:creationId xmlns:a16="http://schemas.microsoft.com/office/drawing/2014/main" id="{0C95773B-BDF7-0A04-A8A9-36F1FD0428E6}"/>
              </a:ext>
            </a:extLst>
          </p:cNvPr>
          <p:cNvSpPr>
            <a:spLocks noGrp="1" noRot="1" noMove="1" noResize="1" noEditPoints="1" noAdjustHandles="1" noChangeArrowheads="1" noChangeShapeType="1"/>
          </p:cNvSpPr>
          <p:nvPr/>
        </p:nvSpPr>
        <p:spPr>
          <a:xfrm>
            <a:off x="2455703" y="2867104"/>
            <a:ext cx="898655" cy="898655"/>
          </a:xfrm>
          <a:custGeom>
            <a:avLst/>
            <a:gdLst>
              <a:gd name="connsiteX0" fmla="*/ 600075 w 600075"/>
              <a:gd name="connsiteY0" fmla="*/ 300038 h 600075"/>
              <a:gd name="connsiteX1" fmla="*/ 300038 w 600075"/>
              <a:gd name="connsiteY1" fmla="*/ 600075 h 600075"/>
              <a:gd name="connsiteX2" fmla="*/ 0 w 600075"/>
              <a:gd name="connsiteY2" fmla="*/ 300038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8"/>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9B6A5772-3F13-4E8A-7832-A0ED2B14C678}"/>
              </a:ext>
            </a:extLst>
          </p:cNvPr>
          <p:cNvSpPr>
            <a:spLocks noGrp="1" noRot="1" noMove="1" noResize="1" noEditPoints="1" noAdjustHandles="1" noChangeArrowheads="1" noChangeShapeType="1"/>
          </p:cNvSpPr>
          <p:nvPr/>
        </p:nvSpPr>
        <p:spPr>
          <a:xfrm>
            <a:off x="3417100" y="1645005"/>
            <a:ext cx="898653" cy="898655"/>
          </a:xfrm>
          <a:custGeom>
            <a:avLst/>
            <a:gdLst>
              <a:gd name="connsiteX0" fmla="*/ 600075 w 600074"/>
              <a:gd name="connsiteY0" fmla="*/ 300038 h 600075"/>
              <a:gd name="connsiteX1" fmla="*/ 300038 w 600074"/>
              <a:gd name="connsiteY1" fmla="*/ 600075 h 600075"/>
              <a:gd name="connsiteX2" fmla="*/ 0 w 600074"/>
              <a:gd name="connsiteY2" fmla="*/ 300037 h 600075"/>
              <a:gd name="connsiteX3" fmla="*/ 300038 w 600074"/>
              <a:gd name="connsiteY3" fmla="*/ 0 h 600075"/>
              <a:gd name="connsiteX4" fmla="*/ 600075 w 600074"/>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4" h="600075">
                <a:moveTo>
                  <a:pt x="600075" y="300038"/>
                </a:moveTo>
                <a:cubicBezTo>
                  <a:pt x="600075" y="465744"/>
                  <a:pt x="465744" y="600075"/>
                  <a:pt x="300038" y="600075"/>
                </a:cubicBezTo>
                <a:cubicBezTo>
                  <a:pt x="134331" y="600075"/>
                  <a:pt x="0" y="465744"/>
                  <a:pt x="0" y="300037"/>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C222D857-42D4-02B8-F2D5-3343F265A654}"/>
              </a:ext>
            </a:extLst>
          </p:cNvPr>
          <p:cNvSpPr>
            <a:spLocks noGrp="1" noRot="1" noMove="1" noResize="1" noEditPoints="1" noAdjustHandles="1" noChangeArrowheads="1" noChangeShapeType="1"/>
          </p:cNvSpPr>
          <p:nvPr/>
        </p:nvSpPr>
        <p:spPr>
          <a:xfrm>
            <a:off x="4888055" y="1608443"/>
            <a:ext cx="898655" cy="898655"/>
          </a:xfrm>
          <a:custGeom>
            <a:avLst/>
            <a:gdLst>
              <a:gd name="connsiteX0" fmla="*/ 600075 w 600075"/>
              <a:gd name="connsiteY0" fmla="*/ 300038 h 600075"/>
              <a:gd name="connsiteX1" fmla="*/ 300038 w 600075"/>
              <a:gd name="connsiteY1" fmla="*/ 600075 h 600075"/>
              <a:gd name="connsiteX2" fmla="*/ 0 w 600075"/>
              <a:gd name="connsiteY2" fmla="*/ 300037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7"/>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0C063577-38FB-ECF4-5785-ED66DC7976EE}"/>
              </a:ext>
            </a:extLst>
          </p:cNvPr>
          <p:cNvSpPr>
            <a:spLocks noGrp="1" noRot="1" noMove="1" noResize="1" noEditPoints="1" noAdjustHandles="1" noChangeArrowheads="1" noChangeShapeType="1"/>
          </p:cNvSpPr>
          <p:nvPr/>
        </p:nvSpPr>
        <p:spPr>
          <a:xfrm>
            <a:off x="5818815" y="2867105"/>
            <a:ext cx="898655" cy="898655"/>
          </a:xfrm>
          <a:custGeom>
            <a:avLst/>
            <a:gdLst>
              <a:gd name="connsiteX0" fmla="*/ 600075 w 600075"/>
              <a:gd name="connsiteY0" fmla="*/ 300038 h 600075"/>
              <a:gd name="connsiteX1" fmla="*/ 300038 w 600075"/>
              <a:gd name="connsiteY1" fmla="*/ 600075 h 600075"/>
              <a:gd name="connsiteX2" fmla="*/ 0 w 600075"/>
              <a:gd name="connsiteY2" fmla="*/ 300038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8"/>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Freeform: Shape 41">
            <a:extLst>
              <a:ext uri="{FF2B5EF4-FFF2-40B4-BE49-F238E27FC236}">
                <a16:creationId xmlns:a16="http://schemas.microsoft.com/office/drawing/2014/main" id="{A8F7E072-4068-84E2-7323-636509C3D5AF}"/>
              </a:ext>
            </a:extLst>
          </p:cNvPr>
          <p:cNvSpPr>
            <a:spLocks noGrp="1" noRot="1" noMove="1" noResize="1" noEditPoints="1" noAdjustHandles="1" noChangeArrowheads="1" noChangeShapeType="1"/>
          </p:cNvSpPr>
          <p:nvPr/>
        </p:nvSpPr>
        <p:spPr>
          <a:xfrm>
            <a:off x="5470310" y="4373781"/>
            <a:ext cx="898655" cy="898655"/>
          </a:xfrm>
          <a:custGeom>
            <a:avLst/>
            <a:gdLst>
              <a:gd name="connsiteX0" fmla="*/ 600075 w 600075"/>
              <a:gd name="connsiteY0" fmla="*/ 300038 h 600075"/>
              <a:gd name="connsiteX1" fmla="*/ 300038 w 600075"/>
              <a:gd name="connsiteY1" fmla="*/ 600075 h 600075"/>
              <a:gd name="connsiteX2" fmla="*/ 0 w 600075"/>
              <a:gd name="connsiteY2" fmla="*/ 300038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8"/>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72E889ED-D62B-5806-CBB6-203818703FAD}"/>
              </a:ext>
            </a:extLst>
          </p:cNvPr>
          <p:cNvSpPr>
            <a:spLocks noGrp="1" noRot="1" noMove="1" noResize="1" noEditPoints="1" noAdjustHandles="1" noChangeArrowheads="1" noChangeShapeType="1"/>
          </p:cNvSpPr>
          <p:nvPr/>
        </p:nvSpPr>
        <p:spPr>
          <a:xfrm>
            <a:off x="4140657" y="5041016"/>
            <a:ext cx="898655" cy="898655"/>
          </a:xfrm>
          <a:custGeom>
            <a:avLst/>
            <a:gdLst>
              <a:gd name="connsiteX0" fmla="*/ 600075 w 600075"/>
              <a:gd name="connsiteY0" fmla="*/ 300038 h 600075"/>
              <a:gd name="connsiteX1" fmla="*/ 300038 w 600075"/>
              <a:gd name="connsiteY1" fmla="*/ 600075 h 600075"/>
              <a:gd name="connsiteX2" fmla="*/ 0 w 600075"/>
              <a:gd name="connsiteY2" fmla="*/ 300038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8"/>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4" name="Freeform: Shape 43">
            <a:extLst>
              <a:ext uri="{FF2B5EF4-FFF2-40B4-BE49-F238E27FC236}">
                <a16:creationId xmlns:a16="http://schemas.microsoft.com/office/drawing/2014/main" id="{BEF846C7-E057-FD1F-F770-A2E77274512F}"/>
              </a:ext>
            </a:extLst>
          </p:cNvPr>
          <p:cNvSpPr>
            <a:spLocks noGrp="1" noRot="1" noMove="1" noResize="1" noEditPoints="1" noAdjustHandles="1" noChangeArrowheads="1" noChangeShapeType="1"/>
          </p:cNvSpPr>
          <p:nvPr/>
        </p:nvSpPr>
        <p:spPr>
          <a:xfrm>
            <a:off x="2808514" y="4370732"/>
            <a:ext cx="898655" cy="898655"/>
          </a:xfrm>
          <a:custGeom>
            <a:avLst/>
            <a:gdLst>
              <a:gd name="connsiteX0" fmla="*/ 600075 w 600075"/>
              <a:gd name="connsiteY0" fmla="*/ 300038 h 600075"/>
              <a:gd name="connsiteX1" fmla="*/ 300038 w 600075"/>
              <a:gd name="connsiteY1" fmla="*/ 600075 h 600075"/>
              <a:gd name="connsiteX2" fmla="*/ 0 w 600075"/>
              <a:gd name="connsiteY2" fmla="*/ 300038 h 600075"/>
              <a:gd name="connsiteX3" fmla="*/ 300038 w 600075"/>
              <a:gd name="connsiteY3" fmla="*/ 0 h 600075"/>
              <a:gd name="connsiteX4" fmla="*/ 600075 w 600075"/>
              <a:gd name="connsiteY4" fmla="*/ 300038 h 600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600075">
                <a:moveTo>
                  <a:pt x="600075" y="300038"/>
                </a:moveTo>
                <a:cubicBezTo>
                  <a:pt x="600075" y="465744"/>
                  <a:pt x="465744" y="600075"/>
                  <a:pt x="300038" y="600075"/>
                </a:cubicBezTo>
                <a:cubicBezTo>
                  <a:pt x="134331" y="600075"/>
                  <a:pt x="0" y="465744"/>
                  <a:pt x="0" y="300038"/>
                </a:cubicBezTo>
                <a:cubicBezTo>
                  <a:pt x="0" y="134331"/>
                  <a:pt x="134331" y="0"/>
                  <a:pt x="300038" y="0"/>
                </a:cubicBezTo>
                <a:cubicBezTo>
                  <a:pt x="465744" y="0"/>
                  <a:pt x="600075" y="134331"/>
                  <a:pt x="600075" y="300038"/>
                </a:cubicBezTo>
                <a:close/>
              </a:path>
            </a:pathLst>
          </a:custGeom>
          <a:solidFill>
            <a:srgbClr val="FFFFFF"/>
          </a:solidFill>
          <a:ln w="0" cap="flat">
            <a:noFill/>
            <a:prstDash val="solid"/>
            <a:miter/>
          </a:ln>
          <a:effectLst>
            <a:outerShdw blurRad="63500" sx="102000" sy="102000" algn="c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Rectangle: Rounded Corners 44">
            <a:extLst>
              <a:ext uri="{FF2B5EF4-FFF2-40B4-BE49-F238E27FC236}">
                <a16:creationId xmlns:a16="http://schemas.microsoft.com/office/drawing/2014/main" id="{EB2C1683-EF95-BB6A-0B43-27B8CC3DF566}"/>
              </a:ext>
            </a:extLst>
          </p:cNvPr>
          <p:cNvSpPr>
            <a:spLocks noGrp="1" noRot="1" noMove="1" noResize="1" noEditPoints="1" noAdjustHandles="1" noChangeArrowheads="1" noChangeShapeType="1"/>
          </p:cNvSpPr>
          <p:nvPr/>
        </p:nvSpPr>
        <p:spPr>
          <a:xfrm>
            <a:off x="6037781" y="1312007"/>
            <a:ext cx="1530270"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Rehost</a:t>
            </a:r>
          </a:p>
        </p:txBody>
      </p:sp>
      <p:sp>
        <p:nvSpPr>
          <p:cNvPr id="46" name="Rectangle: Rounded Corners 45">
            <a:extLst>
              <a:ext uri="{FF2B5EF4-FFF2-40B4-BE49-F238E27FC236}">
                <a16:creationId xmlns:a16="http://schemas.microsoft.com/office/drawing/2014/main" id="{B7E7B6D9-82D5-B60B-C76F-D90E91284633}"/>
              </a:ext>
            </a:extLst>
          </p:cNvPr>
          <p:cNvSpPr>
            <a:spLocks noGrp="1" noRot="1" noMove="1" noResize="1" noEditPoints="1" noAdjustHandles="1" noChangeArrowheads="1" noChangeShapeType="1"/>
          </p:cNvSpPr>
          <p:nvPr/>
        </p:nvSpPr>
        <p:spPr>
          <a:xfrm>
            <a:off x="6037518" y="1570871"/>
            <a:ext cx="3009793" cy="898563"/>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Rehost process moves the existing physical and virtual servers attached to an application to an Infrastructure as-a-Service (IaaS) platform in cloud</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p:txBody>
      </p:sp>
      <p:sp>
        <p:nvSpPr>
          <p:cNvPr id="47" name="Rectangle: Rounded Corners 46">
            <a:extLst>
              <a:ext uri="{FF2B5EF4-FFF2-40B4-BE49-F238E27FC236}">
                <a16:creationId xmlns:a16="http://schemas.microsoft.com/office/drawing/2014/main" id="{E19CE7C1-891D-47C5-6432-A4D42B0C3C93}"/>
              </a:ext>
            </a:extLst>
          </p:cNvPr>
          <p:cNvSpPr>
            <a:spLocks noGrp="1" noRot="1" noMove="1" noResize="1" noEditPoints="1" noAdjustHandles="1" noChangeArrowheads="1" noChangeShapeType="1"/>
          </p:cNvSpPr>
          <p:nvPr/>
        </p:nvSpPr>
        <p:spPr>
          <a:xfrm>
            <a:off x="6805861" y="2524462"/>
            <a:ext cx="1530270"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Re-platform</a:t>
            </a:r>
          </a:p>
        </p:txBody>
      </p:sp>
      <p:sp>
        <p:nvSpPr>
          <p:cNvPr id="48" name="Rectangle: Rounded Corners 47">
            <a:extLst>
              <a:ext uri="{FF2B5EF4-FFF2-40B4-BE49-F238E27FC236}">
                <a16:creationId xmlns:a16="http://schemas.microsoft.com/office/drawing/2014/main" id="{AB08AE89-2A17-FAA4-0BE5-52750F9E31C2}"/>
              </a:ext>
            </a:extLst>
          </p:cNvPr>
          <p:cNvSpPr>
            <a:spLocks noGrp="1" noRot="1" noMove="1" noResize="1" noEditPoints="1" noAdjustHandles="1" noChangeArrowheads="1" noChangeShapeType="1"/>
          </p:cNvSpPr>
          <p:nvPr/>
        </p:nvSpPr>
        <p:spPr>
          <a:xfrm>
            <a:off x="6699222" y="4223019"/>
            <a:ext cx="1530270"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Refactor</a:t>
            </a:r>
          </a:p>
        </p:txBody>
      </p:sp>
      <p:sp>
        <p:nvSpPr>
          <p:cNvPr id="49" name="Rectangle: Rounded Corners 48">
            <a:extLst>
              <a:ext uri="{FF2B5EF4-FFF2-40B4-BE49-F238E27FC236}">
                <a16:creationId xmlns:a16="http://schemas.microsoft.com/office/drawing/2014/main" id="{7C00EF6C-352A-6710-0373-DC2BFF9B51A0}"/>
              </a:ext>
            </a:extLst>
          </p:cNvPr>
          <p:cNvSpPr>
            <a:spLocks noGrp="1" noRot="1" noMove="1" noResize="1" noEditPoints="1" noAdjustHandles="1" noChangeArrowheads="1" noChangeShapeType="1"/>
          </p:cNvSpPr>
          <p:nvPr/>
        </p:nvSpPr>
        <p:spPr>
          <a:xfrm>
            <a:off x="6699222" y="4451211"/>
            <a:ext cx="2419606" cy="1023613"/>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Refactor modifies existing application workloads with significant code changes to take advantages of the cloud native features </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tangle: Rounded Corners 49">
            <a:extLst>
              <a:ext uri="{FF2B5EF4-FFF2-40B4-BE49-F238E27FC236}">
                <a16:creationId xmlns:a16="http://schemas.microsoft.com/office/drawing/2014/main" id="{AE29B0F8-D99C-70CA-8C8D-EE1D10BE7232}"/>
              </a:ext>
            </a:extLst>
          </p:cNvPr>
          <p:cNvSpPr>
            <a:spLocks noGrp="1" noRot="1" noMove="1" noResize="1" noEditPoints="1" noAdjustHandles="1" noChangeArrowheads="1" noChangeShapeType="1"/>
          </p:cNvSpPr>
          <p:nvPr/>
        </p:nvSpPr>
        <p:spPr>
          <a:xfrm>
            <a:off x="5376588" y="5620712"/>
            <a:ext cx="1530270"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Replace</a:t>
            </a:r>
          </a:p>
        </p:txBody>
      </p:sp>
      <p:sp>
        <p:nvSpPr>
          <p:cNvPr id="51" name="Rectangle: Rounded Corners 50">
            <a:extLst>
              <a:ext uri="{FF2B5EF4-FFF2-40B4-BE49-F238E27FC236}">
                <a16:creationId xmlns:a16="http://schemas.microsoft.com/office/drawing/2014/main" id="{4567313D-EAB9-2273-600A-5003E544F86D}"/>
              </a:ext>
            </a:extLst>
          </p:cNvPr>
          <p:cNvSpPr>
            <a:spLocks noGrp="1" noRot="1" noMove="1" noResize="1" noEditPoints="1" noAdjustHandles="1" noChangeArrowheads="1" noChangeShapeType="1"/>
          </p:cNvSpPr>
          <p:nvPr/>
        </p:nvSpPr>
        <p:spPr>
          <a:xfrm>
            <a:off x="239597" y="4751994"/>
            <a:ext cx="729089"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Retain</a:t>
            </a:r>
          </a:p>
        </p:txBody>
      </p:sp>
      <p:sp>
        <p:nvSpPr>
          <p:cNvPr id="52" name="Rectangle: Rounded Corners 51">
            <a:extLst>
              <a:ext uri="{FF2B5EF4-FFF2-40B4-BE49-F238E27FC236}">
                <a16:creationId xmlns:a16="http://schemas.microsoft.com/office/drawing/2014/main" id="{25E7D6CE-A1DB-DA21-2998-11EB92D8289D}"/>
              </a:ext>
            </a:extLst>
          </p:cNvPr>
          <p:cNvSpPr>
            <a:spLocks noGrp="1" noRot="1" noMove="1" noResize="1" noEditPoints="1" noAdjustHandles="1" noChangeArrowheads="1" noChangeShapeType="1"/>
          </p:cNvSpPr>
          <p:nvPr/>
        </p:nvSpPr>
        <p:spPr>
          <a:xfrm>
            <a:off x="239597" y="4974436"/>
            <a:ext cx="2489582" cy="553458"/>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Retain involves keeping applications in its current state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3" name="Rectangle: Rounded Corners 52">
            <a:extLst>
              <a:ext uri="{FF2B5EF4-FFF2-40B4-BE49-F238E27FC236}">
                <a16:creationId xmlns:a16="http://schemas.microsoft.com/office/drawing/2014/main" id="{5E8C56AB-E628-D9F9-D57F-47348859640A}"/>
              </a:ext>
            </a:extLst>
          </p:cNvPr>
          <p:cNvSpPr>
            <a:spLocks noGrp="1" noRot="1" noMove="1" noResize="1" noEditPoints="1" noAdjustHandles="1" noChangeArrowheads="1" noChangeShapeType="1"/>
          </p:cNvSpPr>
          <p:nvPr/>
        </p:nvSpPr>
        <p:spPr>
          <a:xfrm>
            <a:off x="122907" y="1267251"/>
            <a:ext cx="1530270"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Reimagine</a:t>
            </a:r>
          </a:p>
        </p:txBody>
      </p:sp>
      <p:sp>
        <p:nvSpPr>
          <p:cNvPr id="54" name="Rectangle: Rounded Corners 53">
            <a:extLst>
              <a:ext uri="{FF2B5EF4-FFF2-40B4-BE49-F238E27FC236}">
                <a16:creationId xmlns:a16="http://schemas.microsoft.com/office/drawing/2014/main" id="{F04288BE-AB08-1E26-0EDF-46B0C4CBDF26}"/>
              </a:ext>
            </a:extLst>
          </p:cNvPr>
          <p:cNvSpPr>
            <a:spLocks noGrp="1" noRot="1" noMove="1" noResize="1" noEditPoints="1" noAdjustHandles="1" noChangeArrowheads="1" noChangeShapeType="1"/>
          </p:cNvSpPr>
          <p:nvPr/>
        </p:nvSpPr>
        <p:spPr>
          <a:xfrm>
            <a:off x="122907" y="1534108"/>
            <a:ext cx="3104155" cy="915914"/>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Business processes are revamped to take advantage of cloud, often by redefining and enhancing core value propositions; supporting applications are repurposed to deliver on this promise</a:t>
            </a:r>
            <a:endParaRPr kumimoji="0" lang="en-US" sz="1800" b="0" i="0" u="none" strike="noStrike" kern="1200" cap="none" spc="0" normalizeH="0" baseline="0" noProof="0" dirty="0">
              <a:ln>
                <a:noFill/>
              </a:ln>
              <a:solidFill>
                <a:prstClr val="black"/>
              </a:solidFill>
              <a:effectLst/>
              <a:uLnTx/>
              <a:uFillTx/>
              <a:latin typeface="Arial"/>
              <a:ea typeface="+mn-ea"/>
              <a:cs typeface="Arial"/>
            </a:endParaRPr>
          </a:p>
        </p:txBody>
      </p:sp>
      <p:sp>
        <p:nvSpPr>
          <p:cNvPr id="55" name="Rectangle: Rounded Corners 54">
            <a:extLst>
              <a:ext uri="{FF2B5EF4-FFF2-40B4-BE49-F238E27FC236}">
                <a16:creationId xmlns:a16="http://schemas.microsoft.com/office/drawing/2014/main" id="{42AEA563-365F-2241-A961-19942F97876A}"/>
              </a:ext>
            </a:extLst>
          </p:cNvPr>
          <p:cNvSpPr>
            <a:spLocks noGrp="1" noRot="1" noMove="1" noResize="1" noEditPoints="1" noAdjustHandles="1" noChangeArrowheads="1" noChangeShapeType="1"/>
          </p:cNvSpPr>
          <p:nvPr/>
        </p:nvSpPr>
        <p:spPr>
          <a:xfrm>
            <a:off x="4279762" y="3535698"/>
            <a:ext cx="608293"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7 Rs</a:t>
            </a:r>
            <a:endParaRPr kumimoji="0" lang="en-US" sz="1100" b="0" i="0" u="none" strike="noStrike" kern="1200" cap="none" spc="0" normalizeH="0" baseline="0" noProof="0" dirty="0">
              <a:ln>
                <a:noFill/>
              </a:ln>
              <a:solidFill>
                <a:srgbClr val="70AD47">
                  <a:lumMod val="50000"/>
                </a:srgbClr>
              </a:solidFill>
              <a:effectLst/>
              <a:uLnTx/>
              <a:uFillTx/>
              <a:latin typeface="Arial Black" panose="020B0A04020102020204" pitchFamily="34" charset="0"/>
              <a:ea typeface="+mn-ea"/>
              <a:cs typeface="+mn-cs"/>
            </a:endParaRPr>
          </a:p>
        </p:txBody>
      </p:sp>
      <p:grpSp>
        <p:nvGrpSpPr>
          <p:cNvPr id="56" name="Group 55">
            <a:extLst>
              <a:ext uri="{FF2B5EF4-FFF2-40B4-BE49-F238E27FC236}">
                <a16:creationId xmlns:a16="http://schemas.microsoft.com/office/drawing/2014/main" id="{88471100-3FCA-E08A-1706-F50A311606B8}"/>
              </a:ext>
            </a:extLst>
          </p:cNvPr>
          <p:cNvGrpSpPr>
            <a:grpSpLocks noGrp="1" noUngrp="1" noRot="1" noMove="1" noResize="1"/>
          </p:cNvGrpSpPr>
          <p:nvPr/>
        </p:nvGrpSpPr>
        <p:grpSpPr>
          <a:xfrm>
            <a:off x="5126410" y="1805038"/>
            <a:ext cx="432721" cy="457174"/>
            <a:chOff x="6617890" y="1759019"/>
            <a:chExt cx="432721" cy="457174"/>
          </a:xfrm>
        </p:grpSpPr>
        <p:sp>
          <p:nvSpPr>
            <p:cNvPr id="57" name="Freeform: Shape 56">
              <a:extLst>
                <a:ext uri="{FF2B5EF4-FFF2-40B4-BE49-F238E27FC236}">
                  <a16:creationId xmlns:a16="http://schemas.microsoft.com/office/drawing/2014/main" id="{4EE2C77A-A7AD-5611-36E0-1BE57993EE65}"/>
                </a:ext>
              </a:extLst>
            </p:cNvPr>
            <p:cNvSpPr>
              <a:spLocks noGrp="1" noRot="1" noMove="1" noResize="1" noEditPoints="1" noAdjustHandles="1" noChangeArrowheads="1" noChangeShapeType="1"/>
            </p:cNvSpPr>
            <p:nvPr/>
          </p:nvSpPr>
          <p:spPr>
            <a:xfrm>
              <a:off x="6617890" y="1759019"/>
              <a:ext cx="432721" cy="289827"/>
            </a:xfrm>
            <a:custGeom>
              <a:avLst/>
              <a:gdLst>
                <a:gd name="connsiteX0" fmla="*/ 355158 w 432721"/>
                <a:gd name="connsiteY0" fmla="*/ 105712 h 289827"/>
                <a:gd name="connsiteX1" fmla="*/ 227859 w 432721"/>
                <a:gd name="connsiteY1" fmla="*/ 0 h 289827"/>
                <a:gd name="connsiteX2" fmla="*/ 106973 w 432721"/>
                <a:gd name="connsiteY2" fmla="*/ 83013 h 289827"/>
                <a:gd name="connsiteX3" fmla="*/ 103414 w 432721"/>
                <a:gd name="connsiteY3" fmla="*/ 83013 h 289827"/>
                <a:gd name="connsiteX4" fmla="*/ 0 w 432721"/>
                <a:gd name="connsiteY4" fmla="*/ 186414 h 289827"/>
                <a:gd name="connsiteX5" fmla="*/ 103414 w 432721"/>
                <a:gd name="connsiteY5" fmla="*/ 289828 h 289827"/>
                <a:gd name="connsiteX6" fmla="*/ 132131 w 432721"/>
                <a:gd name="connsiteY6" fmla="*/ 289828 h 289827"/>
                <a:gd name="connsiteX7" fmla="*/ 179853 w 432721"/>
                <a:gd name="connsiteY7" fmla="*/ 224918 h 289827"/>
                <a:gd name="connsiteX8" fmla="*/ 216330 w 432721"/>
                <a:gd name="connsiteY8" fmla="*/ 206469 h 289827"/>
                <a:gd name="connsiteX9" fmla="*/ 252869 w 432721"/>
                <a:gd name="connsiteY9" fmla="*/ 224918 h 289827"/>
                <a:gd name="connsiteX10" fmla="*/ 300517 w 432721"/>
                <a:gd name="connsiteY10" fmla="*/ 289828 h 289827"/>
                <a:gd name="connsiteX11" fmla="*/ 339997 w 432721"/>
                <a:gd name="connsiteY11" fmla="*/ 289828 h 289827"/>
                <a:gd name="connsiteX12" fmla="*/ 432722 w 432721"/>
                <a:gd name="connsiteY12" fmla="*/ 197177 h 289827"/>
                <a:gd name="connsiteX13" fmla="*/ 355158 w 432721"/>
                <a:gd name="connsiteY13" fmla="*/ 105712 h 28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2721" h="289827">
                  <a:moveTo>
                    <a:pt x="355158" y="105712"/>
                  </a:moveTo>
                  <a:cubicBezTo>
                    <a:pt x="344124" y="45065"/>
                    <a:pt x="291434" y="0"/>
                    <a:pt x="227859" y="0"/>
                  </a:cubicBezTo>
                  <a:cubicBezTo>
                    <a:pt x="174057" y="0"/>
                    <a:pt x="125916" y="33956"/>
                    <a:pt x="106973" y="83013"/>
                  </a:cubicBezTo>
                  <a:lnTo>
                    <a:pt x="103414" y="83013"/>
                  </a:lnTo>
                  <a:cubicBezTo>
                    <a:pt x="46400" y="83013"/>
                    <a:pt x="0" y="129400"/>
                    <a:pt x="0" y="186414"/>
                  </a:cubicBezTo>
                  <a:cubicBezTo>
                    <a:pt x="0" y="243428"/>
                    <a:pt x="46400" y="289828"/>
                    <a:pt x="103414" y="289828"/>
                  </a:cubicBezTo>
                  <a:lnTo>
                    <a:pt x="132131" y="289828"/>
                  </a:lnTo>
                  <a:lnTo>
                    <a:pt x="179853" y="224918"/>
                  </a:lnTo>
                  <a:cubicBezTo>
                    <a:pt x="188305" y="213389"/>
                    <a:pt x="201996" y="206469"/>
                    <a:pt x="216330" y="206469"/>
                  </a:cubicBezTo>
                  <a:cubicBezTo>
                    <a:pt x="230664" y="206469"/>
                    <a:pt x="244355" y="213389"/>
                    <a:pt x="252869" y="224918"/>
                  </a:cubicBezTo>
                  <a:lnTo>
                    <a:pt x="300517" y="289828"/>
                  </a:lnTo>
                  <a:lnTo>
                    <a:pt x="339997" y="289828"/>
                  </a:lnTo>
                  <a:cubicBezTo>
                    <a:pt x="391141" y="289828"/>
                    <a:pt x="432722" y="248247"/>
                    <a:pt x="432722" y="197177"/>
                  </a:cubicBezTo>
                  <a:cubicBezTo>
                    <a:pt x="432722" y="151197"/>
                    <a:pt x="399111" y="112978"/>
                    <a:pt x="355158" y="105712"/>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8" name="Freeform: Shape 57">
              <a:extLst>
                <a:ext uri="{FF2B5EF4-FFF2-40B4-BE49-F238E27FC236}">
                  <a16:creationId xmlns:a16="http://schemas.microsoft.com/office/drawing/2014/main" id="{C2DF5E9A-F167-C637-E67A-A12D74CCA298}"/>
                </a:ext>
              </a:extLst>
            </p:cNvPr>
            <p:cNvSpPr>
              <a:spLocks noGrp="1" noRot="1" noMove="1" noResize="1" noEditPoints="1" noAdjustHandles="1" noChangeArrowheads="1" noChangeShapeType="1"/>
            </p:cNvSpPr>
            <p:nvPr/>
          </p:nvSpPr>
          <p:spPr>
            <a:xfrm>
              <a:off x="6759611" y="2000423"/>
              <a:ext cx="149253" cy="215770"/>
            </a:xfrm>
            <a:custGeom>
              <a:avLst/>
              <a:gdLst>
                <a:gd name="connsiteX0" fmla="*/ 82998 w 149253"/>
                <a:gd name="connsiteY0" fmla="*/ 4235 h 215770"/>
                <a:gd name="connsiteX1" fmla="*/ 66267 w 149253"/>
                <a:gd name="connsiteY1" fmla="*/ 4235 h 215770"/>
                <a:gd name="connsiteX2" fmla="*/ 2037 w 149253"/>
                <a:gd name="connsiteY2" fmla="*/ 91622 h 215770"/>
                <a:gd name="connsiteX3" fmla="*/ 10402 w 149253"/>
                <a:gd name="connsiteY3" fmla="*/ 108156 h 215770"/>
                <a:gd name="connsiteX4" fmla="*/ 47090 w 149253"/>
                <a:gd name="connsiteY4" fmla="*/ 108156 h 215770"/>
                <a:gd name="connsiteX5" fmla="*/ 47090 w 149253"/>
                <a:gd name="connsiteY5" fmla="*/ 205391 h 215770"/>
                <a:gd name="connsiteX6" fmla="*/ 57469 w 149253"/>
                <a:gd name="connsiteY6" fmla="*/ 215771 h 215770"/>
                <a:gd name="connsiteX7" fmla="*/ 91784 w 149253"/>
                <a:gd name="connsiteY7" fmla="*/ 215771 h 215770"/>
                <a:gd name="connsiteX8" fmla="*/ 102164 w 149253"/>
                <a:gd name="connsiteY8" fmla="*/ 205391 h 215770"/>
                <a:gd name="connsiteX9" fmla="*/ 102164 w 149253"/>
                <a:gd name="connsiteY9" fmla="*/ 108156 h 215770"/>
                <a:gd name="connsiteX10" fmla="*/ 138851 w 149253"/>
                <a:gd name="connsiteY10" fmla="*/ 108156 h 215770"/>
                <a:gd name="connsiteX11" fmla="*/ 147217 w 149253"/>
                <a:gd name="connsiteY11" fmla="*/ 91622 h 215770"/>
                <a:gd name="connsiteX12" fmla="*/ 82986 w 149253"/>
                <a:gd name="connsiteY12" fmla="*/ 4235 h 21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253" h="215770">
                  <a:moveTo>
                    <a:pt x="82998" y="4235"/>
                  </a:moveTo>
                  <a:cubicBezTo>
                    <a:pt x="78847" y="-1412"/>
                    <a:pt x="70407" y="-1412"/>
                    <a:pt x="66267" y="4235"/>
                  </a:cubicBezTo>
                  <a:lnTo>
                    <a:pt x="2037" y="91622"/>
                  </a:lnTo>
                  <a:cubicBezTo>
                    <a:pt x="-3005" y="98480"/>
                    <a:pt x="1889" y="108156"/>
                    <a:pt x="10402" y="108156"/>
                  </a:cubicBezTo>
                  <a:lnTo>
                    <a:pt x="47090" y="108156"/>
                  </a:lnTo>
                  <a:lnTo>
                    <a:pt x="47090" y="205391"/>
                  </a:lnTo>
                  <a:cubicBezTo>
                    <a:pt x="47090" y="211124"/>
                    <a:pt x="51736" y="215771"/>
                    <a:pt x="57469" y="215771"/>
                  </a:cubicBezTo>
                  <a:lnTo>
                    <a:pt x="91784" y="215771"/>
                  </a:lnTo>
                  <a:cubicBezTo>
                    <a:pt x="97518" y="215771"/>
                    <a:pt x="102164" y="211124"/>
                    <a:pt x="102164" y="205391"/>
                  </a:cubicBezTo>
                  <a:lnTo>
                    <a:pt x="102164" y="108156"/>
                  </a:lnTo>
                  <a:lnTo>
                    <a:pt x="138851" y="108156"/>
                  </a:lnTo>
                  <a:cubicBezTo>
                    <a:pt x="147365" y="108156"/>
                    <a:pt x="152258" y="98480"/>
                    <a:pt x="147217" y="91622"/>
                  </a:cubicBezTo>
                  <a:lnTo>
                    <a:pt x="82986" y="4235"/>
                  </a:ln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59" name="Group 58">
            <a:extLst>
              <a:ext uri="{FF2B5EF4-FFF2-40B4-BE49-F238E27FC236}">
                <a16:creationId xmlns:a16="http://schemas.microsoft.com/office/drawing/2014/main" id="{F9024966-AC87-F308-DE82-E8657508A127}"/>
              </a:ext>
            </a:extLst>
          </p:cNvPr>
          <p:cNvGrpSpPr>
            <a:grpSpLocks noGrp="1" noUngrp="1" noRot="1" noMove="1" noResize="1"/>
          </p:cNvGrpSpPr>
          <p:nvPr/>
        </p:nvGrpSpPr>
        <p:grpSpPr>
          <a:xfrm>
            <a:off x="5709466" y="4541625"/>
            <a:ext cx="414200" cy="457584"/>
            <a:chOff x="8754762" y="240341"/>
            <a:chExt cx="414200" cy="457584"/>
          </a:xfrm>
        </p:grpSpPr>
        <p:sp>
          <p:nvSpPr>
            <p:cNvPr id="60" name="Freeform: Shape 59">
              <a:extLst>
                <a:ext uri="{FF2B5EF4-FFF2-40B4-BE49-F238E27FC236}">
                  <a16:creationId xmlns:a16="http://schemas.microsoft.com/office/drawing/2014/main" id="{B0941CD7-E79F-C33D-7DB6-620D9CFDC7AF}"/>
                </a:ext>
              </a:extLst>
            </p:cNvPr>
            <p:cNvSpPr>
              <a:spLocks noGrp="1" noRot="1" noMove="1" noResize="1" noEditPoints="1" noAdjustHandles="1" noChangeArrowheads="1" noChangeShapeType="1"/>
            </p:cNvSpPr>
            <p:nvPr/>
          </p:nvSpPr>
          <p:spPr>
            <a:xfrm>
              <a:off x="8784733" y="240341"/>
              <a:ext cx="354257" cy="215083"/>
            </a:xfrm>
            <a:custGeom>
              <a:avLst/>
              <a:gdLst>
                <a:gd name="connsiteX0" fmla="*/ 354257 w 354257"/>
                <a:gd name="connsiteY0" fmla="*/ 149152 h 215083"/>
                <a:gd name="connsiteX1" fmla="*/ 288326 w 354257"/>
                <a:gd name="connsiteY1" fmla="*/ 215084 h 215083"/>
                <a:gd name="connsiteX2" fmla="*/ 253601 w 354257"/>
                <a:gd name="connsiteY2" fmla="*/ 215084 h 215083"/>
                <a:gd name="connsiteX3" fmla="*/ 253601 w 354257"/>
                <a:gd name="connsiteY3" fmla="*/ 160238 h 215083"/>
                <a:gd name="connsiteX4" fmla="*/ 231049 w 354257"/>
                <a:gd name="connsiteY4" fmla="*/ 137704 h 215083"/>
                <a:gd name="connsiteX5" fmla="*/ 204107 w 354257"/>
                <a:gd name="connsiteY5" fmla="*/ 137704 h 215083"/>
                <a:gd name="connsiteX6" fmla="*/ 181574 w 354257"/>
                <a:gd name="connsiteY6" fmla="*/ 160238 h 215083"/>
                <a:gd name="connsiteX7" fmla="*/ 181574 w 354257"/>
                <a:gd name="connsiteY7" fmla="*/ 183442 h 215083"/>
                <a:gd name="connsiteX8" fmla="*/ 154904 w 354257"/>
                <a:gd name="connsiteY8" fmla="*/ 146939 h 215083"/>
                <a:gd name="connsiteX9" fmla="*/ 136688 w 354257"/>
                <a:gd name="connsiteY9" fmla="*/ 137704 h 215083"/>
                <a:gd name="connsiteX10" fmla="*/ 118473 w 354257"/>
                <a:gd name="connsiteY10" fmla="*/ 146939 h 215083"/>
                <a:gd name="connsiteX11" fmla="*/ 78885 w 354257"/>
                <a:gd name="connsiteY11" fmla="*/ 201132 h 215083"/>
                <a:gd name="connsiteX12" fmla="*/ 74567 w 354257"/>
                <a:gd name="connsiteY12" fmla="*/ 215084 h 215083"/>
                <a:gd name="connsiteX13" fmla="*/ 0 w 354257"/>
                <a:gd name="connsiteY13" fmla="*/ 140190 h 215083"/>
                <a:gd name="connsiteX14" fmla="*/ 83421 w 354257"/>
                <a:gd name="connsiteY14" fmla="*/ 65822 h 215083"/>
                <a:gd name="connsiteX15" fmla="*/ 182499 w 354257"/>
                <a:gd name="connsiteY15" fmla="*/ 0 h 215083"/>
                <a:gd name="connsiteX16" fmla="*/ 287147 w 354257"/>
                <a:gd name="connsiteY16" fmla="*/ 83294 h 215083"/>
                <a:gd name="connsiteX17" fmla="*/ 354257 w 354257"/>
                <a:gd name="connsiteY17" fmla="*/ 149152 h 215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54257" h="215083">
                  <a:moveTo>
                    <a:pt x="354257" y="149152"/>
                  </a:moveTo>
                  <a:cubicBezTo>
                    <a:pt x="354257" y="185529"/>
                    <a:pt x="324703" y="215084"/>
                    <a:pt x="288326" y="215084"/>
                  </a:cubicBezTo>
                  <a:lnTo>
                    <a:pt x="253601" y="215084"/>
                  </a:lnTo>
                  <a:lnTo>
                    <a:pt x="253601" y="160238"/>
                  </a:lnTo>
                  <a:cubicBezTo>
                    <a:pt x="253601" y="147792"/>
                    <a:pt x="243441" y="137704"/>
                    <a:pt x="231049" y="137704"/>
                  </a:cubicBezTo>
                  <a:lnTo>
                    <a:pt x="204107" y="137704"/>
                  </a:lnTo>
                  <a:cubicBezTo>
                    <a:pt x="191716" y="137704"/>
                    <a:pt x="181574" y="147792"/>
                    <a:pt x="181574" y="160238"/>
                  </a:cubicBezTo>
                  <a:lnTo>
                    <a:pt x="181574" y="183442"/>
                  </a:lnTo>
                  <a:lnTo>
                    <a:pt x="154904" y="146939"/>
                  </a:lnTo>
                  <a:cubicBezTo>
                    <a:pt x="150640" y="141115"/>
                    <a:pt x="143837" y="137704"/>
                    <a:pt x="136688" y="137704"/>
                  </a:cubicBezTo>
                  <a:cubicBezTo>
                    <a:pt x="129540" y="137704"/>
                    <a:pt x="122736" y="141115"/>
                    <a:pt x="118473" y="146939"/>
                  </a:cubicBezTo>
                  <a:lnTo>
                    <a:pt x="78885" y="201132"/>
                  </a:lnTo>
                  <a:cubicBezTo>
                    <a:pt x="75873" y="205268"/>
                    <a:pt x="74368" y="210167"/>
                    <a:pt x="74567" y="215084"/>
                  </a:cubicBezTo>
                  <a:cubicBezTo>
                    <a:pt x="33419" y="214884"/>
                    <a:pt x="0" y="181338"/>
                    <a:pt x="0" y="140190"/>
                  </a:cubicBezTo>
                  <a:cubicBezTo>
                    <a:pt x="0" y="96085"/>
                    <a:pt x="38336" y="60434"/>
                    <a:pt x="83421" y="65822"/>
                  </a:cubicBezTo>
                  <a:cubicBezTo>
                    <a:pt x="100076" y="26089"/>
                    <a:pt x="138793" y="0"/>
                    <a:pt x="182499" y="0"/>
                  </a:cubicBezTo>
                  <a:cubicBezTo>
                    <a:pt x="232700" y="0"/>
                    <a:pt x="276080" y="35125"/>
                    <a:pt x="287147" y="83294"/>
                  </a:cubicBezTo>
                  <a:cubicBezTo>
                    <a:pt x="324104" y="82713"/>
                    <a:pt x="354257" y="112449"/>
                    <a:pt x="354257" y="149152"/>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61" name="Graphic 5">
              <a:extLst>
                <a:ext uri="{FF2B5EF4-FFF2-40B4-BE49-F238E27FC236}">
                  <a16:creationId xmlns:a16="http://schemas.microsoft.com/office/drawing/2014/main" id="{9D8CB52E-8C52-7A3A-AACB-81DFF1E0D5E1}"/>
                </a:ext>
              </a:extLst>
            </p:cNvPr>
            <p:cNvGrpSpPr>
              <a:grpSpLocks noGrp="1" noUngrp="1" noRot="1" noMove="1" noResize="1"/>
            </p:cNvGrpSpPr>
            <p:nvPr/>
          </p:nvGrpSpPr>
          <p:grpSpPr>
            <a:xfrm>
              <a:off x="8878948" y="397639"/>
              <a:ext cx="165864" cy="153742"/>
              <a:chOff x="8878948" y="397639"/>
              <a:chExt cx="165864" cy="153742"/>
            </a:xfrm>
            <a:solidFill>
              <a:srgbClr val="FFC000"/>
            </a:solidFill>
          </p:grpSpPr>
          <p:sp>
            <p:nvSpPr>
              <p:cNvPr id="11267" name="Freeform: Shape 11266">
                <a:extLst>
                  <a:ext uri="{FF2B5EF4-FFF2-40B4-BE49-F238E27FC236}">
                    <a16:creationId xmlns:a16="http://schemas.microsoft.com/office/drawing/2014/main" id="{254E2BA3-7672-6536-893A-F56251D4F5F9}"/>
                  </a:ext>
                </a:extLst>
              </p:cNvPr>
              <p:cNvSpPr>
                <a:spLocks noGrp="1" noRot="1" noMove="1" noResize="1" noEditPoints="1" noAdjustHandles="1" noChangeArrowheads="1" noChangeShapeType="1"/>
              </p:cNvSpPr>
              <p:nvPr/>
            </p:nvSpPr>
            <p:spPr>
              <a:xfrm>
                <a:off x="8878948" y="397653"/>
                <a:ext cx="84983" cy="153728"/>
              </a:xfrm>
              <a:custGeom>
                <a:avLst/>
                <a:gdLst>
                  <a:gd name="connsiteX0" fmla="*/ 40151 w 84983"/>
                  <a:gd name="connsiteY0" fmla="*/ 1184 h 153728"/>
                  <a:gd name="connsiteX1" fmla="*/ 564 w 84983"/>
                  <a:gd name="connsiteY1" fmla="*/ 55377 h 153728"/>
                  <a:gd name="connsiteX2" fmla="*/ 2886 w 84983"/>
                  <a:gd name="connsiteY2" fmla="*/ 59967 h 153728"/>
                  <a:gd name="connsiteX3" fmla="*/ 26163 w 84983"/>
                  <a:gd name="connsiteY3" fmla="*/ 59967 h 153728"/>
                  <a:gd name="connsiteX4" fmla="*/ 26163 w 84983"/>
                  <a:gd name="connsiteY4" fmla="*/ 150844 h 153728"/>
                  <a:gd name="connsiteX5" fmla="*/ 29048 w 84983"/>
                  <a:gd name="connsiteY5" fmla="*/ 153729 h 153728"/>
                  <a:gd name="connsiteX6" fmla="*/ 55936 w 84983"/>
                  <a:gd name="connsiteY6" fmla="*/ 153729 h 153728"/>
                  <a:gd name="connsiteX7" fmla="*/ 58820 w 84983"/>
                  <a:gd name="connsiteY7" fmla="*/ 150844 h 153728"/>
                  <a:gd name="connsiteX8" fmla="*/ 58820 w 84983"/>
                  <a:gd name="connsiteY8" fmla="*/ 59967 h 153728"/>
                  <a:gd name="connsiteX9" fmla="*/ 82097 w 84983"/>
                  <a:gd name="connsiteY9" fmla="*/ 59967 h 153728"/>
                  <a:gd name="connsiteX10" fmla="*/ 84420 w 84983"/>
                  <a:gd name="connsiteY10" fmla="*/ 55377 h 153728"/>
                  <a:gd name="connsiteX11" fmla="*/ 44832 w 84983"/>
                  <a:gd name="connsiteY11" fmla="*/ 1184 h 153728"/>
                  <a:gd name="connsiteX12" fmla="*/ 40188 w 84983"/>
                  <a:gd name="connsiteY12" fmla="*/ 1184 h 15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983" h="153728">
                    <a:moveTo>
                      <a:pt x="40151" y="1184"/>
                    </a:moveTo>
                    <a:lnTo>
                      <a:pt x="564" y="55377"/>
                    </a:lnTo>
                    <a:cubicBezTo>
                      <a:pt x="-833" y="57282"/>
                      <a:pt x="527" y="59967"/>
                      <a:pt x="2886" y="59967"/>
                    </a:cubicBezTo>
                    <a:lnTo>
                      <a:pt x="26163" y="59967"/>
                    </a:lnTo>
                    <a:lnTo>
                      <a:pt x="26163" y="150844"/>
                    </a:lnTo>
                    <a:cubicBezTo>
                      <a:pt x="26163" y="152441"/>
                      <a:pt x="27451" y="153729"/>
                      <a:pt x="29048" y="153729"/>
                    </a:cubicBezTo>
                    <a:lnTo>
                      <a:pt x="55936" y="153729"/>
                    </a:lnTo>
                    <a:cubicBezTo>
                      <a:pt x="57532" y="153729"/>
                      <a:pt x="58820" y="152441"/>
                      <a:pt x="58820" y="150844"/>
                    </a:cubicBezTo>
                    <a:lnTo>
                      <a:pt x="58820" y="59967"/>
                    </a:lnTo>
                    <a:lnTo>
                      <a:pt x="82097" y="59967"/>
                    </a:lnTo>
                    <a:cubicBezTo>
                      <a:pt x="84456" y="59967"/>
                      <a:pt x="85817" y="57282"/>
                      <a:pt x="84420" y="55377"/>
                    </a:cubicBezTo>
                    <a:lnTo>
                      <a:pt x="44832" y="1184"/>
                    </a:lnTo>
                    <a:cubicBezTo>
                      <a:pt x="43689" y="-395"/>
                      <a:pt x="41331" y="-395"/>
                      <a:pt x="40188" y="1184"/>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68" name="Freeform: Shape 11267">
                <a:extLst>
                  <a:ext uri="{FF2B5EF4-FFF2-40B4-BE49-F238E27FC236}">
                    <a16:creationId xmlns:a16="http://schemas.microsoft.com/office/drawing/2014/main" id="{2EECB596-A8D9-0BE4-4685-09D527364A05}"/>
                  </a:ext>
                </a:extLst>
              </p:cNvPr>
              <p:cNvSpPr>
                <a:spLocks noGrp="1" noRot="1" noMove="1" noResize="1" noEditPoints="1" noAdjustHandles="1" noChangeArrowheads="1" noChangeShapeType="1"/>
              </p:cNvSpPr>
              <p:nvPr/>
            </p:nvSpPr>
            <p:spPr>
              <a:xfrm>
                <a:off x="8959829" y="397639"/>
                <a:ext cx="84983" cy="153728"/>
              </a:xfrm>
              <a:custGeom>
                <a:avLst/>
                <a:gdLst>
                  <a:gd name="connsiteX0" fmla="*/ 44832 w 84983"/>
                  <a:gd name="connsiteY0" fmla="*/ 152545 h 153728"/>
                  <a:gd name="connsiteX1" fmla="*/ 84420 w 84983"/>
                  <a:gd name="connsiteY1" fmla="*/ 98352 h 153728"/>
                  <a:gd name="connsiteX2" fmla="*/ 82098 w 84983"/>
                  <a:gd name="connsiteY2" fmla="*/ 93762 h 153728"/>
                  <a:gd name="connsiteX3" fmla="*/ 58820 w 84983"/>
                  <a:gd name="connsiteY3" fmla="*/ 93762 h 153728"/>
                  <a:gd name="connsiteX4" fmla="*/ 58820 w 84983"/>
                  <a:gd name="connsiteY4" fmla="*/ 2885 h 153728"/>
                  <a:gd name="connsiteX5" fmla="*/ 55936 w 84983"/>
                  <a:gd name="connsiteY5" fmla="*/ 0 h 153728"/>
                  <a:gd name="connsiteX6" fmla="*/ 29048 w 84983"/>
                  <a:gd name="connsiteY6" fmla="*/ 0 h 153728"/>
                  <a:gd name="connsiteX7" fmla="*/ 26163 w 84983"/>
                  <a:gd name="connsiteY7" fmla="*/ 2885 h 153728"/>
                  <a:gd name="connsiteX8" fmla="*/ 26163 w 84983"/>
                  <a:gd name="connsiteY8" fmla="*/ 93762 h 153728"/>
                  <a:gd name="connsiteX9" fmla="*/ 2886 w 84983"/>
                  <a:gd name="connsiteY9" fmla="*/ 93762 h 153728"/>
                  <a:gd name="connsiteX10" fmla="*/ 564 w 84983"/>
                  <a:gd name="connsiteY10" fmla="*/ 98352 h 153728"/>
                  <a:gd name="connsiteX11" fmla="*/ 40151 w 84983"/>
                  <a:gd name="connsiteY11" fmla="*/ 152545 h 153728"/>
                  <a:gd name="connsiteX12" fmla="*/ 44796 w 84983"/>
                  <a:gd name="connsiteY12" fmla="*/ 152545 h 15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983" h="153728">
                    <a:moveTo>
                      <a:pt x="44832" y="152545"/>
                    </a:moveTo>
                    <a:lnTo>
                      <a:pt x="84420" y="98352"/>
                    </a:lnTo>
                    <a:cubicBezTo>
                      <a:pt x="85817" y="96447"/>
                      <a:pt x="84456" y="93762"/>
                      <a:pt x="82098" y="93762"/>
                    </a:cubicBezTo>
                    <a:lnTo>
                      <a:pt x="58820" y="93762"/>
                    </a:lnTo>
                    <a:lnTo>
                      <a:pt x="58820" y="2885"/>
                    </a:lnTo>
                    <a:cubicBezTo>
                      <a:pt x="58820" y="1288"/>
                      <a:pt x="57532" y="0"/>
                      <a:pt x="55936" y="0"/>
                    </a:cubicBezTo>
                    <a:lnTo>
                      <a:pt x="29048" y="0"/>
                    </a:lnTo>
                    <a:cubicBezTo>
                      <a:pt x="27451" y="0"/>
                      <a:pt x="26163" y="1288"/>
                      <a:pt x="26163" y="2885"/>
                    </a:cubicBezTo>
                    <a:lnTo>
                      <a:pt x="26163" y="93762"/>
                    </a:lnTo>
                    <a:lnTo>
                      <a:pt x="2886" y="93762"/>
                    </a:lnTo>
                    <a:cubicBezTo>
                      <a:pt x="527" y="93762"/>
                      <a:pt x="-833" y="96447"/>
                      <a:pt x="564" y="98352"/>
                    </a:cubicBezTo>
                    <a:lnTo>
                      <a:pt x="40151" y="152545"/>
                    </a:lnTo>
                    <a:cubicBezTo>
                      <a:pt x="41294" y="154124"/>
                      <a:pt x="43653" y="154124"/>
                      <a:pt x="44796" y="152545"/>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62" name="Graphic 5">
              <a:extLst>
                <a:ext uri="{FF2B5EF4-FFF2-40B4-BE49-F238E27FC236}">
                  <a16:creationId xmlns:a16="http://schemas.microsoft.com/office/drawing/2014/main" id="{B10C2E4F-0711-01BE-DDE4-C52C95155E4A}"/>
                </a:ext>
              </a:extLst>
            </p:cNvPr>
            <p:cNvGrpSpPr>
              <a:grpSpLocks noGrp="1" noUngrp="1" noRot="1" noMove="1" noResize="1"/>
            </p:cNvGrpSpPr>
            <p:nvPr/>
          </p:nvGrpSpPr>
          <p:grpSpPr>
            <a:xfrm>
              <a:off x="8754762" y="568431"/>
              <a:ext cx="414200" cy="129494"/>
              <a:chOff x="8754762" y="568431"/>
              <a:chExt cx="414200" cy="129494"/>
            </a:xfrm>
            <a:solidFill>
              <a:schemeClr val="tx1"/>
            </a:solidFill>
          </p:grpSpPr>
          <p:sp>
            <p:nvSpPr>
              <p:cNvPr id="63" name="Freeform: Shape 62">
                <a:extLst>
                  <a:ext uri="{FF2B5EF4-FFF2-40B4-BE49-F238E27FC236}">
                    <a16:creationId xmlns:a16="http://schemas.microsoft.com/office/drawing/2014/main" id="{EE06E192-51A6-EF4D-EFAE-29C088CEC53F}"/>
                  </a:ext>
                </a:extLst>
              </p:cNvPr>
              <p:cNvSpPr>
                <a:spLocks noGrp="1" noRot="1" noMove="1" noResize="1" noEditPoints="1" noAdjustHandles="1" noChangeArrowheads="1" noChangeShapeType="1"/>
              </p:cNvSpPr>
              <p:nvPr/>
            </p:nvSpPr>
            <p:spPr>
              <a:xfrm>
                <a:off x="9048113" y="568431"/>
                <a:ext cx="120849" cy="129494"/>
              </a:xfrm>
              <a:custGeom>
                <a:avLst/>
                <a:gdLst>
                  <a:gd name="connsiteX0" fmla="*/ 52651 w 120849"/>
                  <a:gd name="connsiteY0" fmla="*/ 127113 h 129494"/>
                  <a:gd name="connsiteX1" fmla="*/ 49276 w 120849"/>
                  <a:gd name="connsiteY1" fmla="*/ 129272 h 129494"/>
                  <a:gd name="connsiteX2" fmla="*/ 1397 w 120849"/>
                  <a:gd name="connsiteY2" fmla="*/ 107392 h 129494"/>
                  <a:gd name="connsiteX3" fmla="*/ 0 w 120849"/>
                  <a:gd name="connsiteY3" fmla="*/ 105233 h 129494"/>
                  <a:gd name="connsiteX4" fmla="*/ 0 w 120849"/>
                  <a:gd name="connsiteY4" fmla="*/ 39429 h 129494"/>
                  <a:gd name="connsiteX5" fmla="*/ 3375 w 120849"/>
                  <a:gd name="connsiteY5" fmla="*/ 37270 h 129494"/>
                  <a:gd name="connsiteX6" fmla="*/ 51254 w 120849"/>
                  <a:gd name="connsiteY6" fmla="*/ 59150 h 129494"/>
                  <a:gd name="connsiteX7" fmla="*/ 52651 w 120849"/>
                  <a:gd name="connsiteY7" fmla="*/ 61327 h 129494"/>
                  <a:gd name="connsiteX8" fmla="*/ 52651 w 120849"/>
                  <a:gd name="connsiteY8" fmla="*/ 127132 h 129494"/>
                  <a:gd name="connsiteX9" fmla="*/ 61432 w 120849"/>
                  <a:gd name="connsiteY9" fmla="*/ 45761 h 129494"/>
                  <a:gd name="connsiteX10" fmla="*/ 59454 w 120849"/>
                  <a:gd name="connsiteY10" fmla="*/ 45761 h 129494"/>
                  <a:gd name="connsiteX11" fmla="*/ 14351 w 120849"/>
                  <a:gd name="connsiteY11" fmla="*/ 25151 h 129494"/>
                  <a:gd name="connsiteX12" fmla="*/ 14351 w 120849"/>
                  <a:gd name="connsiteY12" fmla="*/ 20833 h 129494"/>
                  <a:gd name="connsiteX13" fmla="*/ 59454 w 120849"/>
                  <a:gd name="connsiteY13" fmla="*/ 204 h 129494"/>
                  <a:gd name="connsiteX14" fmla="*/ 61432 w 120849"/>
                  <a:gd name="connsiteY14" fmla="*/ 204 h 129494"/>
                  <a:gd name="connsiteX15" fmla="*/ 106535 w 120849"/>
                  <a:gd name="connsiteY15" fmla="*/ 20833 h 129494"/>
                  <a:gd name="connsiteX16" fmla="*/ 106535 w 120849"/>
                  <a:gd name="connsiteY16" fmla="*/ 25151 h 129494"/>
                  <a:gd name="connsiteX17" fmla="*/ 61432 w 120849"/>
                  <a:gd name="connsiteY17" fmla="*/ 45761 h 129494"/>
                  <a:gd name="connsiteX18" fmla="*/ 120850 w 120849"/>
                  <a:gd name="connsiteY18" fmla="*/ 105215 h 129494"/>
                  <a:gd name="connsiteX19" fmla="*/ 119453 w 120849"/>
                  <a:gd name="connsiteY19" fmla="*/ 107374 h 129494"/>
                  <a:gd name="connsiteX20" fmla="*/ 71574 w 120849"/>
                  <a:gd name="connsiteY20" fmla="*/ 129254 h 129494"/>
                  <a:gd name="connsiteX21" fmla="*/ 68199 w 120849"/>
                  <a:gd name="connsiteY21" fmla="*/ 127095 h 129494"/>
                  <a:gd name="connsiteX22" fmla="*/ 68199 w 120849"/>
                  <a:gd name="connsiteY22" fmla="*/ 61291 h 129494"/>
                  <a:gd name="connsiteX23" fmla="*/ 69596 w 120849"/>
                  <a:gd name="connsiteY23" fmla="*/ 59114 h 129494"/>
                  <a:gd name="connsiteX24" fmla="*/ 117475 w 120849"/>
                  <a:gd name="connsiteY24" fmla="*/ 37234 h 129494"/>
                  <a:gd name="connsiteX25" fmla="*/ 120850 w 120849"/>
                  <a:gd name="connsiteY25" fmla="*/ 39393 h 129494"/>
                  <a:gd name="connsiteX26" fmla="*/ 120850 w 120849"/>
                  <a:gd name="connsiteY26" fmla="*/ 105197 h 129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0849" h="129494">
                    <a:moveTo>
                      <a:pt x="52651" y="127113"/>
                    </a:moveTo>
                    <a:cubicBezTo>
                      <a:pt x="52651" y="128855"/>
                      <a:pt x="50854" y="129998"/>
                      <a:pt x="49276" y="129272"/>
                    </a:cubicBezTo>
                    <a:lnTo>
                      <a:pt x="1397" y="107392"/>
                    </a:lnTo>
                    <a:cubicBezTo>
                      <a:pt x="544" y="107011"/>
                      <a:pt x="0" y="106158"/>
                      <a:pt x="0" y="105233"/>
                    </a:cubicBezTo>
                    <a:lnTo>
                      <a:pt x="0" y="39429"/>
                    </a:lnTo>
                    <a:cubicBezTo>
                      <a:pt x="0" y="37705"/>
                      <a:pt x="1796" y="36544"/>
                      <a:pt x="3375" y="37270"/>
                    </a:cubicBezTo>
                    <a:lnTo>
                      <a:pt x="51254" y="59150"/>
                    </a:lnTo>
                    <a:cubicBezTo>
                      <a:pt x="52106" y="59531"/>
                      <a:pt x="52651" y="60384"/>
                      <a:pt x="52651" y="61327"/>
                    </a:cubicBezTo>
                    <a:lnTo>
                      <a:pt x="52651" y="127132"/>
                    </a:lnTo>
                    <a:close/>
                    <a:moveTo>
                      <a:pt x="61432" y="45761"/>
                    </a:moveTo>
                    <a:cubicBezTo>
                      <a:pt x="60797" y="46051"/>
                      <a:pt x="60071" y="46051"/>
                      <a:pt x="59454" y="45761"/>
                    </a:cubicBezTo>
                    <a:lnTo>
                      <a:pt x="14351" y="25151"/>
                    </a:lnTo>
                    <a:cubicBezTo>
                      <a:pt x="12500" y="24298"/>
                      <a:pt x="12500" y="21667"/>
                      <a:pt x="14351" y="20833"/>
                    </a:cubicBezTo>
                    <a:lnTo>
                      <a:pt x="59454" y="204"/>
                    </a:lnTo>
                    <a:cubicBezTo>
                      <a:pt x="60089" y="-68"/>
                      <a:pt x="60797" y="-68"/>
                      <a:pt x="61432" y="204"/>
                    </a:cubicBezTo>
                    <a:lnTo>
                      <a:pt x="106535" y="20833"/>
                    </a:lnTo>
                    <a:cubicBezTo>
                      <a:pt x="108385" y="21667"/>
                      <a:pt x="108385" y="24298"/>
                      <a:pt x="106535" y="25151"/>
                    </a:cubicBezTo>
                    <a:lnTo>
                      <a:pt x="61432" y="45761"/>
                    </a:lnTo>
                    <a:close/>
                    <a:moveTo>
                      <a:pt x="120850" y="105215"/>
                    </a:moveTo>
                    <a:cubicBezTo>
                      <a:pt x="120850" y="106140"/>
                      <a:pt x="120305" y="106993"/>
                      <a:pt x="119453" y="107374"/>
                    </a:cubicBezTo>
                    <a:lnTo>
                      <a:pt x="71574" y="129254"/>
                    </a:lnTo>
                    <a:cubicBezTo>
                      <a:pt x="69995" y="129980"/>
                      <a:pt x="68199" y="128819"/>
                      <a:pt x="68199" y="127095"/>
                    </a:cubicBezTo>
                    <a:lnTo>
                      <a:pt x="68199" y="61291"/>
                    </a:lnTo>
                    <a:cubicBezTo>
                      <a:pt x="68199" y="60366"/>
                      <a:pt x="68743" y="59495"/>
                      <a:pt x="69596" y="59114"/>
                    </a:cubicBezTo>
                    <a:lnTo>
                      <a:pt x="117475" y="37234"/>
                    </a:lnTo>
                    <a:cubicBezTo>
                      <a:pt x="119053" y="36508"/>
                      <a:pt x="120850" y="37669"/>
                      <a:pt x="120850" y="39393"/>
                    </a:cubicBezTo>
                    <a:lnTo>
                      <a:pt x="120850" y="105197"/>
                    </a:ln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64" name="Freeform: Shape 11263">
                <a:extLst>
                  <a:ext uri="{FF2B5EF4-FFF2-40B4-BE49-F238E27FC236}">
                    <a16:creationId xmlns:a16="http://schemas.microsoft.com/office/drawing/2014/main" id="{4BCF2F73-0B4F-0313-852C-DF43672DF7ED}"/>
                  </a:ext>
                </a:extLst>
              </p:cNvPr>
              <p:cNvSpPr>
                <a:spLocks noGrp="1" noRot="1" noMove="1" noResize="1" noEditPoints="1" noAdjustHandles="1" noChangeArrowheads="1" noChangeShapeType="1"/>
              </p:cNvSpPr>
              <p:nvPr/>
            </p:nvSpPr>
            <p:spPr>
              <a:xfrm>
                <a:off x="8901428" y="568431"/>
                <a:ext cx="120867" cy="129494"/>
              </a:xfrm>
              <a:custGeom>
                <a:avLst/>
                <a:gdLst>
                  <a:gd name="connsiteX0" fmla="*/ 52651 w 120867"/>
                  <a:gd name="connsiteY0" fmla="*/ 127113 h 129494"/>
                  <a:gd name="connsiteX1" fmla="*/ 49276 w 120867"/>
                  <a:gd name="connsiteY1" fmla="*/ 129272 h 129494"/>
                  <a:gd name="connsiteX2" fmla="*/ 1397 w 120867"/>
                  <a:gd name="connsiteY2" fmla="*/ 107392 h 129494"/>
                  <a:gd name="connsiteX3" fmla="*/ 0 w 120867"/>
                  <a:gd name="connsiteY3" fmla="*/ 105233 h 129494"/>
                  <a:gd name="connsiteX4" fmla="*/ 0 w 120867"/>
                  <a:gd name="connsiteY4" fmla="*/ 39429 h 129494"/>
                  <a:gd name="connsiteX5" fmla="*/ 3375 w 120867"/>
                  <a:gd name="connsiteY5" fmla="*/ 37270 h 129494"/>
                  <a:gd name="connsiteX6" fmla="*/ 51254 w 120867"/>
                  <a:gd name="connsiteY6" fmla="*/ 59150 h 129494"/>
                  <a:gd name="connsiteX7" fmla="*/ 52651 w 120867"/>
                  <a:gd name="connsiteY7" fmla="*/ 61327 h 129494"/>
                  <a:gd name="connsiteX8" fmla="*/ 52651 w 120867"/>
                  <a:gd name="connsiteY8" fmla="*/ 127132 h 129494"/>
                  <a:gd name="connsiteX9" fmla="*/ 61432 w 120867"/>
                  <a:gd name="connsiteY9" fmla="*/ 45761 h 129494"/>
                  <a:gd name="connsiteX10" fmla="*/ 59454 w 120867"/>
                  <a:gd name="connsiteY10" fmla="*/ 45761 h 129494"/>
                  <a:gd name="connsiteX11" fmla="*/ 14351 w 120867"/>
                  <a:gd name="connsiteY11" fmla="*/ 25151 h 129494"/>
                  <a:gd name="connsiteX12" fmla="*/ 14351 w 120867"/>
                  <a:gd name="connsiteY12" fmla="*/ 20833 h 129494"/>
                  <a:gd name="connsiteX13" fmla="*/ 59454 w 120867"/>
                  <a:gd name="connsiteY13" fmla="*/ 204 h 129494"/>
                  <a:gd name="connsiteX14" fmla="*/ 61432 w 120867"/>
                  <a:gd name="connsiteY14" fmla="*/ 204 h 129494"/>
                  <a:gd name="connsiteX15" fmla="*/ 106535 w 120867"/>
                  <a:gd name="connsiteY15" fmla="*/ 20833 h 129494"/>
                  <a:gd name="connsiteX16" fmla="*/ 106535 w 120867"/>
                  <a:gd name="connsiteY16" fmla="*/ 25151 h 129494"/>
                  <a:gd name="connsiteX17" fmla="*/ 61432 w 120867"/>
                  <a:gd name="connsiteY17" fmla="*/ 45761 h 129494"/>
                  <a:gd name="connsiteX18" fmla="*/ 120868 w 120867"/>
                  <a:gd name="connsiteY18" fmla="*/ 105215 h 129494"/>
                  <a:gd name="connsiteX19" fmla="*/ 119471 w 120867"/>
                  <a:gd name="connsiteY19" fmla="*/ 107374 h 129494"/>
                  <a:gd name="connsiteX20" fmla="*/ 71592 w 120867"/>
                  <a:gd name="connsiteY20" fmla="*/ 129254 h 129494"/>
                  <a:gd name="connsiteX21" fmla="*/ 68217 w 120867"/>
                  <a:gd name="connsiteY21" fmla="*/ 127095 h 129494"/>
                  <a:gd name="connsiteX22" fmla="*/ 68217 w 120867"/>
                  <a:gd name="connsiteY22" fmla="*/ 61291 h 129494"/>
                  <a:gd name="connsiteX23" fmla="*/ 69614 w 120867"/>
                  <a:gd name="connsiteY23" fmla="*/ 59114 h 129494"/>
                  <a:gd name="connsiteX24" fmla="*/ 117493 w 120867"/>
                  <a:gd name="connsiteY24" fmla="*/ 37234 h 129494"/>
                  <a:gd name="connsiteX25" fmla="*/ 120868 w 120867"/>
                  <a:gd name="connsiteY25" fmla="*/ 39393 h 129494"/>
                  <a:gd name="connsiteX26" fmla="*/ 120868 w 120867"/>
                  <a:gd name="connsiteY26" fmla="*/ 105197 h 129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0867" h="129494">
                    <a:moveTo>
                      <a:pt x="52651" y="127113"/>
                    </a:moveTo>
                    <a:cubicBezTo>
                      <a:pt x="52651" y="128855"/>
                      <a:pt x="50854" y="129998"/>
                      <a:pt x="49276" y="129272"/>
                    </a:cubicBezTo>
                    <a:lnTo>
                      <a:pt x="1397" y="107392"/>
                    </a:lnTo>
                    <a:cubicBezTo>
                      <a:pt x="544" y="107011"/>
                      <a:pt x="0" y="106158"/>
                      <a:pt x="0" y="105233"/>
                    </a:cubicBezTo>
                    <a:lnTo>
                      <a:pt x="0" y="39429"/>
                    </a:lnTo>
                    <a:cubicBezTo>
                      <a:pt x="0" y="37705"/>
                      <a:pt x="1796" y="36544"/>
                      <a:pt x="3375" y="37270"/>
                    </a:cubicBezTo>
                    <a:lnTo>
                      <a:pt x="51254" y="59150"/>
                    </a:lnTo>
                    <a:cubicBezTo>
                      <a:pt x="52106" y="59531"/>
                      <a:pt x="52651" y="60384"/>
                      <a:pt x="52651" y="61327"/>
                    </a:cubicBezTo>
                    <a:lnTo>
                      <a:pt x="52651" y="127132"/>
                    </a:lnTo>
                    <a:close/>
                    <a:moveTo>
                      <a:pt x="61432" y="45761"/>
                    </a:moveTo>
                    <a:cubicBezTo>
                      <a:pt x="60797" y="46051"/>
                      <a:pt x="60071" y="46051"/>
                      <a:pt x="59454" y="45761"/>
                    </a:cubicBezTo>
                    <a:lnTo>
                      <a:pt x="14351" y="25151"/>
                    </a:lnTo>
                    <a:cubicBezTo>
                      <a:pt x="12500" y="24298"/>
                      <a:pt x="12500" y="21667"/>
                      <a:pt x="14351" y="20833"/>
                    </a:cubicBezTo>
                    <a:lnTo>
                      <a:pt x="59454" y="204"/>
                    </a:lnTo>
                    <a:cubicBezTo>
                      <a:pt x="60089" y="-68"/>
                      <a:pt x="60797" y="-68"/>
                      <a:pt x="61432" y="204"/>
                    </a:cubicBezTo>
                    <a:lnTo>
                      <a:pt x="106535" y="20833"/>
                    </a:lnTo>
                    <a:cubicBezTo>
                      <a:pt x="108385" y="21667"/>
                      <a:pt x="108385" y="24298"/>
                      <a:pt x="106535" y="25151"/>
                    </a:cubicBezTo>
                    <a:lnTo>
                      <a:pt x="61432" y="45761"/>
                    </a:lnTo>
                    <a:close/>
                    <a:moveTo>
                      <a:pt x="120868" y="105215"/>
                    </a:moveTo>
                    <a:cubicBezTo>
                      <a:pt x="120868" y="106140"/>
                      <a:pt x="120323" y="106993"/>
                      <a:pt x="119471" y="107374"/>
                    </a:cubicBezTo>
                    <a:lnTo>
                      <a:pt x="71592" y="129254"/>
                    </a:lnTo>
                    <a:cubicBezTo>
                      <a:pt x="70013" y="129980"/>
                      <a:pt x="68217" y="128819"/>
                      <a:pt x="68217" y="127095"/>
                    </a:cubicBezTo>
                    <a:lnTo>
                      <a:pt x="68217" y="61291"/>
                    </a:lnTo>
                    <a:cubicBezTo>
                      <a:pt x="68217" y="60366"/>
                      <a:pt x="68761" y="59495"/>
                      <a:pt x="69614" y="59114"/>
                    </a:cubicBezTo>
                    <a:lnTo>
                      <a:pt x="117493" y="37234"/>
                    </a:lnTo>
                    <a:cubicBezTo>
                      <a:pt x="119072" y="36508"/>
                      <a:pt x="120868" y="37669"/>
                      <a:pt x="120868" y="39393"/>
                    </a:cubicBezTo>
                    <a:lnTo>
                      <a:pt x="120868" y="105197"/>
                    </a:ln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65" name="Freeform: Shape 11264">
                <a:extLst>
                  <a:ext uri="{FF2B5EF4-FFF2-40B4-BE49-F238E27FC236}">
                    <a16:creationId xmlns:a16="http://schemas.microsoft.com/office/drawing/2014/main" id="{899FE803-90D4-95BA-700B-0AF19536B104}"/>
                  </a:ext>
                </a:extLst>
              </p:cNvPr>
              <p:cNvSpPr>
                <a:spLocks noGrp="1" noRot="1" noMove="1" noResize="1" noEditPoints="1" noAdjustHandles="1" noChangeArrowheads="1" noChangeShapeType="1"/>
              </p:cNvSpPr>
              <p:nvPr/>
            </p:nvSpPr>
            <p:spPr>
              <a:xfrm>
                <a:off x="8754762" y="568431"/>
                <a:ext cx="120849" cy="129494"/>
              </a:xfrm>
              <a:custGeom>
                <a:avLst/>
                <a:gdLst>
                  <a:gd name="connsiteX0" fmla="*/ 52651 w 120849"/>
                  <a:gd name="connsiteY0" fmla="*/ 127113 h 129494"/>
                  <a:gd name="connsiteX1" fmla="*/ 49276 w 120849"/>
                  <a:gd name="connsiteY1" fmla="*/ 129272 h 129494"/>
                  <a:gd name="connsiteX2" fmla="*/ 1397 w 120849"/>
                  <a:gd name="connsiteY2" fmla="*/ 107392 h 129494"/>
                  <a:gd name="connsiteX3" fmla="*/ 0 w 120849"/>
                  <a:gd name="connsiteY3" fmla="*/ 105233 h 129494"/>
                  <a:gd name="connsiteX4" fmla="*/ 0 w 120849"/>
                  <a:gd name="connsiteY4" fmla="*/ 39429 h 129494"/>
                  <a:gd name="connsiteX5" fmla="*/ 3375 w 120849"/>
                  <a:gd name="connsiteY5" fmla="*/ 37270 h 129494"/>
                  <a:gd name="connsiteX6" fmla="*/ 51254 w 120849"/>
                  <a:gd name="connsiteY6" fmla="*/ 59150 h 129494"/>
                  <a:gd name="connsiteX7" fmla="*/ 52651 w 120849"/>
                  <a:gd name="connsiteY7" fmla="*/ 61327 h 129494"/>
                  <a:gd name="connsiteX8" fmla="*/ 52651 w 120849"/>
                  <a:gd name="connsiteY8" fmla="*/ 127132 h 129494"/>
                  <a:gd name="connsiteX9" fmla="*/ 61414 w 120849"/>
                  <a:gd name="connsiteY9" fmla="*/ 45761 h 129494"/>
                  <a:gd name="connsiteX10" fmla="*/ 59436 w 120849"/>
                  <a:gd name="connsiteY10" fmla="*/ 45761 h 129494"/>
                  <a:gd name="connsiteX11" fmla="*/ 14333 w 120849"/>
                  <a:gd name="connsiteY11" fmla="*/ 25151 h 129494"/>
                  <a:gd name="connsiteX12" fmla="*/ 14333 w 120849"/>
                  <a:gd name="connsiteY12" fmla="*/ 20833 h 129494"/>
                  <a:gd name="connsiteX13" fmla="*/ 59436 w 120849"/>
                  <a:gd name="connsiteY13" fmla="*/ 204 h 129494"/>
                  <a:gd name="connsiteX14" fmla="*/ 61414 w 120849"/>
                  <a:gd name="connsiteY14" fmla="*/ 204 h 129494"/>
                  <a:gd name="connsiteX15" fmla="*/ 106517 w 120849"/>
                  <a:gd name="connsiteY15" fmla="*/ 20833 h 129494"/>
                  <a:gd name="connsiteX16" fmla="*/ 106517 w 120849"/>
                  <a:gd name="connsiteY16" fmla="*/ 25151 h 129494"/>
                  <a:gd name="connsiteX17" fmla="*/ 61414 w 120849"/>
                  <a:gd name="connsiteY17" fmla="*/ 45761 h 129494"/>
                  <a:gd name="connsiteX18" fmla="*/ 120850 w 120849"/>
                  <a:gd name="connsiteY18" fmla="*/ 105215 h 129494"/>
                  <a:gd name="connsiteX19" fmla="*/ 119453 w 120849"/>
                  <a:gd name="connsiteY19" fmla="*/ 107374 h 129494"/>
                  <a:gd name="connsiteX20" fmla="*/ 71574 w 120849"/>
                  <a:gd name="connsiteY20" fmla="*/ 129254 h 129494"/>
                  <a:gd name="connsiteX21" fmla="*/ 68199 w 120849"/>
                  <a:gd name="connsiteY21" fmla="*/ 127095 h 129494"/>
                  <a:gd name="connsiteX22" fmla="*/ 68199 w 120849"/>
                  <a:gd name="connsiteY22" fmla="*/ 61291 h 129494"/>
                  <a:gd name="connsiteX23" fmla="*/ 69596 w 120849"/>
                  <a:gd name="connsiteY23" fmla="*/ 59114 h 129494"/>
                  <a:gd name="connsiteX24" fmla="*/ 117475 w 120849"/>
                  <a:gd name="connsiteY24" fmla="*/ 37234 h 129494"/>
                  <a:gd name="connsiteX25" fmla="*/ 120850 w 120849"/>
                  <a:gd name="connsiteY25" fmla="*/ 39393 h 129494"/>
                  <a:gd name="connsiteX26" fmla="*/ 120850 w 120849"/>
                  <a:gd name="connsiteY26" fmla="*/ 105197 h 129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0849" h="129494">
                    <a:moveTo>
                      <a:pt x="52651" y="127113"/>
                    </a:moveTo>
                    <a:cubicBezTo>
                      <a:pt x="52651" y="128855"/>
                      <a:pt x="50854" y="129998"/>
                      <a:pt x="49276" y="129272"/>
                    </a:cubicBezTo>
                    <a:lnTo>
                      <a:pt x="1397" y="107392"/>
                    </a:lnTo>
                    <a:cubicBezTo>
                      <a:pt x="544" y="107011"/>
                      <a:pt x="0" y="106158"/>
                      <a:pt x="0" y="105233"/>
                    </a:cubicBezTo>
                    <a:lnTo>
                      <a:pt x="0" y="39429"/>
                    </a:lnTo>
                    <a:cubicBezTo>
                      <a:pt x="0" y="37705"/>
                      <a:pt x="1796" y="36544"/>
                      <a:pt x="3375" y="37270"/>
                    </a:cubicBezTo>
                    <a:lnTo>
                      <a:pt x="51254" y="59150"/>
                    </a:lnTo>
                    <a:cubicBezTo>
                      <a:pt x="52106" y="59531"/>
                      <a:pt x="52651" y="60384"/>
                      <a:pt x="52651" y="61327"/>
                    </a:cubicBezTo>
                    <a:lnTo>
                      <a:pt x="52651" y="127132"/>
                    </a:lnTo>
                    <a:close/>
                    <a:moveTo>
                      <a:pt x="61414" y="45761"/>
                    </a:moveTo>
                    <a:cubicBezTo>
                      <a:pt x="60779" y="46051"/>
                      <a:pt x="60053" y="46051"/>
                      <a:pt x="59436" y="45761"/>
                    </a:cubicBezTo>
                    <a:lnTo>
                      <a:pt x="14333" y="25151"/>
                    </a:lnTo>
                    <a:cubicBezTo>
                      <a:pt x="12482" y="24298"/>
                      <a:pt x="12482" y="21667"/>
                      <a:pt x="14333" y="20833"/>
                    </a:cubicBezTo>
                    <a:lnTo>
                      <a:pt x="59436" y="204"/>
                    </a:lnTo>
                    <a:cubicBezTo>
                      <a:pt x="60071" y="-68"/>
                      <a:pt x="60779" y="-68"/>
                      <a:pt x="61414" y="204"/>
                    </a:cubicBezTo>
                    <a:lnTo>
                      <a:pt x="106517" y="20833"/>
                    </a:lnTo>
                    <a:cubicBezTo>
                      <a:pt x="108367" y="21667"/>
                      <a:pt x="108367" y="24298"/>
                      <a:pt x="106517" y="25151"/>
                    </a:cubicBezTo>
                    <a:lnTo>
                      <a:pt x="61414" y="45761"/>
                    </a:lnTo>
                    <a:close/>
                    <a:moveTo>
                      <a:pt x="120850" y="105215"/>
                    </a:moveTo>
                    <a:cubicBezTo>
                      <a:pt x="120850" y="106140"/>
                      <a:pt x="120305" y="106993"/>
                      <a:pt x="119453" y="107374"/>
                    </a:cubicBezTo>
                    <a:lnTo>
                      <a:pt x="71574" y="129254"/>
                    </a:lnTo>
                    <a:cubicBezTo>
                      <a:pt x="69995" y="129980"/>
                      <a:pt x="68199" y="128819"/>
                      <a:pt x="68199" y="127095"/>
                    </a:cubicBezTo>
                    <a:lnTo>
                      <a:pt x="68199" y="61291"/>
                    </a:lnTo>
                    <a:cubicBezTo>
                      <a:pt x="68199" y="60366"/>
                      <a:pt x="68743" y="59495"/>
                      <a:pt x="69596" y="59114"/>
                    </a:cubicBezTo>
                    <a:lnTo>
                      <a:pt x="117475" y="37234"/>
                    </a:lnTo>
                    <a:cubicBezTo>
                      <a:pt x="119053" y="36508"/>
                      <a:pt x="120850" y="37669"/>
                      <a:pt x="120850" y="39393"/>
                    </a:cubicBezTo>
                    <a:lnTo>
                      <a:pt x="120850" y="105197"/>
                    </a:ln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grpSp>
        <p:nvGrpSpPr>
          <p:cNvPr id="11269" name="Group 11268">
            <a:extLst>
              <a:ext uri="{FF2B5EF4-FFF2-40B4-BE49-F238E27FC236}">
                <a16:creationId xmlns:a16="http://schemas.microsoft.com/office/drawing/2014/main" id="{05E806E8-5794-1E24-9059-306B9F431220}"/>
              </a:ext>
            </a:extLst>
          </p:cNvPr>
          <p:cNvGrpSpPr>
            <a:grpSpLocks noGrp="1" noUngrp="1" noRot="1" noMove="1" noResize="1"/>
          </p:cNvGrpSpPr>
          <p:nvPr/>
        </p:nvGrpSpPr>
        <p:grpSpPr>
          <a:xfrm>
            <a:off x="4283913" y="5227628"/>
            <a:ext cx="533574" cy="405296"/>
            <a:chOff x="9821188" y="242404"/>
            <a:chExt cx="602183" cy="457411"/>
          </a:xfrm>
        </p:grpSpPr>
        <p:sp>
          <p:nvSpPr>
            <p:cNvPr id="11270" name="Freeform: Shape 11269">
              <a:extLst>
                <a:ext uri="{FF2B5EF4-FFF2-40B4-BE49-F238E27FC236}">
                  <a16:creationId xmlns:a16="http://schemas.microsoft.com/office/drawing/2014/main" id="{2075477C-8FD8-04B2-4832-FEB7F712EF4F}"/>
                </a:ext>
              </a:extLst>
            </p:cNvPr>
            <p:cNvSpPr>
              <a:spLocks noGrp="1" noRot="1" noMove="1" noResize="1" noEditPoints="1" noAdjustHandles="1" noChangeArrowheads="1" noChangeShapeType="1"/>
            </p:cNvSpPr>
            <p:nvPr/>
          </p:nvSpPr>
          <p:spPr>
            <a:xfrm>
              <a:off x="10109946" y="242404"/>
              <a:ext cx="218399" cy="215596"/>
            </a:xfrm>
            <a:custGeom>
              <a:avLst/>
              <a:gdLst>
                <a:gd name="connsiteX0" fmla="*/ 25459 w 218399"/>
                <a:gd name="connsiteY0" fmla="*/ 215583 h 215596"/>
                <a:gd name="connsiteX1" fmla="*/ 31643 w 218399"/>
                <a:gd name="connsiteY1" fmla="*/ 214638 h 215596"/>
                <a:gd name="connsiteX2" fmla="*/ 45220 w 218399"/>
                <a:gd name="connsiteY2" fmla="*/ 188706 h 215596"/>
                <a:gd name="connsiteX3" fmla="*/ 41370 w 218399"/>
                <a:gd name="connsiteY3" fmla="*/ 163553 h 215596"/>
                <a:gd name="connsiteX4" fmla="*/ 120901 w 218399"/>
                <a:gd name="connsiteY4" fmla="*/ 80062 h 215596"/>
                <a:gd name="connsiteX5" fmla="*/ 120901 w 218399"/>
                <a:gd name="connsiteY5" fmla="*/ 106424 h 215596"/>
                <a:gd name="connsiteX6" fmla="*/ 127099 w 218399"/>
                <a:gd name="connsiteY6" fmla="*/ 116861 h 215596"/>
                <a:gd name="connsiteX7" fmla="*/ 132810 w 218399"/>
                <a:gd name="connsiteY7" fmla="*/ 118320 h 215596"/>
                <a:gd name="connsiteX8" fmla="*/ 139231 w 218399"/>
                <a:gd name="connsiteY8" fmla="*/ 116430 h 215596"/>
                <a:gd name="connsiteX9" fmla="*/ 212925 w 218399"/>
                <a:gd name="connsiteY9" fmla="*/ 69167 h 215596"/>
                <a:gd name="connsiteX10" fmla="*/ 218400 w 218399"/>
                <a:gd name="connsiteY10" fmla="*/ 59148 h 215596"/>
                <a:gd name="connsiteX11" fmla="*/ 212925 w 218399"/>
                <a:gd name="connsiteY11" fmla="*/ 49128 h 215596"/>
                <a:gd name="connsiteX12" fmla="*/ 139231 w 218399"/>
                <a:gd name="connsiteY12" fmla="*/ 1894 h 215596"/>
                <a:gd name="connsiteX13" fmla="*/ 127099 w 218399"/>
                <a:gd name="connsiteY13" fmla="*/ 1477 h 215596"/>
                <a:gd name="connsiteX14" fmla="*/ 120915 w 218399"/>
                <a:gd name="connsiteY14" fmla="*/ 11913 h 215596"/>
                <a:gd name="connsiteX15" fmla="*/ 120915 w 218399"/>
                <a:gd name="connsiteY15" fmla="*/ 38678 h 215596"/>
                <a:gd name="connsiteX16" fmla="*/ 0 w 218399"/>
                <a:gd name="connsiteY16" fmla="*/ 163567 h 215596"/>
                <a:gd name="connsiteX17" fmla="*/ 5739 w 218399"/>
                <a:gd name="connsiteY17" fmla="*/ 201060 h 215596"/>
                <a:gd name="connsiteX18" fmla="*/ 25486 w 218399"/>
                <a:gd name="connsiteY18" fmla="*/ 215596 h 215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18399" h="215596">
                  <a:moveTo>
                    <a:pt x="25459" y="215583"/>
                  </a:moveTo>
                  <a:cubicBezTo>
                    <a:pt x="27501" y="215583"/>
                    <a:pt x="29586" y="215277"/>
                    <a:pt x="31643" y="214638"/>
                  </a:cubicBezTo>
                  <a:cubicBezTo>
                    <a:pt x="42552" y="211219"/>
                    <a:pt x="48638" y="199615"/>
                    <a:pt x="45220" y="188706"/>
                  </a:cubicBezTo>
                  <a:cubicBezTo>
                    <a:pt x="42663" y="180535"/>
                    <a:pt x="41370" y="172072"/>
                    <a:pt x="41370" y="163553"/>
                  </a:cubicBezTo>
                  <a:cubicBezTo>
                    <a:pt x="41370" y="118806"/>
                    <a:pt x="76682" y="82258"/>
                    <a:pt x="120901" y="80062"/>
                  </a:cubicBezTo>
                  <a:lnTo>
                    <a:pt x="120901" y="106424"/>
                  </a:lnTo>
                  <a:cubicBezTo>
                    <a:pt x="120901" y="110788"/>
                    <a:pt x="123277" y="114776"/>
                    <a:pt x="127099" y="116861"/>
                  </a:cubicBezTo>
                  <a:cubicBezTo>
                    <a:pt x="128878" y="117847"/>
                    <a:pt x="130851" y="118320"/>
                    <a:pt x="132810" y="118320"/>
                  </a:cubicBezTo>
                  <a:cubicBezTo>
                    <a:pt x="135048" y="118320"/>
                    <a:pt x="137285" y="117681"/>
                    <a:pt x="139231" y="116430"/>
                  </a:cubicBezTo>
                  <a:lnTo>
                    <a:pt x="212925" y="69167"/>
                  </a:lnTo>
                  <a:cubicBezTo>
                    <a:pt x="216343" y="66986"/>
                    <a:pt x="218400" y="63206"/>
                    <a:pt x="218400" y="59148"/>
                  </a:cubicBezTo>
                  <a:cubicBezTo>
                    <a:pt x="218400" y="55090"/>
                    <a:pt x="216329" y="51310"/>
                    <a:pt x="212925" y="49128"/>
                  </a:cubicBezTo>
                  <a:lnTo>
                    <a:pt x="139231" y="1894"/>
                  </a:lnTo>
                  <a:cubicBezTo>
                    <a:pt x="135562" y="-469"/>
                    <a:pt x="130906" y="-636"/>
                    <a:pt x="127099" y="1477"/>
                  </a:cubicBezTo>
                  <a:cubicBezTo>
                    <a:pt x="123277" y="3561"/>
                    <a:pt x="120915" y="7563"/>
                    <a:pt x="120915" y="11913"/>
                  </a:cubicBezTo>
                  <a:lnTo>
                    <a:pt x="120915" y="38678"/>
                  </a:lnTo>
                  <a:cubicBezTo>
                    <a:pt x="53877" y="40915"/>
                    <a:pt x="0" y="95988"/>
                    <a:pt x="0" y="163567"/>
                  </a:cubicBezTo>
                  <a:cubicBezTo>
                    <a:pt x="0" y="176269"/>
                    <a:pt x="1932" y="188887"/>
                    <a:pt x="5739" y="201060"/>
                  </a:cubicBezTo>
                  <a:cubicBezTo>
                    <a:pt x="8505" y="209913"/>
                    <a:pt x="16676" y="215596"/>
                    <a:pt x="25486" y="215596"/>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71" name="Freeform: Shape 11270">
              <a:extLst>
                <a:ext uri="{FF2B5EF4-FFF2-40B4-BE49-F238E27FC236}">
                  <a16:creationId xmlns:a16="http://schemas.microsoft.com/office/drawing/2014/main" id="{66800E5B-A4D0-C628-0E06-F23B7D073DF4}"/>
                </a:ext>
              </a:extLst>
            </p:cNvPr>
            <p:cNvSpPr>
              <a:spLocks noGrp="1" noRot="1" noMove="1" noResize="1" noEditPoints="1" noAdjustHandles="1" noChangeArrowheads="1" noChangeShapeType="1"/>
            </p:cNvSpPr>
            <p:nvPr/>
          </p:nvSpPr>
          <p:spPr>
            <a:xfrm>
              <a:off x="10141616" y="353955"/>
              <a:ext cx="218510" cy="215621"/>
            </a:xfrm>
            <a:custGeom>
              <a:avLst/>
              <a:gdLst>
                <a:gd name="connsiteX0" fmla="*/ 173263 w 218510"/>
                <a:gd name="connsiteY0" fmla="*/ 26863 h 215621"/>
                <a:gd name="connsiteX1" fmla="*/ 177113 w 218510"/>
                <a:gd name="connsiteY1" fmla="*/ 52002 h 215621"/>
                <a:gd name="connsiteX2" fmla="*/ 97499 w 218510"/>
                <a:gd name="connsiteY2" fmla="*/ 135507 h 215621"/>
                <a:gd name="connsiteX3" fmla="*/ 97499 w 218510"/>
                <a:gd name="connsiteY3" fmla="*/ 109187 h 215621"/>
                <a:gd name="connsiteX4" fmla="*/ 91301 w 218510"/>
                <a:gd name="connsiteY4" fmla="*/ 98751 h 215621"/>
                <a:gd name="connsiteX5" fmla="*/ 79169 w 218510"/>
                <a:gd name="connsiteY5" fmla="*/ 99168 h 215621"/>
                <a:gd name="connsiteX6" fmla="*/ 5475 w 218510"/>
                <a:gd name="connsiteY6" fmla="*/ 146430 h 215621"/>
                <a:gd name="connsiteX7" fmla="*/ 0 w 218510"/>
                <a:gd name="connsiteY7" fmla="*/ 156450 h 215621"/>
                <a:gd name="connsiteX8" fmla="*/ 5475 w 218510"/>
                <a:gd name="connsiteY8" fmla="*/ 166469 h 215621"/>
                <a:gd name="connsiteX9" fmla="*/ 79169 w 218510"/>
                <a:gd name="connsiteY9" fmla="*/ 213732 h 215621"/>
                <a:gd name="connsiteX10" fmla="*/ 85589 w 218510"/>
                <a:gd name="connsiteY10" fmla="*/ 215622 h 215621"/>
                <a:gd name="connsiteX11" fmla="*/ 91301 w 218510"/>
                <a:gd name="connsiteY11" fmla="*/ 214163 h 215621"/>
                <a:gd name="connsiteX12" fmla="*/ 97499 w 218510"/>
                <a:gd name="connsiteY12" fmla="*/ 203726 h 215621"/>
                <a:gd name="connsiteX13" fmla="*/ 97499 w 218510"/>
                <a:gd name="connsiteY13" fmla="*/ 176906 h 215621"/>
                <a:gd name="connsiteX14" fmla="*/ 218511 w 218510"/>
                <a:gd name="connsiteY14" fmla="*/ 52016 h 215621"/>
                <a:gd name="connsiteX15" fmla="*/ 212772 w 218510"/>
                <a:gd name="connsiteY15" fmla="*/ 14523 h 215621"/>
                <a:gd name="connsiteX16" fmla="*/ 186840 w 218510"/>
                <a:gd name="connsiteY16" fmla="*/ 946 h 215621"/>
                <a:gd name="connsiteX17" fmla="*/ 173263 w 218510"/>
                <a:gd name="connsiteY17" fmla="*/ 26877 h 21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8510" h="215621">
                  <a:moveTo>
                    <a:pt x="173263" y="26863"/>
                  </a:moveTo>
                  <a:cubicBezTo>
                    <a:pt x="175820" y="35021"/>
                    <a:pt x="177113" y="43484"/>
                    <a:pt x="177113" y="52002"/>
                  </a:cubicBezTo>
                  <a:cubicBezTo>
                    <a:pt x="177113" y="96778"/>
                    <a:pt x="141746" y="133354"/>
                    <a:pt x="97499" y="135507"/>
                  </a:cubicBezTo>
                  <a:lnTo>
                    <a:pt x="97499" y="109187"/>
                  </a:lnTo>
                  <a:cubicBezTo>
                    <a:pt x="97499" y="104838"/>
                    <a:pt x="95123" y="100835"/>
                    <a:pt x="91301" y="98751"/>
                  </a:cubicBezTo>
                  <a:cubicBezTo>
                    <a:pt x="87493" y="96652"/>
                    <a:pt x="82824" y="96833"/>
                    <a:pt x="79169" y="99168"/>
                  </a:cubicBezTo>
                  <a:lnTo>
                    <a:pt x="5475" y="146430"/>
                  </a:lnTo>
                  <a:cubicBezTo>
                    <a:pt x="2057" y="148612"/>
                    <a:pt x="0" y="152392"/>
                    <a:pt x="0" y="156450"/>
                  </a:cubicBezTo>
                  <a:cubicBezTo>
                    <a:pt x="0" y="160508"/>
                    <a:pt x="2057" y="164287"/>
                    <a:pt x="5475" y="166469"/>
                  </a:cubicBezTo>
                  <a:lnTo>
                    <a:pt x="79169" y="213732"/>
                  </a:lnTo>
                  <a:cubicBezTo>
                    <a:pt x="81129" y="214982"/>
                    <a:pt x="83352" y="215622"/>
                    <a:pt x="85589" y="215622"/>
                  </a:cubicBezTo>
                  <a:cubicBezTo>
                    <a:pt x="87549" y="215622"/>
                    <a:pt x="89522" y="215135"/>
                    <a:pt x="91301" y="214163"/>
                  </a:cubicBezTo>
                  <a:cubicBezTo>
                    <a:pt x="95123" y="212078"/>
                    <a:pt x="97499" y="208076"/>
                    <a:pt x="97499" y="203726"/>
                  </a:cubicBezTo>
                  <a:lnTo>
                    <a:pt x="97499" y="176906"/>
                  </a:lnTo>
                  <a:cubicBezTo>
                    <a:pt x="164578" y="174724"/>
                    <a:pt x="218511" y="119610"/>
                    <a:pt x="218511" y="52016"/>
                  </a:cubicBezTo>
                  <a:cubicBezTo>
                    <a:pt x="218511" y="39301"/>
                    <a:pt x="216579" y="26683"/>
                    <a:pt x="212772" y="14523"/>
                  </a:cubicBezTo>
                  <a:cubicBezTo>
                    <a:pt x="209353" y="3614"/>
                    <a:pt x="197749" y="-2459"/>
                    <a:pt x="186840" y="946"/>
                  </a:cubicBezTo>
                  <a:cubicBezTo>
                    <a:pt x="175932" y="4365"/>
                    <a:pt x="169859" y="15968"/>
                    <a:pt x="173263" y="26877"/>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72" name="Freeform: Shape 11271">
              <a:extLst>
                <a:ext uri="{FF2B5EF4-FFF2-40B4-BE49-F238E27FC236}">
                  <a16:creationId xmlns:a16="http://schemas.microsoft.com/office/drawing/2014/main" id="{914B0C69-B63E-237F-B2CB-4EDD76FAA0EA}"/>
                </a:ext>
              </a:extLst>
            </p:cNvPr>
            <p:cNvSpPr>
              <a:spLocks noGrp="1" noRot="1" noMove="1" noResize="1" noEditPoints="1" noAdjustHandles="1" noChangeArrowheads="1" noChangeShapeType="1"/>
            </p:cNvSpPr>
            <p:nvPr/>
          </p:nvSpPr>
          <p:spPr>
            <a:xfrm>
              <a:off x="9821188" y="324050"/>
              <a:ext cx="602183" cy="375765"/>
            </a:xfrm>
            <a:custGeom>
              <a:avLst/>
              <a:gdLst>
                <a:gd name="connsiteX0" fmla="*/ 555505 w 602183"/>
                <a:gd name="connsiteY0" fmla="*/ 172416 h 375765"/>
                <a:gd name="connsiteX1" fmla="*/ 459979 w 602183"/>
                <a:gd name="connsiteY1" fmla="*/ 243483 h 375765"/>
                <a:gd name="connsiteX2" fmla="*/ 432436 w 602183"/>
                <a:gd name="connsiteY2" fmla="*/ 281685 h 375765"/>
                <a:gd name="connsiteX3" fmla="*/ 406032 w 602183"/>
                <a:gd name="connsiteY3" fmla="*/ 288467 h 375765"/>
                <a:gd name="connsiteX4" fmla="*/ 376433 w 602183"/>
                <a:gd name="connsiteY4" fmla="*/ 279781 h 375765"/>
                <a:gd name="connsiteX5" fmla="*/ 302766 w 602183"/>
                <a:gd name="connsiteY5" fmla="*/ 232533 h 375765"/>
                <a:gd name="connsiteX6" fmla="*/ 277502 w 602183"/>
                <a:gd name="connsiteY6" fmla="*/ 186354 h 375765"/>
                <a:gd name="connsiteX7" fmla="*/ 280921 w 602183"/>
                <a:gd name="connsiteY7" fmla="*/ 167469 h 375765"/>
                <a:gd name="connsiteX8" fmla="*/ 253503 w 602183"/>
                <a:gd name="connsiteY8" fmla="*/ 132227 h 375765"/>
                <a:gd name="connsiteX9" fmla="*/ 245818 w 602183"/>
                <a:gd name="connsiteY9" fmla="*/ 81921 h 375765"/>
                <a:gd name="connsiteX10" fmla="*/ 263536 w 602183"/>
                <a:gd name="connsiteY10" fmla="*/ 6990 h 375765"/>
                <a:gd name="connsiteX11" fmla="*/ 220401 w 602183"/>
                <a:gd name="connsiteY11" fmla="*/ 0 h 375765"/>
                <a:gd name="connsiteX12" fmla="*/ 82727 w 602183"/>
                <a:gd name="connsiteY12" fmla="*/ 137674 h 375765"/>
                <a:gd name="connsiteX13" fmla="*/ 83922 w 602183"/>
                <a:gd name="connsiteY13" fmla="*/ 154878 h 375765"/>
                <a:gd name="connsiteX14" fmla="*/ 0 w 602183"/>
                <a:gd name="connsiteY14" fmla="*/ 263439 h 375765"/>
                <a:gd name="connsiteX15" fmla="*/ 112327 w 602183"/>
                <a:gd name="connsiteY15" fmla="*/ 375766 h 375765"/>
                <a:gd name="connsiteX16" fmla="*/ 489857 w 602183"/>
                <a:gd name="connsiteY16" fmla="*/ 375766 h 375765"/>
                <a:gd name="connsiteX17" fmla="*/ 602184 w 602183"/>
                <a:gd name="connsiteY17" fmla="*/ 263439 h 375765"/>
                <a:gd name="connsiteX18" fmla="*/ 555491 w 602183"/>
                <a:gd name="connsiteY18" fmla="*/ 172416 h 375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02183" h="375765">
                  <a:moveTo>
                    <a:pt x="555505" y="172416"/>
                  </a:moveTo>
                  <a:cubicBezTo>
                    <a:pt x="533923" y="206254"/>
                    <a:pt x="500418" y="232116"/>
                    <a:pt x="459979" y="243483"/>
                  </a:cubicBezTo>
                  <a:cubicBezTo>
                    <a:pt x="457033" y="259687"/>
                    <a:pt x="446889" y="273820"/>
                    <a:pt x="432436" y="281685"/>
                  </a:cubicBezTo>
                  <a:cubicBezTo>
                    <a:pt x="424390" y="286118"/>
                    <a:pt x="415246" y="288467"/>
                    <a:pt x="406032" y="288467"/>
                  </a:cubicBezTo>
                  <a:cubicBezTo>
                    <a:pt x="395526" y="288467"/>
                    <a:pt x="385285" y="285465"/>
                    <a:pt x="376433" y="279781"/>
                  </a:cubicBezTo>
                  <a:lnTo>
                    <a:pt x="302766" y="232533"/>
                  </a:lnTo>
                  <a:cubicBezTo>
                    <a:pt x="286952" y="222416"/>
                    <a:pt x="277502" y="205142"/>
                    <a:pt x="277502" y="186354"/>
                  </a:cubicBezTo>
                  <a:cubicBezTo>
                    <a:pt x="277502" y="179920"/>
                    <a:pt x="278642" y="173583"/>
                    <a:pt x="280921" y="167469"/>
                  </a:cubicBezTo>
                  <a:cubicBezTo>
                    <a:pt x="267802" y="159450"/>
                    <a:pt x="258144" y="147068"/>
                    <a:pt x="253503" y="132227"/>
                  </a:cubicBezTo>
                  <a:cubicBezTo>
                    <a:pt x="248403" y="115898"/>
                    <a:pt x="245818" y="98972"/>
                    <a:pt x="245818" y="81921"/>
                  </a:cubicBezTo>
                  <a:cubicBezTo>
                    <a:pt x="245818" y="55225"/>
                    <a:pt x="252210" y="29739"/>
                    <a:pt x="263536" y="6990"/>
                  </a:cubicBezTo>
                  <a:cubicBezTo>
                    <a:pt x="249959" y="2501"/>
                    <a:pt x="235479" y="0"/>
                    <a:pt x="220401" y="0"/>
                  </a:cubicBezTo>
                  <a:cubicBezTo>
                    <a:pt x="144358" y="0"/>
                    <a:pt x="82727" y="61646"/>
                    <a:pt x="82727" y="137674"/>
                  </a:cubicBezTo>
                  <a:cubicBezTo>
                    <a:pt x="82727" y="143511"/>
                    <a:pt x="83213" y="149236"/>
                    <a:pt x="83922" y="154878"/>
                  </a:cubicBezTo>
                  <a:cubicBezTo>
                    <a:pt x="35659" y="167483"/>
                    <a:pt x="0" y="211243"/>
                    <a:pt x="0" y="263439"/>
                  </a:cubicBezTo>
                  <a:cubicBezTo>
                    <a:pt x="0" y="325474"/>
                    <a:pt x="50292" y="375766"/>
                    <a:pt x="112327" y="375766"/>
                  </a:cubicBezTo>
                  <a:lnTo>
                    <a:pt x="489857" y="375766"/>
                  </a:lnTo>
                  <a:cubicBezTo>
                    <a:pt x="551892" y="375766"/>
                    <a:pt x="602184" y="325474"/>
                    <a:pt x="602184" y="263439"/>
                  </a:cubicBezTo>
                  <a:cubicBezTo>
                    <a:pt x="602184" y="225932"/>
                    <a:pt x="583729" y="192816"/>
                    <a:pt x="555491" y="172416"/>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1273" name="Group 11272">
            <a:extLst>
              <a:ext uri="{FF2B5EF4-FFF2-40B4-BE49-F238E27FC236}">
                <a16:creationId xmlns:a16="http://schemas.microsoft.com/office/drawing/2014/main" id="{0A5CAE78-F302-2ABC-92CD-093140FD12C5}"/>
              </a:ext>
            </a:extLst>
          </p:cNvPr>
          <p:cNvGrpSpPr>
            <a:grpSpLocks noGrp="1" noUngrp="1" noRot="1" noMove="1" noResize="1"/>
          </p:cNvGrpSpPr>
          <p:nvPr/>
        </p:nvGrpSpPr>
        <p:grpSpPr>
          <a:xfrm>
            <a:off x="2632887" y="3066104"/>
            <a:ext cx="535608" cy="471628"/>
            <a:chOff x="7323142" y="263098"/>
            <a:chExt cx="432721" cy="381032"/>
          </a:xfrm>
        </p:grpSpPr>
        <p:sp>
          <p:nvSpPr>
            <p:cNvPr id="11274" name="Freeform: Shape 11273">
              <a:extLst>
                <a:ext uri="{FF2B5EF4-FFF2-40B4-BE49-F238E27FC236}">
                  <a16:creationId xmlns:a16="http://schemas.microsoft.com/office/drawing/2014/main" id="{EDE16538-6A97-F728-50FE-A612C4180683}"/>
                </a:ext>
              </a:extLst>
            </p:cNvPr>
            <p:cNvSpPr>
              <a:spLocks noGrp="1" noRot="1" noMove="1" noResize="1" noEditPoints="1" noAdjustHandles="1" noChangeArrowheads="1" noChangeShapeType="1"/>
            </p:cNvSpPr>
            <p:nvPr/>
          </p:nvSpPr>
          <p:spPr>
            <a:xfrm>
              <a:off x="7323142" y="263098"/>
              <a:ext cx="432721" cy="289827"/>
            </a:xfrm>
            <a:custGeom>
              <a:avLst/>
              <a:gdLst>
                <a:gd name="connsiteX0" fmla="*/ 355158 w 432721"/>
                <a:gd name="connsiteY0" fmla="*/ 105712 h 289827"/>
                <a:gd name="connsiteX1" fmla="*/ 227859 w 432721"/>
                <a:gd name="connsiteY1" fmla="*/ 0 h 289827"/>
                <a:gd name="connsiteX2" fmla="*/ 106973 w 432721"/>
                <a:gd name="connsiteY2" fmla="*/ 83013 h 289827"/>
                <a:gd name="connsiteX3" fmla="*/ 103414 w 432721"/>
                <a:gd name="connsiteY3" fmla="*/ 83013 h 289827"/>
                <a:gd name="connsiteX4" fmla="*/ 0 w 432721"/>
                <a:gd name="connsiteY4" fmla="*/ 186414 h 289827"/>
                <a:gd name="connsiteX5" fmla="*/ 103414 w 432721"/>
                <a:gd name="connsiteY5" fmla="*/ 289828 h 289827"/>
                <a:gd name="connsiteX6" fmla="*/ 132131 w 432721"/>
                <a:gd name="connsiteY6" fmla="*/ 289828 h 289827"/>
                <a:gd name="connsiteX7" fmla="*/ 179853 w 432721"/>
                <a:gd name="connsiteY7" fmla="*/ 224918 h 289827"/>
                <a:gd name="connsiteX8" fmla="*/ 216330 w 432721"/>
                <a:gd name="connsiteY8" fmla="*/ 206469 h 289827"/>
                <a:gd name="connsiteX9" fmla="*/ 252869 w 432721"/>
                <a:gd name="connsiteY9" fmla="*/ 224918 h 289827"/>
                <a:gd name="connsiteX10" fmla="*/ 300517 w 432721"/>
                <a:gd name="connsiteY10" fmla="*/ 289828 h 289827"/>
                <a:gd name="connsiteX11" fmla="*/ 339997 w 432721"/>
                <a:gd name="connsiteY11" fmla="*/ 289828 h 289827"/>
                <a:gd name="connsiteX12" fmla="*/ 432722 w 432721"/>
                <a:gd name="connsiteY12" fmla="*/ 197177 h 289827"/>
                <a:gd name="connsiteX13" fmla="*/ 355158 w 432721"/>
                <a:gd name="connsiteY13" fmla="*/ 105712 h 28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2721" h="289827">
                  <a:moveTo>
                    <a:pt x="355158" y="105712"/>
                  </a:moveTo>
                  <a:cubicBezTo>
                    <a:pt x="344124" y="45065"/>
                    <a:pt x="291434" y="0"/>
                    <a:pt x="227859" y="0"/>
                  </a:cubicBezTo>
                  <a:cubicBezTo>
                    <a:pt x="174057" y="0"/>
                    <a:pt x="125916" y="33956"/>
                    <a:pt x="106973" y="83013"/>
                  </a:cubicBezTo>
                  <a:lnTo>
                    <a:pt x="103414" y="83013"/>
                  </a:lnTo>
                  <a:cubicBezTo>
                    <a:pt x="46400" y="83013"/>
                    <a:pt x="0" y="129400"/>
                    <a:pt x="0" y="186414"/>
                  </a:cubicBezTo>
                  <a:cubicBezTo>
                    <a:pt x="0" y="243428"/>
                    <a:pt x="46400" y="289828"/>
                    <a:pt x="103414" y="289828"/>
                  </a:cubicBezTo>
                  <a:lnTo>
                    <a:pt x="132131" y="289828"/>
                  </a:lnTo>
                  <a:lnTo>
                    <a:pt x="179853" y="224918"/>
                  </a:lnTo>
                  <a:cubicBezTo>
                    <a:pt x="188305" y="213389"/>
                    <a:pt x="201996" y="206469"/>
                    <a:pt x="216330" y="206469"/>
                  </a:cubicBezTo>
                  <a:cubicBezTo>
                    <a:pt x="230664" y="206469"/>
                    <a:pt x="244355" y="213389"/>
                    <a:pt x="252869" y="224918"/>
                  </a:cubicBezTo>
                  <a:lnTo>
                    <a:pt x="300517" y="289828"/>
                  </a:lnTo>
                  <a:lnTo>
                    <a:pt x="339997" y="289828"/>
                  </a:lnTo>
                  <a:cubicBezTo>
                    <a:pt x="391141" y="289828"/>
                    <a:pt x="432722" y="248247"/>
                    <a:pt x="432722" y="197177"/>
                  </a:cubicBezTo>
                  <a:cubicBezTo>
                    <a:pt x="432722" y="151197"/>
                    <a:pt x="399111" y="112978"/>
                    <a:pt x="355158" y="105712"/>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75" name="TextBox 11274">
              <a:extLst>
                <a:ext uri="{FF2B5EF4-FFF2-40B4-BE49-F238E27FC236}">
                  <a16:creationId xmlns:a16="http://schemas.microsoft.com/office/drawing/2014/main" id="{C865A2EA-C66F-857C-6958-9E533BCDFD53}"/>
                </a:ext>
              </a:extLst>
            </p:cNvPr>
            <p:cNvSpPr txBox="1">
              <a:spLocks noGrp="1" noRot="1" noMove="1" noResize="1" noEditPoints="1" noAdjustHandles="1" noChangeArrowheads="1" noChangeShapeType="1"/>
            </p:cNvSpPr>
            <p:nvPr/>
          </p:nvSpPr>
          <p:spPr>
            <a:xfrm>
              <a:off x="7467113" y="461250"/>
              <a:ext cx="153705" cy="182880"/>
            </a:xfrm>
            <a:prstGeom prst="roundRect">
              <a:avLst>
                <a:gd name="adj" fmla="val 8402"/>
              </a:avLst>
            </a:prstGeom>
            <a:solidFill>
              <a:schemeClr val="bg1"/>
            </a:solid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FC000"/>
                  </a:solidFill>
                  <a:effectLst/>
                  <a:uLnTx/>
                  <a:uFillTx/>
                  <a:latin typeface="Arial Black" panose="020B0A04020102020204" pitchFamily="34" charset="0"/>
                  <a:ea typeface="+mn-ea"/>
                  <a:cs typeface="+mn-cs"/>
                </a:rPr>
                <a:t>X</a:t>
              </a:r>
            </a:p>
          </p:txBody>
        </p:sp>
      </p:grpSp>
      <p:grpSp>
        <p:nvGrpSpPr>
          <p:cNvPr id="11276" name="Group 11275">
            <a:extLst>
              <a:ext uri="{FF2B5EF4-FFF2-40B4-BE49-F238E27FC236}">
                <a16:creationId xmlns:a16="http://schemas.microsoft.com/office/drawing/2014/main" id="{17751447-7C51-6248-BA92-90C36552DEB1}"/>
              </a:ext>
            </a:extLst>
          </p:cNvPr>
          <p:cNvGrpSpPr>
            <a:grpSpLocks noGrp="1" noUngrp="1" noRot="1" noMove="1" noResize="1"/>
          </p:cNvGrpSpPr>
          <p:nvPr/>
        </p:nvGrpSpPr>
        <p:grpSpPr>
          <a:xfrm>
            <a:off x="3037085" y="4566631"/>
            <a:ext cx="473683" cy="474385"/>
            <a:chOff x="8435007" y="423241"/>
            <a:chExt cx="473683" cy="474385"/>
          </a:xfrm>
        </p:grpSpPr>
        <p:sp>
          <p:nvSpPr>
            <p:cNvPr id="11277" name="Freeform: Shape 11276">
              <a:extLst>
                <a:ext uri="{FF2B5EF4-FFF2-40B4-BE49-F238E27FC236}">
                  <a16:creationId xmlns:a16="http://schemas.microsoft.com/office/drawing/2014/main" id="{EAA13F36-EB77-FBC9-D57D-F7C8511A55E9}"/>
                </a:ext>
              </a:extLst>
            </p:cNvPr>
            <p:cNvSpPr>
              <a:spLocks noGrp="1" noRot="1" noMove="1" noResize="1" noEditPoints="1" noAdjustHandles="1" noChangeArrowheads="1" noChangeShapeType="1"/>
            </p:cNvSpPr>
            <p:nvPr/>
          </p:nvSpPr>
          <p:spPr>
            <a:xfrm>
              <a:off x="8435007" y="423241"/>
              <a:ext cx="473683" cy="300558"/>
            </a:xfrm>
            <a:custGeom>
              <a:avLst/>
              <a:gdLst>
                <a:gd name="connsiteX0" fmla="*/ 384233 w 473683"/>
                <a:gd name="connsiteY0" fmla="*/ 121670 h 300558"/>
                <a:gd name="connsiteX1" fmla="*/ 367989 w 473683"/>
                <a:gd name="connsiteY1" fmla="*/ 123217 h 300558"/>
                <a:gd name="connsiteX2" fmla="*/ 236835 w 473683"/>
                <a:gd name="connsiteY2" fmla="*/ 0 h 300558"/>
                <a:gd name="connsiteX3" fmla="*/ 108966 w 473683"/>
                <a:gd name="connsiteY3" fmla="*/ 101055 h 300558"/>
                <a:gd name="connsiteX4" fmla="*/ 99982 w 473683"/>
                <a:gd name="connsiteY4" fmla="*/ 100595 h 300558"/>
                <a:gd name="connsiteX5" fmla="*/ 0 w 473683"/>
                <a:gd name="connsiteY5" fmla="*/ 200577 h 300558"/>
                <a:gd name="connsiteX6" fmla="*/ 99982 w 473683"/>
                <a:gd name="connsiteY6" fmla="*/ 300559 h 300558"/>
                <a:gd name="connsiteX7" fmla="*/ 384245 w 473683"/>
                <a:gd name="connsiteY7" fmla="*/ 300559 h 300558"/>
                <a:gd name="connsiteX8" fmla="*/ 473683 w 473683"/>
                <a:gd name="connsiteY8" fmla="*/ 211121 h 300558"/>
                <a:gd name="connsiteX9" fmla="*/ 384245 w 473683"/>
                <a:gd name="connsiteY9" fmla="*/ 121683 h 30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3683" h="300558">
                  <a:moveTo>
                    <a:pt x="384233" y="121670"/>
                  </a:moveTo>
                  <a:cubicBezTo>
                    <a:pt x="378673" y="121670"/>
                    <a:pt x="373267" y="122245"/>
                    <a:pt x="367989" y="123217"/>
                  </a:cubicBezTo>
                  <a:cubicBezTo>
                    <a:pt x="363669" y="54470"/>
                    <a:pt x="306693" y="0"/>
                    <a:pt x="236835" y="0"/>
                  </a:cubicBezTo>
                  <a:cubicBezTo>
                    <a:pt x="174696" y="0"/>
                    <a:pt x="122744" y="43134"/>
                    <a:pt x="108966" y="101055"/>
                  </a:cubicBezTo>
                  <a:cubicBezTo>
                    <a:pt x="106001" y="100787"/>
                    <a:pt x="103011" y="100595"/>
                    <a:pt x="99982" y="100595"/>
                  </a:cubicBezTo>
                  <a:cubicBezTo>
                    <a:pt x="44757" y="100595"/>
                    <a:pt x="0" y="145365"/>
                    <a:pt x="0" y="200577"/>
                  </a:cubicBezTo>
                  <a:cubicBezTo>
                    <a:pt x="0" y="255789"/>
                    <a:pt x="44757" y="300559"/>
                    <a:pt x="99982" y="300559"/>
                  </a:cubicBezTo>
                  <a:lnTo>
                    <a:pt x="384245" y="300559"/>
                  </a:lnTo>
                  <a:cubicBezTo>
                    <a:pt x="433642" y="300559"/>
                    <a:pt x="473683" y="260517"/>
                    <a:pt x="473683" y="211121"/>
                  </a:cubicBezTo>
                  <a:cubicBezTo>
                    <a:pt x="473683" y="161724"/>
                    <a:pt x="433642" y="121683"/>
                    <a:pt x="384245" y="121683"/>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278" name="Freeform: Shape 11277">
              <a:extLst>
                <a:ext uri="{FF2B5EF4-FFF2-40B4-BE49-F238E27FC236}">
                  <a16:creationId xmlns:a16="http://schemas.microsoft.com/office/drawing/2014/main" id="{8FB840CD-F8C3-8158-10B9-ADA8ECAD5B18}"/>
                </a:ext>
              </a:extLst>
            </p:cNvPr>
            <p:cNvSpPr>
              <a:spLocks noGrp="1" noRot="1" noMove="1" noResize="1" noEditPoints="1" noAdjustHandles="1" noChangeArrowheads="1" noChangeShapeType="1"/>
            </p:cNvSpPr>
            <p:nvPr/>
          </p:nvSpPr>
          <p:spPr>
            <a:xfrm>
              <a:off x="8505274" y="723786"/>
              <a:ext cx="333187" cy="173840"/>
            </a:xfrm>
            <a:custGeom>
              <a:avLst/>
              <a:gdLst>
                <a:gd name="connsiteX0" fmla="*/ 313378 w 333187"/>
                <a:gd name="connsiteY0" fmla="*/ 96314 h 173840"/>
                <a:gd name="connsiteX1" fmla="*/ 220783 w 333187"/>
                <a:gd name="connsiteY1" fmla="*/ 96314 h 173840"/>
                <a:gd name="connsiteX2" fmla="*/ 186365 w 333187"/>
                <a:gd name="connsiteY2" fmla="*/ 61883 h 173840"/>
                <a:gd name="connsiteX3" fmla="*/ 186365 w 333187"/>
                <a:gd name="connsiteY3" fmla="*/ 0 h 173840"/>
                <a:gd name="connsiteX4" fmla="*/ 146797 w 333187"/>
                <a:gd name="connsiteY4" fmla="*/ 0 h 173840"/>
                <a:gd name="connsiteX5" fmla="*/ 146797 w 333187"/>
                <a:gd name="connsiteY5" fmla="*/ 61883 h 173840"/>
                <a:gd name="connsiteX6" fmla="*/ 112379 w 333187"/>
                <a:gd name="connsiteY6" fmla="*/ 96301 h 173840"/>
                <a:gd name="connsiteX7" fmla="*/ 19784 w 333187"/>
                <a:gd name="connsiteY7" fmla="*/ 96301 h 173840"/>
                <a:gd name="connsiteX8" fmla="*/ 0 w 333187"/>
                <a:gd name="connsiteY8" fmla="*/ 116085 h 173840"/>
                <a:gd name="connsiteX9" fmla="*/ 19784 w 333187"/>
                <a:gd name="connsiteY9" fmla="*/ 135869 h 173840"/>
                <a:gd name="connsiteX10" fmla="*/ 112392 w 333187"/>
                <a:gd name="connsiteY10" fmla="*/ 135869 h 173840"/>
                <a:gd name="connsiteX11" fmla="*/ 166594 w 333187"/>
                <a:gd name="connsiteY11" fmla="*/ 173840 h 173840"/>
                <a:gd name="connsiteX12" fmla="*/ 220808 w 333187"/>
                <a:gd name="connsiteY12" fmla="*/ 135869 h 173840"/>
                <a:gd name="connsiteX13" fmla="*/ 313403 w 333187"/>
                <a:gd name="connsiteY13" fmla="*/ 135869 h 173840"/>
                <a:gd name="connsiteX14" fmla="*/ 333187 w 333187"/>
                <a:gd name="connsiteY14" fmla="*/ 116085 h 173840"/>
                <a:gd name="connsiteX15" fmla="*/ 313403 w 333187"/>
                <a:gd name="connsiteY15" fmla="*/ 96301 h 173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187" h="173840">
                  <a:moveTo>
                    <a:pt x="313378" y="96314"/>
                  </a:moveTo>
                  <a:lnTo>
                    <a:pt x="220783" y="96314"/>
                  </a:lnTo>
                  <a:cubicBezTo>
                    <a:pt x="214955" y="80351"/>
                    <a:pt x="202315" y="67711"/>
                    <a:pt x="186365" y="61883"/>
                  </a:cubicBezTo>
                  <a:lnTo>
                    <a:pt x="186365" y="0"/>
                  </a:lnTo>
                  <a:lnTo>
                    <a:pt x="146797" y="0"/>
                  </a:lnTo>
                  <a:lnTo>
                    <a:pt x="146797" y="61883"/>
                  </a:lnTo>
                  <a:cubicBezTo>
                    <a:pt x="130834" y="67711"/>
                    <a:pt x="118207" y="80338"/>
                    <a:pt x="112379" y="96301"/>
                  </a:cubicBezTo>
                  <a:lnTo>
                    <a:pt x="19784" y="96301"/>
                  </a:lnTo>
                  <a:cubicBezTo>
                    <a:pt x="8857" y="96301"/>
                    <a:pt x="0" y="105158"/>
                    <a:pt x="0" y="116085"/>
                  </a:cubicBezTo>
                  <a:cubicBezTo>
                    <a:pt x="0" y="127012"/>
                    <a:pt x="8857" y="135869"/>
                    <a:pt x="19784" y="135869"/>
                  </a:cubicBezTo>
                  <a:lnTo>
                    <a:pt x="112392" y="135869"/>
                  </a:lnTo>
                  <a:cubicBezTo>
                    <a:pt x="120482" y="158005"/>
                    <a:pt x="141659" y="173840"/>
                    <a:pt x="166594" y="173840"/>
                  </a:cubicBezTo>
                  <a:cubicBezTo>
                    <a:pt x="191528" y="173840"/>
                    <a:pt x="212718" y="158005"/>
                    <a:pt x="220808" y="135869"/>
                  </a:cubicBezTo>
                  <a:lnTo>
                    <a:pt x="313403" y="135869"/>
                  </a:lnTo>
                  <a:cubicBezTo>
                    <a:pt x="324330" y="135869"/>
                    <a:pt x="333187" y="127012"/>
                    <a:pt x="333187" y="116085"/>
                  </a:cubicBezTo>
                  <a:cubicBezTo>
                    <a:pt x="333187" y="105158"/>
                    <a:pt x="324330" y="96301"/>
                    <a:pt x="313403" y="96301"/>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1279" name="Group 11278">
            <a:extLst>
              <a:ext uri="{FF2B5EF4-FFF2-40B4-BE49-F238E27FC236}">
                <a16:creationId xmlns:a16="http://schemas.microsoft.com/office/drawing/2014/main" id="{089C3814-9A51-0BD4-0065-FD59B176D3E7}"/>
              </a:ext>
            </a:extLst>
          </p:cNvPr>
          <p:cNvGrpSpPr>
            <a:grpSpLocks noGrp="1" noUngrp="1" noRot="1" noMove="1" noResize="1"/>
          </p:cNvGrpSpPr>
          <p:nvPr/>
        </p:nvGrpSpPr>
        <p:grpSpPr>
          <a:xfrm>
            <a:off x="3592092" y="1815541"/>
            <a:ext cx="542443" cy="542443"/>
            <a:chOff x="6176673" y="292739"/>
            <a:chExt cx="542443" cy="542443"/>
          </a:xfrm>
        </p:grpSpPr>
        <p:sp>
          <p:nvSpPr>
            <p:cNvPr id="11280" name="Freeform: Shape 11279">
              <a:extLst>
                <a:ext uri="{FF2B5EF4-FFF2-40B4-BE49-F238E27FC236}">
                  <a16:creationId xmlns:a16="http://schemas.microsoft.com/office/drawing/2014/main" id="{A3E5B49C-4896-A835-8246-BDF80AC58C4E}"/>
                </a:ext>
              </a:extLst>
            </p:cNvPr>
            <p:cNvSpPr>
              <a:spLocks noGrp="1" noRot="1" noMove="1" noResize="1" noEditPoints="1" noAdjustHandles="1" noChangeArrowheads="1" noChangeShapeType="1"/>
            </p:cNvSpPr>
            <p:nvPr/>
          </p:nvSpPr>
          <p:spPr>
            <a:xfrm>
              <a:off x="6411107" y="292739"/>
              <a:ext cx="74309" cy="162171"/>
            </a:xfrm>
            <a:custGeom>
              <a:avLst/>
              <a:gdLst>
                <a:gd name="connsiteX0" fmla="*/ 25602 w 74309"/>
                <a:gd name="connsiteY0" fmla="*/ 72365 h 162171"/>
                <a:gd name="connsiteX1" fmla="*/ 25602 w 74309"/>
                <a:gd name="connsiteY1" fmla="*/ 162081 h 162171"/>
                <a:gd name="connsiteX2" fmla="*/ 37109 w 74309"/>
                <a:gd name="connsiteY2" fmla="*/ 161335 h 162171"/>
                <a:gd name="connsiteX3" fmla="*/ 48797 w 74309"/>
                <a:gd name="connsiteY3" fmla="*/ 162171 h 162171"/>
                <a:gd name="connsiteX4" fmla="*/ 48797 w 74309"/>
                <a:gd name="connsiteY4" fmla="*/ 72365 h 162171"/>
                <a:gd name="connsiteX5" fmla="*/ 74309 w 74309"/>
                <a:gd name="connsiteY5" fmla="*/ 37200 h 162171"/>
                <a:gd name="connsiteX6" fmla="*/ 37109 w 74309"/>
                <a:gd name="connsiteY6" fmla="*/ 0 h 162171"/>
                <a:gd name="connsiteX7" fmla="*/ 0 w 74309"/>
                <a:gd name="connsiteY7" fmla="*/ 37200 h 162171"/>
                <a:gd name="connsiteX8" fmla="*/ 25602 w 74309"/>
                <a:gd name="connsiteY8" fmla="*/ 72365 h 162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09" h="162171">
                  <a:moveTo>
                    <a:pt x="25602" y="72365"/>
                  </a:moveTo>
                  <a:lnTo>
                    <a:pt x="25602" y="162081"/>
                  </a:lnTo>
                  <a:cubicBezTo>
                    <a:pt x="29310" y="161617"/>
                    <a:pt x="33210" y="161335"/>
                    <a:pt x="37109" y="161335"/>
                  </a:cubicBezTo>
                  <a:cubicBezTo>
                    <a:pt x="41009" y="161335"/>
                    <a:pt x="44999" y="161617"/>
                    <a:pt x="48797" y="162171"/>
                  </a:cubicBezTo>
                  <a:lnTo>
                    <a:pt x="48797" y="72365"/>
                  </a:lnTo>
                  <a:cubicBezTo>
                    <a:pt x="63548" y="67448"/>
                    <a:pt x="74309" y="53624"/>
                    <a:pt x="74309" y="37200"/>
                  </a:cubicBezTo>
                  <a:cubicBezTo>
                    <a:pt x="74309" y="16605"/>
                    <a:pt x="57704" y="0"/>
                    <a:pt x="37109" y="0"/>
                  </a:cubicBezTo>
                  <a:cubicBezTo>
                    <a:pt x="16514" y="0"/>
                    <a:pt x="0" y="16605"/>
                    <a:pt x="0" y="37200"/>
                  </a:cubicBezTo>
                  <a:cubicBezTo>
                    <a:pt x="0" y="53624"/>
                    <a:pt x="10761" y="67448"/>
                    <a:pt x="25602" y="72365"/>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1" name="Freeform: Shape 11280">
              <a:extLst>
                <a:ext uri="{FF2B5EF4-FFF2-40B4-BE49-F238E27FC236}">
                  <a16:creationId xmlns:a16="http://schemas.microsoft.com/office/drawing/2014/main" id="{12EC8143-C6FA-5351-0AF8-F32B7E4C94EF}"/>
                </a:ext>
              </a:extLst>
            </p:cNvPr>
            <p:cNvSpPr>
              <a:spLocks noGrp="1" noRot="1" noMove="1" noResize="1" noEditPoints="1" noAdjustHandles="1" noChangeArrowheads="1" noChangeShapeType="1"/>
            </p:cNvSpPr>
            <p:nvPr/>
          </p:nvSpPr>
          <p:spPr>
            <a:xfrm>
              <a:off x="6245500" y="361023"/>
              <a:ext cx="137213" cy="139620"/>
            </a:xfrm>
            <a:custGeom>
              <a:avLst/>
              <a:gdLst>
                <a:gd name="connsiteX0" fmla="*/ 37121 w 137213"/>
                <a:gd name="connsiteY0" fmla="*/ 74309 h 139620"/>
                <a:gd name="connsiteX1" fmla="*/ 53816 w 137213"/>
                <a:gd name="connsiteY1" fmla="*/ 70229 h 139620"/>
                <a:gd name="connsiteX2" fmla="*/ 123208 w 137213"/>
                <a:gd name="connsiteY2" fmla="*/ 139621 h 139620"/>
                <a:gd name="connsiteX3" fmla="*/ 137213 w 137213"/>
                <a:gd name="connsiteY3" fmla="*/ 120880 h 139620"/>
                <a:gd name="connsiteX4" fmla="*/ 70229 w 137213"/>
                <a:gd name="connsiteY4" fmla="*/ 53805 h 139620"/>
                <a:gd name="connsiteX5" fmla="*/ 74309 w 137213"/>
                <a:gd name="connsiteY5" fmla="*/ 37200 h 139620"/>
                <a:gd name="connsiteX6" fmla="*/ 37109 w 137213"/>
                <a:gd name="connsiteY6" fmla="*/ 0 h 139620"/>
                <a:gd name="connsiteX7" fmla="*/ 0 w 137213"/>
                <a:gd name="connsiteY7" fmla="*/ 37200 h 139620"/>
                <a:gd name="connsiteX8" fmla="*/ 37109 w 137213"/>
                <a:gd name="connsiteY8" fmla="*/ 74309 h 139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213" h="139620">
                  <a:moveTo>
                    <a:pt x="37121" y="74309"/>
                  </a:moveTo>
                  <a:cubicBezTo>
                    <a:pt x="43145" y="74309"/>
                    <a:pt x="48809" y="72828"/>
                    <a:pt x="53816" y="70229"/>
                  </a:cubicBezTo>
                  <a:lnTo>
                    <a:pt x="123208" y="139621"/>
                  </a:lnTo>
                  <a:cubicBezTo>
                    <a:pt x="127108" y="132760"/>
                    <a:pt x="131742" y="126452"/>
                    <a:pt x="137213" y="120880"/>
                  </a:cubicBezTo>
                  <a:lnTo>
                    <a:pt x="70229" y="53805"/>
                  </a:lnTo>
                  <a:cubicBezTo>
                    <a:pt x="72727" y="48797"/>
                    <a:pt x="74309" y="43236"/>
                    <a:pt x="74309" y="37200"/>
                  </a:cubicBezTo>
                  <a:cubicBezTo>
                    <a:pt x="74309" y="16605"/>
                    <a:pt x="57704" y="0"/>
                    <a:pt x="37109" y="0"/>
                  </a:cubicBezTo>
                  <a:cubicBezTo>
                    <a:pt x="16514" y="0"/>
                    <a:pt x="0" y="16605"/>
                    <a:pt x="0" y="37200"/>
                  </a:cubicBezTo>
                  <a:cubicBezTo>
                    <a:pt x="0" y="57795"/>
                    <a:pt x="16605" y="74309"/>
                    <a:pt x="37109" y="74309"/>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2" name="Freeform: Shape 11281">
              <a:extLst>
                <a:ext uri="{FF2B5EF4-FFF2-40B4-BE49-F238E27FC236}">
                  <a16:creationId xmlns:a16="http://schemas.microsoft.com/office/drawing/2014/main" id="{45BE9FE4-FEA9-1165-BCFB-20E21764485A}"/>
                </a:ext>
              </a:extLst>
            </p:cNvPr>
            <p:cNvSpPr>
              <a:spLocks noGrp="1" noRot="1" noMove="1" noResize="1" noEditPoints="1" noAdjustHandles="1" noChangeArrowheads="1" noChangeShapeType="1"/>
            </p:cNvSpPr>
            <p:nvPr/>
          </p:nvSpPr>
          <p:spPr>
            <a:xfrm>
              <a:off x="6176673" y="526427"/>
              <a:ext cx="131832" cy="74309"/>
            </a:xfrm>
            <a:custGeom>
              <a:avLst/>
              <a:gdLst>
                <a:gd name="connsiteX0" fmla="*/ 126170 w 131832"/>
                <a:gd name="connsiteY0" fmla="*/ 48707 h 74309"/>
                <a:gd name="connsiteX1" fmla="*/ 131833 w 131832"/>
                <a:gd name="connsiteY1" fmla="*/ 25512 h 74309"/>
                <a:gd name="connsiteX2" fmla="*/ 72275 w 131832"/>
                <a:gd name="connsiteY2" fmla="*/ 25512 h 74309"/>
                <a:gd name="connsiteX3" fmla="*/ 37200 w 131832"/>
                <a:gd name="connsiteY3" fmla="*/ 0 h 74309"/>
                <a:gd name="connsiteX4" fmla="*/ 0 w 131832"/>
                <a:gd name="connsiteY4" fmla="*/ 37109 h 74309"/>
                <a:gd name="connsiteX5" fmla="*/ 37200 w 131832"/>
                <a:gd name="connsiteY5" fmla="*/ 74309 h 74309"/>
                <a:gd name="connsiteX6" fmla="*/ 72275 w 131832"/>
                <a:gd name="connsiteY6" fmla="*/ 48707 h 74309"/>
                <a:gd name="connsiteX7" fmla="*/ 126170 w 131832"/>
                <a:gd name="connsiteY7" fmla="*/ 48707 h 7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1832" h="74309">
                  <a:moveTo>
                    <a:pt x="126170" y="48707"/>
                  </a:moveTo>
                  <a:cubicBezTo>
                    <a:pt x="126724" y="40546"/>
                    <a:pt x="128769" y="32746"/>
                    <a:pt x="131833" y="25512"/>
                  </a:cubicBezTo>
                  <a:lnTo>
                    <a:pt x="72275" y="25512"/>
                  </a:lnTo>
                  <a:cubicBezTo>
                    <a:pt x="67448" y="10761"/>
                    <a:pt x="53624" y="0"/>
                    <a:pt x="37200" y="0"/>
                  </a:cubicBezTo>
                  <a:cubicBezTo>
                    <a:pt x="16605" y="0"/>
                    <a:pt x="0" y="16605"/>
                    <a:pt x="0" y="37109"/>
                  </a:cubicBezTo>
                  <a:cubicBezTo>
                    <a:pt x="0" y="57614"/>
                    <a:pt x="16605" y="74309"/>
                    <a:pt x="37200" y="74309"/>
                  </a:cubicBezTo>
                  <a:cubicBezTo>
                    <a:pt x="53624" y="74309"/>
                    <a:pt x="67448" y="63548"/>
                    <a:pt x="72275" y="48707"/>
                  </a:cubicBezTo>
                  <a:lnTo>
                    <a:pt x="126170" y="48707"/>
                  </a:ln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3" name="Freeform: Shape 11282">
              <a:extLst>
                <a:ext uri="{FF2B5EF4-FFF2-40B4-BE49-F238E27FC236}">
                  <a16:creationId xmlns:a16="http://schemas.microsoft.com/office/drawing/2014/main" id="{EAA0C9F3-85E6-46C8-E2E7-57954C5B67F2}"/>
                </a:ext>
              </a:extLst>
            </p:cNvPr>
            <p:cNvSpPr>
              <a:spLocks noGrp="1" noRot="1" noMove="1" noResize="1" noEditPoints="1" noAdjustHandles="1" noChangeArrowheads="1" noChangeShapeType="1"/>
            </p:cNvSpPr>
            <p:nvPr/>
          </p:nvSpPr>
          <p:spPr>
            <a:xfrm>
              <a:off x="6244957" y="648980"/>
              <a:ext cx="127006" cy="117352"/>
            </a:xfrm>
            <a:custGeom>
              <a:avLst/>
              <a:gdLst>
                <a:gd name="connsiteX0" fmla="*/ 100929 w 127006"/>
                <a:gd name="connsiteY0" fmla="*/ 0 h 117352"/>
                <a:gd name="connsiteX1" fmla="*/ 53805 w 127006"/>
                <a:gd name="connsiteY1" fmla="*/ 47124 h 117352"/>
                <a:gd name="connsiteX2" fmla="*/ 37200 w 127006"/>
                <a:gd name="connsiteY2" fmla="*/ 43044 h 117352"/>
                <a:gd name="connsiteX3" fmla="*/ 0 w 127006"/>
                <a:gd name="connsiteY3" fmla="*/ 80153 h 117352"/>
                <a:gd name="connsiteX4" fmla="*/ 37200 w 127006"/>
                <a:gd name="connsiteY4" fmla="*/ 117353 h 117352"/>
                <a:gd name="connsiteX5" fmla="*/ 74309 w 127006"/>
                <a:gd name="connsiteY5" fmla="*/ 80153 h 117352"/>
                <a:gd name="connsiteX6" fmla="*/ 70229 w 127006"/>
                <a:gd name="connsiteY6" fmla="*/ 63548 h 117352"/>
                <a:gd name="connsiteX7" fmla="*/ 127006 w 127006"/>
                <a:gd name="connsiteY7" fmla="*/ 6771 h 117352"/>
                <a:gd name="connsiteX8" fmla="*/ 100940 w 127006"/>
                <a:gd name="connsiteY8" fmla="*/ 0 h 117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006" h="117352">
                  <a:moveTo>
                    <a:pt x="100929" y="0"/>
                  </a:moveTo>
                  <a:lnTo>
                    <a:pt x="53805" y="47124"/>
                  </a:lnTo>
                  <a:cubicBezTo>
                    <a:pt x="48797" y="44615"/>
                    <a:pt x="43134" y="43044"/>
                    <a:pt x="37200" y="43044"/>
                  </a:cubicBezTo>
                  <a:cubicBezTo>
                    <a:pt x="16605" y="43044"/>
                    <a:pt x="0" y="59649"/>
                    <a:pt x="0" y="80153"/>
                  </a:cubicBezTo>
                  <a:cubicBezTo>
                    <a:pt x="0" y="100658"/>
                    <a:pt x="16605" y="117353"/>
                    <a:pt x="37200" y="117353"/>
                  </a:cubicBezTo>
                  <a:cubicBezTo>
                    <a:pt x="57795" y="117353"/>
                    <a:pt x="74309" y="100748"/>
                    <a:pt x="74309" y="80153"/>
                  </a:cubicBezTo>
                  <a:cubicBezTo>
                    <a:pt x="74309" y="74117"/>
                    <a:pt x="72738" y="68556"/>
                    <a:pt x="70229" y="63548"/>
                  </a:cubicBezTo>
                  <a:lnTo>
                    <a:pt x="127006" y="6771"/>
                  </a:lnTo>
                  <a:cubicBezTo>
                    <a:pt x="117726" y="6126"/>
                    <a:pt x="109011" y="3708"/>
                    <a:pt x="100940" y="0"/>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4" name="Freeform: Shape 11283">
              <a:extLst>
                <a:ext uri="{FF2B5EF4-FFF2-40B4-BE49-F238E27FC236}">
                  <a16:creationId xmlns:a16="http://schemas.microsoft.com/office/drawing/2014/main" id="{39D953AF-7560-3F0C-2A97-5E655030FACF}"/>
                </a:ext>
              </a:extLst>
            </p:cNvPr>
            <p:cNvSpPr>
              <a:spLocks noGrp="1" noRot="1" noMove="1" noResize="1" noEditPoints="1" noAdjustHandles="1" noChangeArrowheads="1" noChangeShapeType="1"/>
            </p:cNvSpPr>
            <p:nvPr/>
          </p:nvSpPr>
          <p:spPr>
            <a:xfrm>
              <a:off x="6410271" y="655943"/>
              <a:ext cx="74399" cy="179239"/>
            </a:xfrm>
            <a:custGeom>
              <a:avLst/>
              <a:gdLst>
                <a:gd name="connsiteX0" fmla="*/ 48797 w 74399"/>
                <a:gd name="connsiteY0" fmla="*/ 106875 h 179239"/>
                <a:gd name="connsiteX1" fmla="*/ 48797 w 74399"/>
                <a:gd name="connsiteY1" fmla="*/ 0 h 179239"/>
                <a:gd name="connsiteX2" fmla="*/ 25602 w 74399"/>
                <a:gd name="connsiteY2" fmla="*/ 0 h 179239"/>
                <a:gd name="connsiteX3" fmla="*/ 25602 w 74399"/>
                <a:gd name="connsiteY3" fmla="*/ 106875 h 179239"/>
                <a:gd name="connsiteX4" fmla="*/ 0 w 74399"/>
                <a:gd name="connsiteY4" fmla="*/ 142040 h 179239"/>
                <a:gd name="connsiteX5" fmla="*/ 37200 w 74399"/>
                <a:gd name="connsiteY5" fmla="*/ 179240 h 179239"/>
                <a:gd name="connsiteX6" fmla="*/ 74400 w 74399"/>
                <a:gd name="connsiteY6" fmla="*/ 142040 h 179239"/>
                <a:gd name="connsiteX7" fmla="*/ 48797 w 74399"/>
                <a:gd name="connsiteY7" fmla="*/ 106875 h 17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399" h="179239">
                  <a:moveTo>
                    <a:pt x="48797" y="106875"/>
                  </a:moveTo>
                  <a:lnTo>
                    <a:pt x="48797" y="0"/>
                  </a:lnTo>
                  <a:lnTo>
                    <a:pt x="25602" y="0"/>
                  </a:lnTo>
                  <a:lnTo>
                    <a:pt x="25602" y="106875"/>
                  </a:lnTo>
                  <a:cubicBezTo>
                    <a:pt x="10761" y="111792"/>
                    <a:pt x="0" y="125616"/>
                    <a:pt x="0" y="142040"/>
                  </a:cubicBezTo>
                  <a:cubicBezTo>
                    <a:pt x="0" y="162635"/>
                    <a:pt x="16695" y="179240"/>
                    <a:pt x="37200" y="179240"/>
                  </a:cubicBezTo>
                  <a:cubicBezTo>
                    <a:pt x="57704" y="179240"/>
                    <a:pt x="74400" y="162635"/>
                    <a:pt x="74400" y="142040"/>
                  </a:cubicBezTo>
                  <a:cubicBezTo>
                    <a:pt x="74400" y="125616"/>
                    <a:pt x="63639" y="111792"/>
                    <a:pt x="48797" y="106875"/>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5" name="Freeform: Shape 11284">
              <a:extLst>
                <a:ext uri="{FF2B5EF4-FFF2-40B4-BE49-F238E27FC236}">
                  <a16:creationId xmlns:a16="http://schemas.microsoft.com/office/drawing/2014/main" id="{86E6B32E-94C4-918C-E08D-CEDA55ED9EBD}"/>
                </a:ext>
              </a:extLst>
            </p:cNvPr>
            <p:cNvSpPr>
              <a:spLocks noGrp="1" noRot="1" noMove="1" noResize="1" noEditPoints="1" noAdjustHandles="1" noChangeArrowheads="1" noChangeShapeType="1"/>
            </p:cNvSpPr>
            <p:nvPr/>
          </p:nvSpPr>
          <p:spPr>
            <a:xfrm>
              <a:off x="6522899" y="650845"/>
              <a:ext cx="127379" cy="116053"/>
            </a:xfrm>
            <a:custGeom>
              <a:avLst/>
              <a:gdLst>
                <a:gd name="connsiteX0" fmla="*/ 90179 w 127379"/>
                <a:gd name="connsiteY0" fmla="*/ 41744 h 116053"/>
                <a:gd name="connsiteX1" fmla="*/ 73575 w 127379"/>
                <a:gd name="connsiteY1" fmla="*/ 45824 h 116053"/>
                <a:gd name="connsiteX2" fmla="*/ 27648 w 127379"/>
                <a:gd name="connsiteY2" fmla="*/ 0 h 116053"/>
                <a:gd name="connsiteX3" fmla="*/ 1673 w 127379"/>
                <a:gd name="connsiteY3" fmla="*/ 5098 h 116053"/>
                <a:gd name="connsiteX4" fmla="*/ 0 w 127379"/>
                <a:gd name="connsiteY4" fmla="*/ 5098 h 116053"/>
                <a:gd name="connsiteX5" fmla="*/ 57150 w 127379"/>
                <a:gd name="connsiteY5" fmla="*/ 62248 h 116053"/>
                <a:gd name="connsiteX6" fmla="*/ 53070 w 127379"/>
                <a:gd name="connsiteY6" fmla="*/ 78853 h 116053"/>
                <a:gd name="connsiteX7" fmla="*/ 90179 w 127379"/>
                <a:gd name="connsiteY7" fmla="*/ 116053 h 116053"/>
                <a:gd name="connsiteX8" fmla="*/ 127379 w 127379"/>
                <a:gd name="connsiteY8" fmla="*/ 78853 h 116053"/>
                <a:gd name="connsiteX9" fmla="*/ 90179 w 127379"/>
                <a:gd name="connsiteY9" fmla="*/ 41744 h 116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379" h="116053">
                  <a:moveTo>
                    <a:pt x="90179" y="41744"/>
                  </a:moveTo>
                  <a:cubicBezTo>
                    <a:pt x="84143" y="41744"/>
                    <a:pt x="78582" y="43225"/>
                    <a:pt x="73575" y="45824"/>
                  </a:cubicBezTo>
                  <a:lnTo>
                    <a:pt x="27648" y="0"/>
                  </a:lnTo>
                  <a:cubicBezTo>
                    <a:pt x="19578" y="3335"/>
                    <a:pt x="10863" y="5098"/>
                    <a:pt x="1673" y="5098"/>
                  </a:cubicBezTo>
                  <a:lnTo>
                    <a:pt x="0" y="5098"/>
                  </a:lnTo>
                  <a:lnTo>
                    <a:pt x="57150" y="62248"/>
                  </a:lnTo>
                  <a:cubicBezTo>
                    <a:pt x="54551" y="67256"/>
                    <a:pt x="53070" y="72817"/>
                    <a:pt x="53070" y="78853"/>
                  </a:cubicBezTo>
                  <a:cubicBezTo>
                    <a:pt x="53070" y="99448"/>
                    <a:pt x="69675" y="116053"/>
                    <a:pt x="90179" y="116053"/>
                  </a:cubicBezTo>
                  <a:cubicBezTo>
                    <a:pt x="110684" y="116053"/>
                    <a:pt x="127379" y="99448"/>
                    <a:pt x="127379" y="78853"/>
                  </a:cubicBezTo>
                  <a:cubicBezTo>
                    <a:pt x="127379" y="58258"/>
                    <a:pt x="110774" y="41744"/>
                    <a:pt x="90179" y="41744"/>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6" name="Freeform: Shape 11285">
              <a:extLst>
                <a:ext uri="{FF2B5EF4-FFF2-40B4-BE49-F238E27FC236}">
                  <a16:creationId xmlns:a16="http://schemas.microsoft.com/office/drawing/2014/main" id="{C8858536-D60C-EED9-BA57-41384ABF5ADE}"/>
                </a:ext>
              </a:extLst>
            </p:cNvPr>
            <p:cNvSpPr>
              <a:spLocks noGrp="1" noRot="1" noMove="1" noResize="1" noEditPoints="1" noAdjustHandles="1" noChangeArrowheads="1" noChangeShapeType="1"/>
            </p:cNvSpPr>
            <p:nvPr/>
          </p:nvSpPr>
          <p:spPr>
            <a:xfrm>
              <a:off x="6585147" y="527173"/>
              <a:ext cx="133969" cy="74309"/>
            </a:xfrm>
            <a:custGeom>
              <a:avLst/>
              <a:gdLst>
                <a:gd name="connsiteX0" fmla="*/ 96769 w 133969"/>
                <a:gd name="connsiteY0" fmla="*/ 0 h 74309"/>
                <a:gd name="connsiteX1" fmla="*/ 61604 w 133969"/>
                <a:gd name="connsiteY1" fmla="*/ 25602 h 74309"/>
                <a:gd name="connsiteX2" fmla="*/ 0 w 133969"/>
                <a:gd name="connsiteY2" fmla="*/ 25602 h 74309"/>
                <a:gd name="connsiteX3" fmla="*/ 7890 w 133969"/>
                <a:gd name="connsiteY3" fmla="*/ 48797 h 74309"/>
                <a:gd name="connsiteX4" fmla="*/ 61604 w 133969"/>
                <a:gd name="connsiteY4" fmla="*/ 48797 h 74309"/>
                <a:gd name="connsiteX5" fmla="*/ 96769 w 133969"/>
                <a:gd name="connsiteY5" fmla="*/ 74309 h 74309"/>
                <a:gd name="connsiteX6" fmla="*/ 133969 w 133969"/>
                <a:gd name="connsiteY6" fmla="*/ 37200 h 74309"/>
                <a:gd name="connsiteX7" fmla="*/ 96769 w 133969"/>
                <a:gd name="connsiteY7" fmla="*/ 0 h 7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969" h="74309">
                  <a:moveTo>
                    <a:pt x="96769" y="0"/>
                  </a:moveTo>
                  <a:cubicBezTo>
                    <a:pt x="80345" y="0"/>
                    <a:pt x="66521" y="10761"/>
                    <a:pt x="61604" y="25602"/>
                  </a:cubicBezTo>
                  <a:lnTo>
                    <a:pt x="0" y="25602"/>
                  </a:lnTo>
                  <a:cubicBezTo>
                    <a:pt x="3990" y="32656"/>
                    <a:pt x="6771" y="40444"/>
                    <a:pt x="7890" y="48797"/>
                  </a:cubicBezTo>
                  <a:lnTo>
                    <a:pt x="61604" y="48797"/>
                  </a:lnTo>
                  <a:cubicBezTo>
                    <a:pt x="66521" y="63548"/>
                    <a:pt x="80345" y="74309"/>
                    <a:pt x="96769" y="74309"/>
                  </a:cubicBezTo>
                  <a:cubicBezTo>
                    <a:pt x="117274" y="74309"/>
                    <a:pt x="133969" y="57704"/>
                    <a:pt x="133969" y="37200"/>
                  </a:cubicBezTo>
                  <a:cubicBezTo>
                    <a:pt x="133969" y="16695"/>
                    <a:pt x="117274" y="0"/>
                    <a:pt x="96769" y="0"/>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7" name="Freeform: Shape 11286">
              <a:extLst>
                <a:ext uri="{FF2B5EF4-FFF2-40B4-BE49-F238E27FC236}">
                  <a16:creationId xmlns:a16="http://schemas.microsoft.com/office/drawing/2014/main" id="{59CBA0B2-7F97-F28B-EDA9-BA5C4035E0A8}"/>
                </a:ext>
              </a:extLst>
            </p:cNvPr>
            <p:cNvSpPr>
              <a:spLocks noGrp="1" noRot="1" noMove="1" noResize="1" noEditPoints="1" noAdjustHandles="1" noChangeArrowheads="1" noChangeShapeType="1"/>
            </p:cNvSpPr>
            <p:nvPr/>
          </p:nvSpPr>
          <p:spPr>
            <a:xfrm>
              <a:off x="6513799" y="361566"/>
              <a:ext cx="137032" cy="139439"/>
            </a:xfrm>
            <a:custGeom>
              <a:avLst/>
              <a:gdLst>
                <a:gd name="connsiteX0" fmla="*/ 14016 w 137032"/>
                <a:gd name="connsiteY0" fmla="*/ 139440 h 139439"/>
                <a:gd name="connsiteX1" fmla="*/ 83228 w 137032"/>
                <a:gd name="connsiteY1" fmla="*/ 70229 h 139439"/>
                <a:gd name="connsiteX2" fmla="*/ 99833 w 137032"/>
                <a:gd name="connsiteY2" fmla="*/ 74309 h 139439"/>
                <a:gd name="connsiteX3" fmla="*/ 137032 w 137032"/>
                <a:gd name="connsiteY3" fmla="*/ 37200 h 139439"/>
                <a:gd name="connsiteX4" fmla="*/ 99833 w 137032"/>
                <a:gd name="connsiteY4" fmla="*/ 0 h 139439"/>
                <a:gd name="connsiteX5" fmla="*/ 62633 w 137032"/>
                <a:gd name="connsiteY5" fmla="*/ 37200 h 139439"/>
                <a:gd name="connsiteX6" fmla="*/ 66804 w 137032"/>
                <a:gd name="connsiteY6" fmla="*/ 53805 h 139439"/>
                <a:gd name="connsiteX7" fmla="*/ 0 w 137032"/>
                <a:gd name="connsiteY7" fmla="*/ 120597 h 139439"/>
                <a:gd name="connsiteX8" fmla="*/ 14005 w 137032"/>
                <a:gd name="connsiteY8" fmla="*/ 139429 h 139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032" h="139439">
                  <a:moveTo>
                    <a:pt x="14016" y="139440"/>
                  </a:moveTo>
                  <a:lnTo>
                    <a:pt x="83228" y="70229"/>
                  </a:lnTo>
                  <a:cubicBezTo>
                    <a:pt x="88235" y="72738"/>
                    <a:pt x="93808" y="74309"/>
                    <a:pt x="99833" y="74309"/>
                  </a:cubicBezTo>
                  <a:cubicBezTo>
                    <a:pt x="120337" y="74309"/>
                    <a:pt x="137032" y="57704"/>
                    <a:pt x="137032" y="37200"/>
                  </a:cubicBezTo>
                  <a:cubicBezTo>
                    <a:pt x="137032" y="16695"/>
                    <a:pt x="120337" y="0"/>
                    <a:pt x="99833" y="0"/>
                  </a:cubicBezTo>
                  <a:cubicBezTo>
                    <a:pt x="79328" y="0"/>
                    <a:pt x="62633" y="16605"/>
                    <a:pt x="62633" y="37200"/>
                  </a:cubicBezTo>
                  <a:cubicBezTo>
                    <a:pt x="62633" y="43225"/>
                    <a:pt x="64204" y="48797"/>
                    <a:pt x="66804" y="53805"/>
                  </a:cubicBezTo>
                  <a:lnTo>
                    <a:pt x="0" y="120597"/>
                  </a:lnTo>
                  <a:cubicBezTo>
                    <a:pt x="5573" y="126260"/>
                    <a:pt x="10207" y="132567"/>
                    <a:pt x="14005" y="139429"/>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8" name="Freeform: Shape 11287">
              <a:extLst>
                <a:ext uri="{FF2B5EF4-FFF2-40B4-BE49-F238E27FC236}">
                  <a16:creationId xmlns:a16="http://schemas.microsoft.com/office/drawing/2014/main" id="{D26B4F49-3D45-95AF-4B33-2439288E2188}"/>
                </a:ext>
              </a:extLst>
            </p:cNvPr>
            <p:cNvSpPr>
              <a:spLocks noGrp="1" noRot="1" noMove="1" noResize="1" noEditPoints="1" noAdjustHandles="1" noChangeArrowheads="1" noChangeShapeType="1"/>
            </p:cNvSpPr>
            <p:nvPr/>
          </p:nvSpPr>
          <p:spPr>
            <a:xfrm>
              <a:off x="6325743" y="477291"/>
              <a:ext cx="245059" cy="155502"/>
            </a:xfrm>
            <a:custGeom>
              <a:avLst/>
              <a:gdLst>
                <a:gd name="connsiteX0" fmla="*/ 198783 w 245059"/>
                <a:gd name="connsiteY0" fmla="*/ 155502 h 155502"/>
                <a:gd name="connsiteX1" fmla="*/ 245060 w 245059"/>
                <a:gd name="connsiteY1" fmla="*/ 109226 h 155502"/>
                <a:gd name="connsiteX2" fmla="*/ 198783 w 245059"/>
                <a:gd name="connsiteY2" fmla="*/ 62949 h 155502"/>
                <a:gd name="connsiteX3" fmla="*/ 190385 w 245059"/>
                <a:gd name="connsiteY3" fmla="*/ 63752 h 155502"/>
                <a:gd name="connsiteX4" fmla="*/ 122530 w 245059"/>
                <a:gd name="connsiteY4" fmla="*/ 0 h 155502"/>
                <a:gd name="connsiteX5" fmla="*/ 56371 w 245059"/>
                <a:gd name="connsiteY5" fmla="*/ 52290 h 155502"/>
                <a:gd name="connsiteX6" fmla="*/ 51725 w 245059"/>
                <a:gd name="connsiteY6" fmla="*/ 52053 h 155502"/>
                <a:gd name="connsiteX7" fmla="*/ 0 w 245059"/>
                <a:gd name="connsiteY7" fmla="*/ 103777 h 155502"/>
                <a:gd name="connsiteX8" fmla="*/ 51725 w 245059"/>
                <a:gd name="connsiteY8" fmla="*/ 155502 h 155502"/>
                <a:gd name="connsiteX9" fmla="*/ 198795 w 245059"/>
                <a:gd name="connsiteY9" fmla="*/ 155502 h 155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059" h="155502">
                  <a:moveTo>
                    <a:pt x="198783" y="155502"/>
                  </a:moveTo>
                  <a:cubicBezTo>
                    <a:pt x="224341" y="155502"/>
                    <a:pt x="245060" y="134783"/>
                    <a:pt x="245060" y="109226"/>
                  </a:cubicBezTo>
                  <a:cubicBezTo>
                    <a:pt x="245060" y="83668"/>
                    <a:pt x="224341" y="62949"/>
                    <a:pt x="198783" y="62949"/>
                  </a:cubicBezTo>
                  <a:cubicBezTo>
                    <a:pt x="195912" y="62949"/>
                    <a:pt x="193109" y="63243"/>
                    <a:pt x="190385" y="63752"/>
                  </a:cubicBezTo>
                  <a:cubicBezTo>
                    <a:pt x="188147" y="28180"/>
                    <a:pt x="158667" y="0"/>
                    <a:pt x="122530" y="0"/>
                  </a:cubicBezTo>
                  <a:cubicBezTo>
                    <a:pt x="90383" y="0"/>
                    <a:pt x="63503" y="22324"/>
                    <a:pt x="56371" y="52290"/>
                  </a:cubicBezTo>
                  <a:cubicBezTo>
                    <a:pt x="54833" y="52154"/>
                    <a:pt x="53285" y="52053"/>
                    <a:pt x="51725" y="52053"/>
                  </a:cubicBezTo>
                  <a:cubicBezTo>
                    <a:pt x="23161" y="52053"/>
                    <a:pt x="0" y="75213"/>
                    <a:pt x="0" y="103777"/>
                  </a:cubicBezTo>
                  <a:cubicBezTo>
                    <a:pt x="0" y="132341"/>
                    <a:pt x="23161" y="155502"/>
                    <a:pt x="51725" y="155502"/>
                  </a:cubicBezTo>
                  <a:lnTo>
                    <a:pt x="198795" y="155502"/>
                  </a:ln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1289" name="Group 11288">
            <a:extLst>
              <a:ext uri="{FF2B5EF4-FFF2-40B4-BE49-F238E27FC236}">
                <a16:creationId xmlns:a16="http://schemas.microsoft.com/office/drawing/2014/main" id="{47E91832-8FAD-7341-9B1D-5BE066CC45A3}"/>
              </a:ext>
            </a:extLst>
          </p:cNvPr>
          <p:cNvGrpSpPr>
            <a:grpSpLocks noGrp="1" noUngrp="1" noRot="1" noMove="1" noResize="1"/>
          </p:cNvGrpSpPr>
          <p:nvPr/>
        </p:nvGrpSpPr>
        <p:grpSpPr>
          <a:xfrm>
            <a:off x="5993511" y="3025408"/>
            <a:ext cx="583455" cy="540282"/>
            <a:chOff x="4186237" y="1662112"/>
            <a:chExt cx="3818000" cy="3535488"/>
          </a:xfrm>
        </p:grpSpPr>
        <p:sp>
          <p:nvSpPr>
            <p:cNvPr id="11290" name="Freeform: Shape 11289">
              <a:extLst>
                <a:ext uri="{FF2B5EF4-FFF2-40B4-BE49-F238E27FC236}">
                  <a16:creationId xmlns:a16="http://schemas.microsoft.com/office/drawing/2014/main" id="{605DEF45-2C91-5BC1-E5CB-CA3B07782F11}"/>
                </a:ext>
              </a:extLst>
            </p:cNvPr>
            <p:cNvSpPr>
              <a:spLocks noGrp="1" noRot="1" noMove="1" noResize="1" noEditPoints="1" noAdjustHandles="1" noChangeArrowheads="1" noChangeShapeType="1"/>
            </p:cNvSpPr>
            <p:nvPr/>
          </p:nvSpPr>
          <p:spPr>
            <a:xfrm>
              <a:off x="4186237" y="1662112"/>
              <a:ext cx="3818000" cy="2422874"/>
            </a:xfrm>
            <a:custGeom>
              <a:avLst/>
              <a:gdLst>
                <a:gd name="connsiteX0" fmla="*/ 3097435 w 3818000"/>
                <a:gd name="connsiteY0" fmla="*/ 980694 h 2422874"/>
                <a:gd name="connsiteX1" fmla="*/ 2966180 w 3818000"/>
                <a:gd name="connsiteY1" fmla="*/ 993267 h 2422874"/>
                <a:gd name="connsiteX2" fmla="*/ 1909286 w 3818000"/>
                <a:gd name="connsiteY2" fmla="*/ 0 h 2422874"/>
                <a:gd name="connsiteX3" fmla="*/ 878110 w 3818000"/>
                <a:gd name="connsiteY3" fmla="*/ 814483 h 2422874"/>
                <a:gd name="connsiteX4" fmla="*/ 805910 w 3818000"/>
                <a:gd name="connsiteY4" fmla="*/ 811054 h 2422874"/>
                <a:gd name="connsiteX5" fmla="*/ 0 w 3818000"/>
                <a:gd name="connsiteY5" fmla="*/ 1616964 h 2422874"/>
                <a:gd name="connsiteX6" fmla="*/ 805910 w 3818000"/>
                <a:gd name="connsiteY6" fmla="*/ 2422874 h 2422874"/>
                <a:gd name="connsiteX7" fmla="*/ 992791 w 3818000"/>
                <a:gd name="connsiteY7" fmla="*/ 2422874 h 2422874"/>
                <a:gd name="connsiteX8" fmla="*/ 1645634 w 3818000"/>
                <a:gd name="connsiteY8" fmla="*/ 1728216 h 2422874"/>
                <a:gd name="connsiteX9" fmla="*/ 1801559 w 3818000"/>
                <a:gd name="connsiteY9" fmla="*/ 1515618 h 2422874"/>
                <a:gd name="connsiteX10" fmla="*/ 2120837 w 3818000"/>
                <a:gd name="connsiteY10" fmla="*/ 1526477 h 2422874"/>
                <a:gd name="connsiteX11" fmla="*/ 2528411 w 3818000"/>
                <a:gd name="connsiteY11" fmla="*/ 1788414 h 2422874"/>
                <a:gd name="connsiteX12" fmla="*/ 2672239 w 3818000"/>
                <a:gd name="connsiteY12" fmla="*/ 2051495 h 2422874"/>
                <a:gd name="connsiteX13" fmla="*/ 2654999 w 3818000"/>
                <a:gd name="connsiteY13" fmla="*/ 2152364 h 2422874"/>
                <a:gd name="connsiteX14" fmla="*/ 2805208 w 3818000"/>
                <a:gd name="connsiteY14" fmla="*/ 2348389 h 2422874"/>
                <a:gd name="connsiteX15" fmla="*/ 2825306 w 3818000"/>
                <a:gd name="connsiteY15" fmla="*/ 2422874 h 2422874"/>
                <a:gd name="connsiteX16" fmla="*/ 3097530 w 3818000"/>
                <a:gd name="connsiteY16" fmla="*/ 2422874 h 2422874"/>
                <a:gd name="connsiteX17" fmla="*/ 3818001 w 3818000"/>
                <a:gd name="connsiteY17" fmla="*/ 1701832 h 2422874"/>
                <a:gd name="connsiteX18" fmla="*/ 3097530 w 3818000"/>
                <a:gd name="connsiteY18" fmla="*/ 980789 h 242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18000" h="2422874">
                  <a:moveTo>
                    <a:pt x="3097435" y="980694"/>
                  </a:moveTo>
                  <a:cubicBezTo>
                    <a:pt x="3052191" y="980694"/>
                    <a:pt x="3008566" y="985266"/>
                    <a:pt x="2966180" y="993267"/>
                  </a:cubicBezTo>
                  <a:cubicBezTo>
                    <a:pt x="2931224" y="439103"/>
                    <a:pt x="2472119" y="0"/>
                    <a:pt x="1909286" y="0"/>
                  </a:cubicBezTo>
                  <a:cubicBezTo>
                    <a:pt x="1408367" y="0"/>
                    <a:pt x="989362" y="347948"/>
                    <a:pt x="878110" y="814483"/>
                  </a:cubicBezTo>
                  <a:cubicBezTo>
                    <a:pt x="854583" y="812768"/>
                    <a:pt x="830580" y="811054"/>
                    <a:pt x="805910" y="811054"/>
                  </a:cubicBezTo>
                  <a:cubicBezTo>
                    <a:pt x="360521" y="811054"/>
                    <a:pt x="0" y="1171575"/>
                    <a:pt x="0" y="1616964"/>
                  </a:cubicBezTo>
                  <a:cubicBezTo>
                    <a:pt x="0" y="2062353"/>
                    <a:pt x="360521" y="2422874"/>
                    <a:pt x="805910" y="2422874"/>
                  </a:cubicBezTo>
                  <a:lnTo>
                    <a:pt x="992791" y="2422874"/>
                  </a:lnTo>
                  <a:cubicBezTo>
                    <a:pt x="1066705" y="2093881"/>
                    <a:pt x="1313783" y="1823276"/>
                    <a:pt x="1645634" y="1728216"/>
                  </a:cubicBezTo>
                  <a:cubicBezTo>
                    <a:pt x="1663446" y="1638205"/>
                    <a:pt x="1720691" y="1559719"/>
                    <a:pt x="1801559" y="1515618"/>
                  </a:cubicBezTo>
                  <a:cubicBezTo>
                    <a:pt x="1899571" y="1461707"/>
                    <a:pt x="2026825" y="1465707"/>
                    <a:pt x="2120837" y="1526477"/>
                  </a:cubicBezTo>
                  <a:lnTo>
                    <a:pt x="2528411" y="1788414"/>
                  </a:lnTo>
                  <a:cubicBezTo>
                    <a:pt x="2618423" y="1845755"/>
                    <a:pt x="2672239" y="1944338"/>
                    <a:pt x="2672239" y="2051495"/>
                  </a:cubicBezTo>
                  <a:cubicBezTo>
                    <a:pt x="2672239" y="2086451"/>
                    <a:pt x="2665953" y="2120265"/>
                    <a:pt x="2654999" y="2152364"/>
                  </a:cubicBezTo>
                  <a:cubicBezTo>
                    <a:pt x="2724912" y="2197037"/>
                    <a:pt x="2779395" y="2264664"/>
                    <a:pt x="2805208" y="2348389"/>
                  </a:cubicBezTo>
                  <a:cubicBezTo>
                    <a:pt x="2813209" y="2373059"/>
                    <a:pt x="2819495" y="2397633"/>
                    <a:pt x="2825306" y="2422874"/>
                  </a:cubicBezTo>
                  <a:lnTo>
                    <a:pt x="3097530" y="2422874"/>
                  </a:lnTo>
                  <a:cubicBezTo>
                    <a:pt x="3495294" y="2422874"/>
                    <a:pt x="3818001" y="2100167"/>
                    <a:pt x="3818001" y="1701832"/>
                  </a:cubicBezTo>
                  <a:cubicBezTo>
                    <a:pt x="3818001" y="1303496"/>
                    <a:pt x="3495294" y="980789"/>
                    <a:pt x="3097530" y="980789"/>
                  </a:cubicBezTo>
                  <a:close/>
                </a:path>
              </a:pathLst>
            </a:custGeom>
            <a:solidFill>
              <a:schemeClr val="tx1"/>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91" name="Freeform: Shape 11290">
              <a:extLst>
                <a:ext uri="{FF2B5EF4-FFF2-40B4-BE49-F238E27FC236}">
                  <a16:creationId xmlns:a16="http://schemas.microsoft.com/office/drawing/2014/main" id="{8E1FBEFA-632E-2CD6-8BB0-F56512B3AC7E}"/>
                </a:ext>
              </a:extLst>
            </p:cNvPr>
            <p:cNvSpPr>
              <a:spLocks noGrp="1" noRot="1" noMove="1" noResize="1" noEditPoints="1" noAdjustHandles="1" noChangeArrowheads="1" noChangeShapeType="1"/>
            </p:cNvSpPr>
            <p:nvPr/>
          </p:nvSpPr>
          <p:spPr>
            <a:xfrm>
              <a:off x="5402389" y="3385716"/>
              <a:ext cx="1209674" cy="1193998"/>
            </a:xfrm>
            <a:custGeom>
              <a:avLst/>
              <a:gdLst>
                <a:gd name="connsiteX0" fmla="*/ 250603 w 1209674"/>
                <a:gd name="connsiteY0" fmla="*/ 1045123 h 1193998"/>
                <a:gd name="connsiteX1" fmla="*/ 229267 w 1209674"/>
                <a:gd name="connsiteY1" fmla="*/ 905867 h 1193998"/>
                <a:gd name="connsiteX2" fmla="*/ 669703 w 1209674"/>
                <a:gd name="connsiteY2" fmla="*/ 443428 h 1193998"/>
                <a:gd name="connsiteX3" fmla="*/ 669703 w 1209674"/>
                <a:gd name="connsiteY3" fmla="*/ 589447 h 1193998"/>
                <a:gd name="connsiteX4" fmla="*/ 703993 w 1209674"/>
                <a:gd name="connsiteY4" fmla="*/ 647264 h 1193998"/>
                <a:gd name="connsiteX5" fmla="*/ 735616 w 1209674"/>
                <a:gd name="connsiteY5" fmla="*/ 655360 h 1193998"/>
                <a:gd name="connsiteX6" fmla="*/ 771239 w 1209674"/>
                <a:gd name="connsiteY6" fmla="*/ 644882 h 1193998"/>
                <a:gd name="connsiteX7" fmla="*/ 1179386 w 1209674"/>
                <a:gd name="connsiteY7" fmla="*/ 383135 h 1193998"/>
                <a:gd name="connsiteX8" fmla="*/ 1209675 w 1209674"/>
                <a:gd name="connsiteY8" fmla="*/ 327700 h 1193998"/>
                <a:gd name="connsiteX9" fmla="*/ 1179386 w 1209674"/>
                <a:gd name="connsiteY9" fmla="*/ 272264 h 1193998"/>
                <a:gd name="connsiteX10" fmla="*/ 771239 w 1209674"/>
                <a:gd name="connsiteY10" fmla="*/ 10517 h 1193998"/>
                <a:gd name="connsiteX11" fmla="*/ 703993 w 1209674"/>
                <a:gd name="connsiteY11" fmla="*/ 8136 h 1193998"/>
                <a:gd name="connsiteX12" fmla="*/ 669703 w 1209674"/>
                <a:gd name="connsiteY12" fmla="*/ 65953 h 1193998"/>
                <a:gd name="connsiteX13" fmla="*/ 669703 w 1209674"/>
                <a:gd name="connsiteY13" fmla="*/ 214162 h 1193998"/>
                <a:gd name="connsiteX14" fmla="*/ 0 w 1209674"/>
                <a:gd name="connsiteY14" fmla="*/ 905867 h 1193998"/>
                <a:gd name="connsiteX15" fmla="*/ 31718 w 1209674"/>
                <a:gd name="connsiteY15" fmla="*/ 1113512 h 1193998"/>
                <a:gd name="connsiteX16" fmla="*/ 141065 w 1209674"/>
                <a:gd name="connsiteY16" fmla="*/ 1193999 h 1193998"/>
                <a:gd name="connsiteX17" fmla="*/ 175260 w 1209674"/>
                <a:gd name="connsiteY17" fmla="*/ 1188760 h 1193998"/>
                <a:gd name="connsiteX18" fmla="*/ 250507 w 1209674"/>
                <a:gd name="connsiteY18" fmla="*/ 1045123 h 1193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674" h="1193998">
                  <a:moveTo>
                    <a:pt x="250603" y="1045123"/>
                  </a:moveTo>
                  <a:cubicBezTo>
                    <a:pt x="236411" y="999879"/>
                    <a:pt x="229267" y="953016"/>
                    <a:pt x="229267" y="905867"/>
                  </a:cubicBezTo>
                  <a:cubicBezTo>
                    <a:pt x="229267" y="658027"/>
                    <a:pt x="424910" y="455620"/>
                    <a:pt x="669703" y="443428"/>
                  </a:cubicBezTo>
                  <a:lnTo>
                    <a:pt x="669703" y="589447"/>
                  </a:lnTo>
                  <a:cubicBezTo>
                    <a:pt x="669703" y="613545"/>
                    <a:pt x="682847" y="635738"/>
                    <a:pt x="703993" y="647264"/>
                  </a:cubicBezTo>
                  <a:cubicBezTo>
                    <a:pt x="713899" y="652693"/>
                    <a:pt x="724757" y="655360"/>
                    <a:pt x="735616" y="655360"/>
                  </a:cubicBezTo>
                  <a:cubicBezTo>
                    <a:pt x="747998" y="655360"/>
                    <a:pt x="760381" y="651836"/>
                    <a:pt x="771239" y="644882"/>
                  </a:cubicBezTo>
                  <a:lnTo>
                    <a:pt x="1179386" y="383135"/>
                  </a:lnTo>
                  <a:cubicBezTo>
                    <a:pt x="1198245" y="371039"/>
                    <a:pt x="1209675" y="350084"/>
                    <a:pt x="1209675" y="327700"/>
                  </a:cubicBezTo>
                  <a:cubicBezTo>
                    <a:pt x="1209675" y="305316"/>
                    <a:pt x="1198245" y="284361"/>
                    <a:pt x="1179386" y="272264"/>
                  </a:cubicBezTo>
                  <a:lnTo>
                    <a:pt x="771239" y="10517"/>
                  </a:lnTo>
                  <a:cubicBezTo>
                    <a:pt x="750951" y="-2627"/>
                    <a:pt x="725138" y="-3485"/>
                    <a:pt x="703993" y="8136"/>
                  </a:cubicBezTo>
                  <a:cubicBezTo>
                    <a:pt x="682847" y="19661"/>
                    <a:pt x="669703" y="41855"/>
                    <a:pt x="669703" y="65953"/>
                  </a:cubicBezTo>
                  <a:lnTo>
                    <a:pt x="669703" y="214162"/>
                  </a:lnTo>
                  <a:cubicBezTo>
                    <a:pt x="298418" y="226544"/>
                    <a:pt x="0" y="531630"/>
                    <a:pt x="0" y="905867"/>
                  </a:cubicBezTo>
                  <a:cubicBezTo>
                    <a:pt x="0" y="976257"/>
                    <a:pt x="10668" y="1046075"/>
                    <a:pt x="31718" y="1113512"/>
                  </a:cubicBezTo>
                  <a:cubicBezTo>
                    <a:pt x="47053" y="1162566"/>
                    <a:pt x="92297" y="1193999"/>
                    <a:pt x="141065" y="1193999"/>
                  </a:cubicBezTo>
                  <a:cubicBezTo>
                    <a:pt x="152400" y="1193999"/>
                    <a:pt x="163925" y="1192284"/>
                    <a:pt x="175260" y="1188760"/>
                  </a:cubicBezTo>
                  <a:cubicBezTo>
                    <a:pt x="235744" y="1169805"/>
                    <a:pt x="269367" y="1105607"/>
                    <a:pt x="250507" y="1045123"/>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92" name="Freeform: Shape 11291">
              <a:extLst>
                <a:ext uri="{FF2B5EF4-FFF2-40B4-BE49-F238E27FC236}">
                  <a16:creationId xmlns:a16="http://schemas.microsoft.com/office/drawing/2014/main" id="{D9191D56-7251-2015-4FC5-29A3C67C596C}"/>
                </a:ext>
              </a:extLst>
            </p:cNvPr>
            <p:cNvSpPr>
              <a:spLocks noGrp="1" noRot="1" noMove="1" noResize="1" noEditPoints="1" noAdjustHandles="1" noChangeArrowheads="1" noChangeShapeType="1"/>
            </p:cNvSpPr>
            <p:nvPr/>
          </p:nvSpPr>
          <p:spPr>
            <a:xfrm>
              <a:off x="5578029" y="4003293"/>
              <a:ext cx="1210246" cy="1194307"/>
            </a:xfrm>
            <a:custGeom>
              <a:avLst/>
              <a:gdLst>
                <a:gd name="connsiteX0" fmla="*/ 1034796 w 1210246"/>
                <a:gd name="connsiteY0" fmla="*/ 5302 h 1194307"/>
                <a:gd name="connsiteX1" fmla="*/ 959549 w 1210246"/>
                <a:gd name="connsiteY1" fmla="*/ 148939 h 1194307"/>
                <a:gd name="connsiteX2" fmla="*/ 980885 w 1210246"/>
                <a:gd name="connsiteY2" fmla="*/ 288194 h 1194307"/>
                <a:gd name="connsiteX3" fmla="*/ 539877 w 1210246"/>
                <a:gd name="connsiteY3" fmla="*/ 750728 h 1194307"/>
                <a:gd name="connsiteX4" fmla="*/ 539877 w 1210246"/>
                <a:gd name="connsiteY4" fmla="*/ 604901 h 1194307"/>
                <a:gd name="connsiteX5" fmla="*/ 505587 w 1210246"/>
                <a:gd name="connsiteY5" fmla="*/ 547084 h 1194307"/>
                <a:gd name="connsiteX6" fmla="*/ 438436 w 1210246"/>
                <a:gd name="connsiteY6" fmla="*/ 549465 h 1194307"/>
                <a:gd name="connsiteX7" fmla="*/ 30290 w 1210246"/>
                <a:gd name="connsiteY7" fmla="*/ 811212 h 1194307"/>
                <a:gd name="connsiteX8" fmla="*/ 0 w 1210246"/>
                <a:gd name="connsiteY8" fmla="*/ 866648 h 1194307"/>
                <a:gd name="connsiteX9" fmla="*/ 30290 w 1210246"/>
                <a:gd name="connsiteY9" fmla="*/ 922083 h 1194307"/>
                <a:gd name="connsiteX10" fmla="*/ 438436 w 1210246"/>
                <a:gd name="connsiteY10" fmla="*/ 1183830 h 1194307"/>
                <a:gd name="connsiteX11" fmla="*/ 474059 w 1210246"/>
                <a:gd name="connsiteY11" fmla="*/ 1194308 h 1194307"/>
                <a:gd name="connsiteX12" fmla="*/ 505682 w 1210246"/>
                <a:gd name="connsiteY12" fmla="*/ 1186211 h 1194307"/>
                <a:gd name="connsiteX13" fmla="*/ 539972 w 1210246"/>
                <a:gd name="connsiteY13" fmla="*/ 1128395 h 1194307"/>
                <a:gd name="connsiteX14" fmla="*/ 539972 w 1210246"/>
                <a:gd name="connsiteY14" fmla="*/ 979900 h 1194307"/>
                <a:gd name="connsiteX15" fmla="*/ 1210247 w 1210246"/>
                <a:gd name="connsiteY15" fmla="*/ 288099 h 1194307"/>
                <a:gd name="connsiteX16" fmla="*/ 1178528 w 1210246"/>
                <a:gd name="connsiteY16" fmla="*/ 80454 h 1194307"/>
                <a:gd name="connsiteX17" fmla="*/ 1034891 w 1210246"/>
                <a:gd name="connsiteY17" fmla="*/ 5207 h 1194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0246" h="1194307">
                  <a:moveTo>
                    <a:pt x="1034796" y="5302"/>
                  </a:moveTo>
                  <a:cubicBezTo>
                    <a:pt x="974408" y="24257"/>
                    <a:pt x="940689" y="88550"/>
                    <a:pt x="959549" y="148939"/>
                  </a:cubicBezTo>
                  <a:cubicBezTo>
                    <a:pt x="973741" y="194183"/>
                    <a:pt x="980885" y="241046"/>
                    <a:pt x="980885" y="288194"/>
                  </a:cubicBezTo>
                  <a:cubicBezTo>
                    <a:pt x="980885" y="536226"/>
                    <a:pt x="785051" y="738727"/>
                    <a:pt x="539877" y="750728"/>
                  </a:cubicBezTo>
                  <a:lnTo>
                    <a:pt x="539877" y="604901"/>
                  </a:lnTo>
                  <a:cubicBezTo>
                    <a:pt x="539877" y="580802"/>
                    <a:pt x="526733" y="558609"/>
                    <a:pt x="505587" y="547084"/>
                  </a:cubicBezTo>
                  <a:cubicBezTo>
                    <a:pt x="484442" y="535464"/>
                    <a:pt x="458629" y="536416"/>
                    <a:pt x="438436" y="549465"/>
                  </a:cubicBezTo>
                  <a:lnTo>
                    <a:pt x="30290" y="811212"/>
                  </a:lnTo>
                  <a:cubicBezTo>
                    <a:pt x="11430" y="823309"/>
                    <a:pt x="0" y="844264"/>
                    <a:pt x="0" y="866648"/>
                  </a:cubicBezTo>
                  <a:cubicBezTo>
                    <a:pt x="0" y="889032"/>
                    <a:pt x="11430" y="909986"/>
                    <a:pt x="30290" y="922083"/>
                  </a:cubicBezTo>
                  <a:lnTo>
                    <a:pt x="438436" y="1183830"/>
                  </a:lnTo>
                  <a:cubicBezTo>
                    <a:pt x="449294" y="1190784"/>
                    <a:pt x="461582" y="1194308"/>
                    <a:pt x="474059" y="1194308"/>
                  </a:cubicBezTo>
                  <a:cubicBezTo>
                    <a:pt x="484918" y="1194308"/>
                    <a:pt x="495776" y="1191641"/>
                    <a:pt x="505682" y="1186211"/>
                  </a:cubicBezTo>
                  <a:cubicBezTo>
                    <a:pt x="526828" y="1174686"/>
                    <a:pt x="539972" y="1152493"/>
                    <a:pt x="539972" y="1128395"/>
                  </a:cubicBezTo>
                  <a:lnTo>
                    <a:pt x="539972" y="979900"/>
                  </a:lnTo>
                  <a:cubicBezTo>
                    <a:pt x="911543" y="967803"/>
                    <a:pt x="1210247" y="662622"/>
                    <a:pt x="1210247" y="288099"/>
                  </a:cubicBezTo>
                  <a:cubicBezTo>
                    <a:pt x="1210247" y="217709"/>
                    <a:pt x="1199579" y="147796"/>
                    <a:pt x="1178528" y="80454"/>
                  </a:cubicBezTo>
                  <a:cubicBezTo>
                    <a:pt x="1159669" y="19971"/>
                    <a:pt x="1095280" y="-13558"/>
                    <a:pt x="1034891" y="5207"/>
                  </a:cubicBezTo>
                  <a:close/>
                </a:path>
              </a:pathLst>
            </a:custGeom>
            <a:solidFill>
              <a:srgbClr val="FFC000"/>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1293" name="Rectangle: Rounded Corners 11292">
            <a:extLst>
              <a:ext uri="{FF2B5EF4-FFF2-40B4-BE49-F238E27FC236}">
                <a16:creationId xmlns:a16="http://schemas.microsoft.com/office/drawing/2014/main" id="{04C6CF26-7C31-3963-7805-D16943032DD8}"/>
              </a:ext>
            </a:extLst>
          </p:cNvPr>
          <p:cNvSpPr>
            <a:spLocks noGrp="1" noRot="1" noMove="1" noResize="1" noEditPoints="1" noAdjustHandles="1" noChangeArrowheads="1" noChangeShapeType="1"/>
          </p:cNvSpPr>
          <p:nvPr/>
        </p:nvSpPr>
        <p:spPr>
          <a:xfrm>
            <a:off x="6802916" y="2756413"/>
            <a:ext cx="2419606" cy="1264687"/>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Re-platform process involves migrating the application to the cloud and making minor modification to leverage IaaS infrastructure available in the cloud</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70" name="Rectangle: Rounded Corners 369">
            <a:extLst>
              <a:ext uri="{FF2B5EF4-FFF2-40B4-BE49-F238E27FC236}">
                <a16:creationId xmlns:a16="http://schemas.microsoft.com/office/drawing/2014/main" id="{ADA059B7-C60D-0BED-338D-991A9DF45CAC}"/>
              </a:ext>
            </a:extLst>
          </p:cNvPr>
          <p:cNvSpPr>
            <a:spLocks noGrp="1" noRot="1" noMove="1" noResize="1" noEditPoints="1" noAdjustHandles="1" noChangeArrowheads="1" noChangeShapeType="1"/>
          </p:cNvSpPr>
          <p:nvPr/>
        </p:nvSpPr>
        <p:spPr>
          <a:xfrm>
            <a:off x="46529" y="3246532"/>
            <a:ext cx="665233" cy="364936"/>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rPr>
              <a:t>Retire</a:t>
            </a:r>
          </a:p>
        </p:txBody>
      </p:sp>
      <p:sp>
        <p:nvSpPr>
          <p:cNvPr id="371" name="Rectangle: Rounded Corners 370">
            <a:extLst>
              <a:ext uri="{FF2B5EF4-FFF2-40B4-BE49-F238E27FC236}">
                <a16:creationId xmlns:a16="http://schemas.microsoft.com/office/drawing/2014/main" id="{EBABE4E8-6EAF-2B49-BC38-01436B2A1C66}"/>
              </a:ext>
            </a:extLst>
          </p:cNvPr>
          <p:cNvSpPr>
            <a:spLocks noGrp="1" noRot="1" noMove="1" noResize="1" noEditPoints="1" noAdjustHandles="1" noChangeArrowheads="1" noChangeShapeType="1"/>
          </p:cNvSpPr>
          <p:nvPr/>
        </p:nvSpPr>
        <p:spPr>
          <a:xfrm>
            <a:off x="46529" y="3507784"/>
            <a:ext cx="2601161" cy="822960"/>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Retire involves decommission or sunset applications or services that are no longer needed or relevant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294" name="Rectangle: Rounded Corners 11293">
            <a:extLst>
              <a:ext uri="{FF2B5EF4-FFF2-40B4-BE49-F238E27FC236}">
                <a16:creationId xmlns:a16="http://schemas.microsoft.com/office/drawing/2014/main" id="{68BAD6D2-EB12-3665-8EA3-9BE01153AAF7}"/>
              </a:ext>
            </a:extLst>
          </p:cNvPr>
          <p:cNvSpPr>
            <a:spLocks noGrp="1" noRot="1" noMove="1" noResize="1" noEditPoints="1" noAdjustHandles="1" noChangeArrowheads="1" noChangeShapeType="1"/>
          </p:cNvSpPr>
          <p:nvPr/>
        </p:nvSpPr>
        <p:spPr>
          <a:xfrm>
            <a:off x="5398308" y="5862039"/>
            <a:ext cx="3665813" cy="822960"/>
          </a:xfrm>
          <a:prstGeom prst="roundRect">
            <a:avLst>
              <a:gd name="adj" fmla="val 5923"/>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Arial"/>
              </a:rPr>
              <a:t>Replace is moving existing application(s) to a new cloud-native alternative.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1311" name="Graphic 5">
            <a:extLst>
              <a:ext uri="{FF2B5EF4-FFF2-40B4-BE49-F238E27FC236}">
                <a16:creationId xmlns:a16="http://schemas.microsoft.com/office/drawing/2014/main" id="{ED2BCE93-8249-C96F-2DF7-B7588E5AE2CD}"/>
              </a:ext>
            </a:extLst>
          </p:cNvPr>
          <p:cNvGrpSpPr>
            <a:grpSpLocks noGrp="1" noUngrp="1" noRot="1" noMove="1" noResize="1"/>
          </p:cNvGrpSpPr>
          <p:nvPr/>
        </p:nvGrpSpPr>
        <p:grpSpPr>
          <a:xfrm>
            <a:off x="2837382" y="1727301"/>
            <a:ext cx="3609390" cy="3835161"/>
            <a:chOff x="4671851" y="1851415"/>
            <a:chExt cx="2802622" cy="2805267"/>
          </a:xfrm>
        </p:grpSpPr>
        <p:sp>
          <p:nvSpPr>
            <p:cNvPr id="11312" name="Freeform: Shape 11311">
              <a:extLst>
                <a:ext uri="{FF2B5EF4-FFF2-40B4-BE49-F238E27FC236}">
                  <a16:creationId xmlns:a16="http://schemas.microsoft.com/office/drawing/2014/main" id="{313C44BE-409B-E253-06B0-70102D5901F3}"/>
                </a:ext>
              </a:extLst>
            </p:cNvPr>
            <p:cNvSpPr>
              <a:spLocks noGrp="1" noRot="1" noMove="1" noResize="1" noEditPoints="1" noAdjustHandles="1" noChangeArrowheads="1" noChangeShapeType="1"/>
            </p:cNvSpPr>
            <p:nvPr/>
          </p:nvSpPr>
          <p:spPr>
            <a:xfrm>
              <a:off x="4671851" y="3734423"/>
              <a:ext cx="75808" cy="73705"/>
            </a:xfrm>
            <a:custGeom>
              <a:avLst/>
              <a:gdLst>
                <a:gd name="connsiteX0" fmla="*/ 43691 w 75808"/>
                <a:gd name="connsiteY0" fmla="*/ 73706 h 73705"/>
                <a:gd name="connsiteX1" fmla="*/ 40357 w 75808"/>
                <a:gd name="connsiteY1" fmla="*/ 73039 h 73705"/>
                <a:gd name="connsiteX2" fmla="*/ 35785 w 75808"/>
                <a:gd name="connsiteY2" fmla="*/ 61800 h 73705"/>
                <a:gd name="connsiteX3" fmla="*/ 52359 w 75808"/>
                <a:gd name="connsiteY3" fmla="*/ 21985 h 73705"/>
                <a:gd name="connsiteX4" fmla="*/ 11020 w 75808"/>
                <a:gd name="connsiteY4" fmla="*/ 34368 h 73705"/>
                <a:gd name="connsiteX5" fmla="*/ 352 w 75808"/>
                <a:gd name="connsiteY5" fmla="*/ 28653 h 73705"/>
                <a:gd name="connsiteX6" fmla="*/ 6067 w 75808"/>
                <a:gd name="connsiteY6" fmla="*/ 17985 h 73705"/>
                <a:gd name="connsiteX7" fmla="*/ 64741 w 75808"/>
                <a:gd name="connsiteY7" fmla="*/ 363 h 73705"/>
                <a:gd name="connsiteX8" fmla="*/ 73599 w 75808"/>
                <a:gd name="connsiteY8" fmla="*/ 2840 h 73705"/>
                <a:gd name="connsiteX9" fmla="*/ 75123 w 75808"/>
                <a:gd name="connsiteY9" fmla="*/ 11889 h 73705"/>
                <a:gd name="connsiteX10" fmla="*/ 51597 w 75808"/>
                <a:gd name="connsiteY10" fmla="*/ 68467 h 73705"/>
                <a:gd name="connsiteX11" fmla="*/ 43691 w 75808"/>
                <a:gd name="connsiteY11" fmla="*/ 73706 h 73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808" h="73705">
                  <a:moveTo>
                    <a:pt x="43691" y="73706"/>
                  </a:moveTo>
                  <a:cubicBezTo>
                    <a:pt x="42548" y="73706"/>
                    <a:pt x="41500" y="73515"/>
                    <a:pt x="40357" y="73039"/>
                  </a:cubicBezTo>
                  <a:cubicBezTo>
                    <a:pt x="35976" y="71229"/>
                    <a:pt x="33880" y="66181"/>
                    <a:pt x="35785" y="61800"/>
                  </a:cubicBezTo>
                  <a:lnTo>
                    <a:pt x="52359" y="21985"/>
                  </a:lnTo>
                  <a:lnTo>
                    <a:pt x="11020" y="34368"/>
                  </a:lnTo>
                  <a:cubicBezTo>
                    <a:pt x="6448" y="35701"/>
                    <a:pt x="1686" y="33129"/>
                    <a:pt x="352" y="28653"/>
                  </a:cubicBezTo>
                  <a:cubicBezTo>
                    <a:pt x="-981" y="24081"/>
                    <a:pt x="1590" y="19318"/>
                    <a:pt x="6067" y="17985"/>
                  </a:cubicBezTo>
                  <a:lnTo>
                    <a:pt x="64741" y="363"/>
                  </a:lnTo>
                  <a:cubicBezTo>
                    <a:pt x="67884" y="-589"/>
                    <a:pt x="71313" y="363"/>
                    <a:pt x="73599" y="2840"/>
                  </a:cubicBezTo>
                  <a:cubicBezTo>
                    <a:pt x="75790" y="5316"/>
                    <a:pt x="76457" y="8841"/>
                    <a:pt x="75123" y="11889"/>
                  </a:cubicBezTo>
                  <a:lnTo>
                    <a:pt x="51597" y="68467"/>
                  </a:lnTo>
                  <a:cubicBezTo>
                    <a:pt x="50263" y="71801"/>
                    <a:pt x="47025" y="73706"/>
                    <a:pt x="43691" y="73706"/>
                  </a:cubicBezTo>
                  <a:close/>
                </a:path>
              </a:pathLst>
            </a:custGeom>
            <a:solidFill>
              <a:srgbClr val="DEA702"/>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3" name="Freeform: Shape 11312">
              <a:extLst>
                <a:ext uri="{FF2B5EF4-FFF2-40B4-BE49-F238E27FC236}">
                  <a16:creationId xmlns:a16="http://schemas.microsoft.com/office/drawing/2014/main" id="{73926812-7E01-0F3E-2E90-DF56E4D515FB}"/>
                </a:ext>
              </a:extLst>
            </p:cNvPr>
            <p:cNvSpPr>
              <a:spLocks noGrp="1" noRot="1" noMove="1" noResize="1" noEditPoints="1" noAdjustHandles="1" noChangeArrowheads="1" noChangeShapeType="1"/>
            </p:cNvSpPr>
            <p:nvPr/>
          </p:nvSpPr>
          <p:spPr>
            <a:xfrm>
              <a:off x="5552549" y="4582669"/>
              <a:ext cx="69519" cy="74013"/>
            </a:xfrm>
            <a:custGeom>
              <a:avLst/>
              <a:gdLst>
                <a:gd name="connsiteX0" fmla="*/ 8542 w 69519"/>
                <a:gd name="connsiteY0" fmla="*/ 74013 h 74013"/>
                <a:gd name="connsiteX1" fmla="*/ 5399 w 69519"/>
                <a:gd name="connsiteY1" fmla="*/ 73346 h 74013"/>
                <a:gd name="connsiteX2" fmla="*/ 637 w 69519"/>
                <a:gd name="connsiteY2" fmla="*/ 62202 h 74013"/>
                <a:gd name="connsiteX3" fmla="*/ 23497 w 69519"/>
                <a:gd name="connsiteY3" fmla="*/ 5338 h 74013"/>
                <a:gd name="connsiteX4" fmla="*/ 30926 w 69519"/>
                <a:gd name="connsiteY4" fmla="*/ 4 h 74013"/>
                <a:gd name="connsiteX5" fmla="*/ 38927 w 69519"/>
                <a:gd name="connsiteY5" fmla="*/ 4385 h 74013"/>
                <a:gd name="connsiteX6" fmla="*/ 68455 w 69519"/>
                <a:gd name="connsiteY6" fmla="*/ 58011 h 74013"/>
                <a:gd name="connsiteX7" fmla="*/ 65121 w 69519"/>
                <a:gd name="connsiteY7" fmla="*/ 69632 h 74013"/>
                <a:gd name="connsiteX8" fmla="*/ 53500 w 69519"/>
                <a:gd name="connsiteY8" fmla="*/ 66203 h 74013"/>
                <a:gd name="connsiteX9" fmla="*/ 32736 w 69519"/>
                <a:gd name="connsiteY9" fmla="*/ 28388 h 74013"/>
                <a:gd name="connsiteX10" fmla="*/ 16639 w 69519"/>
                <a:gd name="connsiteY10" fmla="*/ 68393 h 74013"/>
                <a:gd name="connsiteX11" fmla="*/ 8638 w 69519"/>
                <a:gd name="connsiteY11" fmla="*/ 73823 h 74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9519" h="74013">
                  <a:moveTo>
                    <a:pt x="8542" y="74013"/>
                  </a:moveTo>
                  <a:cubicBezTo>
                    <a:pt x="7495" y="74013"/>
                    <a:pt x="6352" y="73823"/>
                    <a:pt x="5399" y="73346"/>
                  </a:cubicBezTo>
                  <a:cubicBezTo>
                    <a:pt x="1018" y="71632"/>
                    <a:pt x="-1173" y="66584"/>
                    <a:pt x="637" y="62202"/>
                  </a:cubicBezTo>
                  <a:lnTo>
                    <a:pt x="23497" y="5338"/>
                  </a:lnTo>
                  <a:cubicBezTo>
                    <a:pt x="24735" y="2290"/>
                    <a:pt x="27592" y="194"/>
                    <a:pt x="30926" y="4"/>
                  </a:cubicBezTo>
                  <a:cubicBezTo>
                    <a:pt x="34165" y="-91"/>
                    <a:pt x="37308" y="1528"/>
                    <a:pt x="38927" y="4385"/>
                  </a:cubicBezTo>
                  <a:lnTo>
                    <a:pt x="68455" y="58011"/>
                  </a:lnTo>
                  <a:cubicBezTo>
                    <a:pt x="70741" y="62202"/>
                    <a:pt x="69217" y="67346"/>
                    <a:pt x="65121" y="69632"/>
                  </a:cubicBezTo>
                  <a:cubicBezTo>
                    <a:pt x="60930" y="71918"/>
                    <a:pt x="55787" y="70394"/>
                    <a:pt x="53500" y="66203"/>
                  </a:cubicBezTo>
                  <a:lnTo>
                    <a:pt x="32736" y="28388"/>
                  </a:lnTo>
                  <a:lnTo>
                    <a:pt x="16639" y="68393"/>
                  </a:lnTo>
                  <a:cubicBezTo>
                    <a:pt x="15305" y="71727"/>
                    <a:pt x="12067" y="73823"/>
                    <a:pt x="8638" y="73823"/>
                  </a:cubicBezTo>
                  <a:close/>
                </a:path>
              </a:pathLst>
            </a:custGeom>
            <a:solidFill>
              <a:srgbClr val="AD8305"/>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4" name="Freeform: Shape 11313">
              <a:extLst>
                <a:ext uri="{FF2B5EF4-FFF2-40B4-BE49-F238E27FC236}">
                  <a16:creationId xmlns:a16="http://schemas.microsoft.com/office/drawing/2014/main" id="{765F61C8-FF20-8FA1-E97F-8B321E30326D}"/>
                </a:ext>
              </a:extLst>
            </p:cNvPr>
            <p:cNvSpPr>
              <a:spLocks noGrp="1" noRot="1" noMove="1" noResize="1" noEditPoints="1" noAdjustHandles="1" noChangeArrowheads="1" noChangeShapeType="1"/>
            </p:cNvSpPr>
            <p:nvPr/>
          </p:nvSpPr>
          <p:spPr>
            <a:xfrm>
              <a:off x="6761749" y="4446248"/>
              <a:ext cx="77531" cy="70424"/>
            </a:xfrm>
            <a:custGeom>
              <a:avLst/>
              <a:gdLst>
                <a:gd name="connsiteX0" fmla="*/ 38719 w 77531"/>
                <a:gd name="connsiteY0" fmla="*/ 70425 h 70424"/>
                <a:gd name="connsiteX1" fmla="*/ 31290 w 77531"/>
                <a:gd name="connsiteY1" fmla="*/ 66043 h 70424"/>
                <a:gd name="connsiteX2" fmla="*/ 1095 w 77531"/>
                <a:gd name="connsiteY2" fmla="*/ 12798 h 70424"/>
                <a:gd name="connsiteX3" fmla="*/ 1572 w 77531"/>
                <a:gd name="connsiteY3" fmla="*/ 3654 h 70424"/>
                <a:gd name="connsiteX4" fmla="*/ 10049 w 77531"/>
                <a:gd name="connsiteY4" fmla="*/ 130 h 70424"/>
                <a:gd name="connsiteX5" fmla="*/ 70437 w 77531"/>
                <a:gd name="connsiteY5" fmla="*/ 10512 h 70424"/>
                <a:gd name="connsiteX6" fmla="*/ 77390 w 77531"/>
                <a:gd name="connsiteY6" fmla="*/ 20418 h 70424"/>
                <a:gd name="connsiteX7" fmla="*/ 67485 w 77531"/>
                <a:gd name="connsiteY7" fmla="*/ 27372 h 70424"/>
                <a:gd name="connsiteX8" fmla="*/ 25003 w 77531"/>
                <a:gd name="connsiteY8" fmla="*/ 20037 h 70424"/>
                <a:gd name="connsiteX9" fmla="*/ 46339 w 77531"/>
                <a:gd name="connsiteY9" fmla="*/ 57566 h 70424"/>
                <a:gd name="connsiteX10" fmla="*/ 43101 w 77531"/>
                <a:gd name="connsiteY10" fmla="*/ 69282 h 70424"/>
                <a:gd name="connsiteX11" fmla="*/ 38910 w 77531"/>
                <a:gd name="connsiteY11" fmla="*/ 70425 h 7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531" h="70424">
                  <a:moveTo>
                    <a:pt x="38719" y="70425"/>
                  </a:moveTo>
                  <a:cubicBezTo>
                    <a:pt x="35766" y="70425"/>
                    <a:pt x="32814" y="68901"/>
                    <a:pt x="31290" y="66043"/>
                  </a:cubicBezTo>
                  <a:lnTo>
                    <a:pt x="1095" y="12798"/>
                  </a:lnTo>
                  <a:cubicBezTo>
                    <a:pt x="-524" y="9941"/>
                    <a:pt x="-334" y="6321"/>
                    <a:pt x="1572" y="3654"/>
                  </a:cubicBezTo>
                  <a:cubicBezTo>
                    <a:pt x="3477" y="892"/>
                    <a:pt x="6810" y="-441"/>
                    <a:pt x="10049" y="130"/>
                  </a:cubicBezTo>
                  <a:lnTo>
                    <a:pt x="70437" y="10512"/>
                  </a:lnTo>
                  <a:cubicBezTo>
                    <a:pt x="75105" y="11274"/>
                    <a:pt x="78248" y="15751"/>
                    <a:pt x="77390" y="20418"/>
                  </a:cubicBezTo>
                  <a:cubicBezTo>
                    <a:pt x="76629" y="25086"/>
                    <a:pt x="72152" y="28229"/>
                    <a:pt x="67485" y="27372"/>
                  </a:cubicBezTo>
                  <a:lnTo>
                    <a:pt x="25003" y="20037"/>
                  </a:lnTo>
                  <a:lnTo>
                    <a:pt x="46339" y="57566"/>
                  </a:lnTo>
                  <a:cubicBezTo>
                    <a:pt x="48720" y="61662"/>
                    <a:pt x="47196" y="66900"/>
                    <a:pt x="43101" y="69282"/>
                  </a:cubicBezTo>
                  <a:cubicBezTo>
                    <a:pt x="41767" y="70044"/>
                    <a:pt x="40338" y="70425"/>
                    <a:pt x="38910" y="70425"/>
                  </a:cubicBezTo>
                  <a:close/>
                </a:path>
              </a:pathLst>
            </a:custGeom>
            <a:solidFill>
              <a:srgbClr val="5F4909"/>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5" name="Freeform: Shape 11314">
              <a:extLst>
                <a:ext uri="{FF2B5EF4-FFF2-40B4-BE49-F238E27FC236}">
                  <a16:creationId xmlns:a16="http://schemas.microsoft.com/office/drawing/2014/main" id="{24059320-976B-BE7A-0321-6512517D6B84}"/>
                </a:ext>
              </a:extLst>
            </p:cNvPr>
            <p:cNvSpPr>
              <a:spLocks noGrp="1" noRot="1" noMove="1" noResize="1" noEditPoints="1" noAdjustHandles="1" noChangeArrowheads="1" noChangeShapeType="1"/>
            </p:cNvSpPr>
            <p:nvPr/>
          </p:nvSpPr>
          <p:spPr>
            <a:xfrm>
              <a:off x="7396846" y="3398347"/>
              <a:ext cx="77627" cy="67425"/>
            </a:xfrm>
            <a:custGeom>
              <a:avLst/>
              <a:gdLst>
                <a:gd name="connsiteX0" fmla="*/ 69039 w 77627"/>
                <a:gd name="connsiteY0" fmla="*/ 67426 h 67425"/>
                <a:gd name="connsiteX1" fmla="*/ 67705 w 77627"/>
                <a:gd name="connsiteY1" fmla="*/ 67331 h 67425"/>
                <a:gd name="connsiteX2" fmla="*/ 7221 w 77627"/>
                <a:gd name="connsiteY2" fmla="*/ 57710 h 67425"/>
                <a:gd name="connsiteX3" fmla="*/ 363 w 77627"/>
                <a:gd name="connsiteY3" fmla="*/ 51614 h 67425"/>
                <a:gd name="connsiteX4" fmla="*/ 2840 w 77627"/>
                <a:gd name="connsiteY4" fmla="*/ 42851 h 67425"/>
                <a:gd name="connsiteX5" fmla="*/ 48560 w 77627"/>
                <a:gd name="connsiteY5" fmla="*/ 2180 h 67425"/>
                <a:gd name="connsiteX6" fmla="*/ 60657 w 77627"/>
                <a:gd name="connsiteY6" fmla="*/ 2846 h 67425"/>
                <a:gd name="connsiteX7" fmla="*/ 59990 w 77627"/>
                <a:gd name="connsiteY7" fmla="*/ 14943 h 67425"/>
                <a:gd name="connsiteX8" fmla="*/ 27795 w 77627"/>
                <a:gd name="connsiteY8" fmla="*/ 43613 h 67425"/>
                <a:gd name="connsiteX9" fmla="*/ 70372 w 77627"/>
                <a:gd name="connsiteY9" fmla="*/ 50376 h 67425"/>
                <a:gd name="connsiteX10" fmla="*/ 77516 w 77627"/>
                <a:gd name="connsiteY10" fmla="*/ 60187 h 67425"/>
                <a:gd name="connsiteX11" fmla="*/ 69039 w 77627"/>
                <a:gd name="connsiteY11" fmla="*/ 67426 h 67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627" h="67425">
                  <a:moveTo>
                    <a:pt x="69039" y="67426"/>
                  </a:moveTo>
                  <a:cubicBezTo>
                    <a:pt x="69039" y="67426"/>
                    <a:pt x="68182" y="67426"/>
                    <a:pt x="67705" y="67331"/>
                  </a:cubicBezTo>
                  <a:lnTo>
                    <a:pt x="7221" y="57710"/>
                  </a:lnTo>
                  <a:cubicBezTo>
                    <a:pt x="3983" y="57234"/>
                    <a:pt x="1316" y="54853"/>
                    <a:pt x="363" y="51614"/>
                  </a:cubicBezTo>
                  <a:cubicBezTo>
                    <a:pt x="-589" y="48471"/>
                    <a:pt x="363" y="45042"/>
                    <a:pt x="2840" y="42851"/>
                  </a:cubicBezTo>
                  <a:lnTo>
                    <a:pt x="48560" y="2180"/>
                  </a:lnTo>
                  <a:cubicBezTo>
                    <a:pt x="52084" y="-964"/>
                    <a:pt x="57513" y="-678"/>
                    <a:pt x="60657" y="2846"/>
                  </a:cubicBezTo>
                  <a:cubicBezTo>
                    <a:pt x="63800" y="6371"/>
                    <a:pt x="63514" y="11800"/>
                    <a:pt x="59990" y="14943"/>
                  </a:cubicBezTo>
                  <a:lnTo>
                    <a:pt x="27795" y="43613"/>
                  </a:lnTo>
                  <a:lnTo>
                    <a:pt x="70372" y="50376"/>
                  </a:lnTo>
                  <a:cubicBezTo>
                    <a:pt x="75040" y="51138"/>
                    <a:pt x="78278" y="55520"/>
                    <a:pt x="77516" y="60187"/>
                  </a:cubicBezTo>
                  <a:cubicBezTo>
                    <a:pt x="76849" y="64378"/>
                    <a:pt x="73230" y="67426"/>
                    <a:pt x="69039" y="67426"/>
                  </a:cubicBezTo>
                  <a:close/>
                </a:path>
              </a:pathLst>
            </a:custGeom>
            <a:solidFill>
              <a:srgbClr val="2A220B"/>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6" name="Freeform: Shape 11315">
              <a:extLst>
                <a:ext uri="{FF2B5EF4-FFF2-40B4-BE49-F238E27FC236}">
                  <a16:creationId xmlns:a16="http://schemas.microsoft.com/office/drawing/2014/main" id="{9B5D539E-CFD1-2431-580A-58A386507EBE}"/>
                </a:ext>
              </a:extLst>
            </p:cNvPr>
            <p:cNvSpPr>
              <a:spLocks noGrp="1" noRot="1" noMove="1" noResize="1" noEditPoints="1" noAdjustHandles="1" noChangeArrowheads="1" noChangeShapeType="1"/>
            </p:cNvSpPr>
            <p:nvPr/>
          </p:nvSpPr>
          <p:spPr>
            <a:xfrm>
              <a:off x="7006485" y="2251364"/>
              <a:ext cx="65712" cy="78406"/>
            </a:xfrm>
            <a:custGeom>
              <a:avLst/>
              <a:gdLst>
                <a:gd name="connsiteX0" fmla="*/ 11922 w 65712"/>
                <a:gd name="connsiteY0" fmla="*/ 78311 h 78406"/>
                <a:gd name="connsiteX1" fmla="*/ 8684 w 65712"/>
                <a:gd name="connsiteY1" fmla="*/ 77645 h 78406"/>
                <a:gd name="connsiteX2" fmla="*/ 3350 w 65712"/>
                <a:gd name="connsiteY2" fmla="*/ 70215 h 78406"/>
                <a:gd name="connsiteX3" fmla="*/ 16 w 65712"/>
                <a:gd name="connsiteY3" fmla="*/ 9065 h 78406"/>
                <a:gd name="connsiteX4" fmla="*/ 8112 w 65712"/>
                <a:gd name="connsiteY4" fmla="*/ 16 h 78406"/>
                <a:gd name="connsiteX5" fmla="*/ 17161 w 65712"/>
                <a:gd name="connsiteY5" fmla="*/ 8112 h 78406"/>
                <a:gd name="connsiteX6" fmla="*/ 19542 w 65712"/>
                <a:gd name="connsiteY6" fmla="*/ 51165 h 78406"/>
                <a:gd name="connsiteX7" fmla="*/ 51356 w 65712"/>
                <a:gd name="connsiteY7" fmla="*/ 22114 h 78406"/>
                <a:gd name="connsiteX8" fmla="*/ 63452 w 65712"/>
                <a:gd name="connsiteY8" fmla="*/ 22685 h 78406"/>
                <a:gd name="connsiteX9" fmla="*/ 62881 w 65712"/>
                <a:gd name="connsiteY9" fmla="*/ 34782 h 78406"/>
                <a:gd name="connsiteX10" fmla="*/ 17637 w 65712"/>
                <a:gd name="connsiteY10" fmla="*/ 76121 h 78406"/>
                <a:gd name="connsiteX11" fmla="*/ 11827 w 65712"/>
                <a:gd name="connsiteY11" fmla="*/ 78407 h 7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712" h="78406">
                  <a:moveTo>
                    <a:pt x="11922" y="78311"/>
                  </a:moveTo>
                  <a:cubicBezTo>
                    <a:pt x="10779" y="78311"/>
                    <a:pt x="9731" y="78121"/>
                    <a:pt x="8684" y="77645"/>
                  </a:cubicBezTo>
                  <a:cubicBezTo>
                    <a:pt x="5636" y="76406"/>
                    <a:pt x="3540" y="73454"/>
                    <a:pt x="3350" y="70215"/>
                  </a:cubicBezTo>
                  <a:lnTo>
                    <a:pt x="16" y="9065"/>
                  </a:lnTo>
                  <a:cubicBezTo>
                    <a:pt x="-270" y="4302"/>
                    <a:pt x="3350" y="302"/>
                    <a:pt x="8112" y="16"/>
                  </a:cubicBezTo>
                  <a:cubicBezTo>
                    <a:pt x="12779" y="-270"/>
                    <a:pt x="16875" y="3350"/>
                    <a:pt x="17161" y="8112"/>
                  </a:cubicBezTo>
                  <a:lnTo>
                    <a:pt x="19542" y="51165"/>
                  </a:lnTo>
                  <a:lnTo>
                    <a:pt x="51356" y="22114"/>
                  </a:lnTo>
                  <a:cubicBezTo>
                    <a:pt x="54880" y="18875"/>
                    <a:pt x="60309" y="19161"/>
                    <a:pt x="63452" y="22685"/>
                  </a:cubicBezTo>
                  <a:cubicBezTo>
                    <a:pt x="66691" y="26210"/>
                    <a:pt x="66405" y="31639"/>
                    <a:pt x="62881" y="34782"/>
                  </a:cubicBezTo>
                  <a:lnTo>
                    <a:pt x="17637" y="76121"/>
                  </a:lnTo>
                  <a:cubicBezTo>
                    <a:pt x="16018" y="77549"/>
                    <a:pt x="13922" y="78407"/>
                    <a:pt x="11827" y="78407"/>
                  </a:cubicBezTo>
                  <a:close/>
                </a:path>
              </a:pathLst>
            </a:custGeom>
            <a:solidFill>
              <a:srgbClr val="4A3A0A"/>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7" name="Freeform: Shape 11316">
              <a:extLst>
                <a:ext uri="{FF2B5EF4-FFF2-40B4-BE49-F238E27FC236}">
                  <a16:creationId xmlns:a16="http://schemas.microsoft.com/office/drawing/2014/main" id="{966B6AEF-9C51-3951-AF18-AD6ABEBE483E}"/>
                </a:ext>
              </a:extLst>
            </p:cNvPr>
            <p:cNvSpPr>
              <a:spLocks noGrp="1" noRot="1" noMove="1" noResize="1" noEditPoints="1" noAdjustHandles="1" noChangeArrowheads="1" noChangeShapeType="1"/>
            </p:cNvSpPr>
            <p:nvPr/>
          </p:nvSpPr>
          <p:spPr>
            <a:xfrm>
              <a:off x="5821118" y="1851415"/>
              <a:ext cx="67065" cy="78303"/>
            </a:xfrm>
            <a:custGeom>
              <a:avLst/>
              <a:gdLst>
                <a:gd name="connsiteX0" fmla="*/ 58479 w 67065"/>
                <a:gd name="connsiteY0" fmla="*/ 78303 h 78303"/>
                <a:gd name="connsiteX1" fmla="*/ 53525 w 67065"/>
                <a:gd name="connsiteY1" fmla="*/ 76684 h 78303"/>
                <a:gd name="connsiteX2" fmla="*/ 3615 w 67065"/>
                <a:gd name="connsiteY2" fmla="*/ 41156 h 78303"/>
                <a:gd name="connsiteX3" fmla="*/ 1614 w 67065"/>
                <a:gd name="connsiteY3" fmla="*/ 29154 h 78303"/>
                <a:gd name="connsiteX4" fmla="*/ 13521 w 67065"/>
                <a:gd name="connsiteY4" fmla="*/ 27154 h 78303"/>
                <a:gd name="connsiteX5" fmla="*/ 48668 w 67065"/>
                <a:gd name="connsiteY5" fmla="*/ 52205 h 78303"/>
                <a:gd name="connsiteX6" fmla="*/ 45810 w 67065"/>
                <a:gd name="connsiteY6" fmla="*/ 9152 h 78303"/>
                <a:gd name="connsiteX7" fmla="*/ 53811 w 67065"/>
                <a:gd name="connsiteY7" fmla="*/ 8 h 78303"/>
                <a:gd name="connsiteX8" fmla="*/ 62955 w 67065"/>
                <a:gd name="connsiteY8" fmla="*/ 8009 h 78303"/>
                <a:gd name="connsiteX9" fmla="*/ 67051 w 67065"/>
                <a:gd name="connsiteY9" fmla="*/ 69159 h 78303"/>
                <a:gd name="connsiteX10" fmla="*/ 62670 w 67065"/>
                <a:gd name="connsiteY10" fmla="*/ 77255 h 78303"/>
                <a:gd name="connsiteX11" fmla="*/ 58479 w 67065"/>
                <a:gd name="connsiteY11" fmla="*/ 78303 h 78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065" h="78303">
                  <a:moveTo>
                    <a:pt x="58479" y="78303"/>
                  </a:moveTo>
                  <a:cubicBezTo>
                    <a:pt x="56764" y="78303"/>
                    <a:pt x="54954" y="77732"/>
                    <a:pt x="53525" y="76684"/>
                  </a:cubicBezTo>
                  <a:lnTo>
                    <a:pt x="3615" y="41156"/>
                  </a:lnTo>
                  <a:cubicBezTo>
                    <a:pt x="-291" y="38393"/>
                    <a:pt x="-1148" y="33059"/>
                    <a:pt x="1614" y="29154"/>
                  </a:cubicBezTo>
                  <a:cubicBezTo>
                    <a:pt x="4377" y="25344"/>
                    <a:pt x="9711" y="24392"/>
                    <a:pt x="13521" y="27154"/>
                  </a:cubicBezTo>
                  <a:lnTo>
                    <a:pt x="48668" y="52205"/>
                  </a:lnTo>
                  <a:lnTo>
                    <a:pt x="45810" y="9152"/>
                  </a:lnTo>
                  <a:cubicBezTo>
                    <a:pt x="45525" y="4389"/>
                    <a:pt x="49049" y="389"/>
                    <a:pt x="53811" y="8"/>
                  </a:cubicBezTo>
                  <a:cubicBezTo>
                    <a:pt x="58479" y="-183"/>
                    <a:pt x="62574" y="3246"/>
                    <a:pt x="62955" y="8009"/>
                  </a:cubicBezTo>
                  <a:lnTo>
                    <a:pt x="67051" y="69159"/>
                  </a:lnTo>
                  <a:cubicBezTo>
                    <a:pt x="67242" y="72493"/>
                    <a:pt x="65527" y="75636"/>
                    <a:pt x="62670" y="77255"/>
                  </a:cubicBezTo>
                  <a:cubicBezTo>
                    <a:pt x="61336" y="78017"/>
                    <a:pt x="59907" y="78303"/>
                    <a:pt x="58479" y="78303"/>
                  </a:cubicBezTo>
                  <a:close/>
                </a:path>
              </a:pathLst>
            </a:custGeom>
            <a:solidFill>
              <a:srgbClr val="A57D05"/>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18" name="Freeform: Shape 11317">
              <a:extLst>
                <a:ext uri="{FF2B5EF4-FFF2-40B4-BE49-F238E27FC236}">
                  <a16:creationId xmlns:a16="http://schemas.microsoft.com/office/drawing/2014/main" id="{9696B258-0928-07AD-A5E1-37F0B8BDAB66}"/>
                </a:ext>
              </a:extLst>
            </p:cNvPr>
            <p:cNvSpPr>
              <a:spLocks noGrp="1" noRot="1" noMove="1" noResize="1" noEditPoints="1" noAdjustHandles="1" noChangeArrowheads="1" noChangeShapeType="1"/>
            </p:cNvSpPr>
            <p:nvPr/>
          </p:nvSpPr>
          <p:spPr>
            <a:xfrm>
              <a:off x="4783445" y="2517507"/>
              <a:ext cx="76067" cy="68946"/>
            </a:xfrm>
            <a:custGeom>
              <a:avLst/>
              <a:gdLst>
                <a:gd name="connsiteX0" fmla="*/ 8535 w 76067"/>
                <a:gd name="connsiteY0" fmla="*/ 68851 h 68946"/>
                <a:gd name="connsiteX1" fmla="*/ 344 w 76067"/>
                <a:gd name="connsiteY1" fmla="*/ 62660 h 68946"/>
                <a:gd name="connsiteX2" fmla="*/ 6249 w 76067"/>
                <a:gd name="connsiteY2" fmla="*/ 52087 h 68946"/>
                <a:gd name="connsiteX3" fmla="*/ 47778 w 76067"/>
                <a:gd name="connsiteY3" fmla="*/ 40181 h 68946"/>
                <a:gd name="connsiteX4" fmla="*/ 12345 w 76067"/>
                <a:gd name="connsiteY4" fmla="*/ 15606 h 68946"/>
                <a:gd name="connsiteX5" fmla="*/ 10155 w 76067"/>
                <a:gd name="connsiteY5" fmla="*/ 3700 h 68946"/>
                <a:gd name="connsiteX6" fmla="*/ 22061 w 76067"/>
                <a:gd name="connsiteY6" fmla="*/ 1509 h 68946"/>
                <a:gd name="connsiteX7" fmla="*/ 72353 w 76067"/>
                <a:gd name="connsiteY7" fmla="*/ 36371 h 68946"/>
                <a:gd name="connsiteX8" fmla="*/ 75972 w 76067"/>
                <a:gd name="connsiteY8" fmla="*/ 44848 h 68946"/>
                <a:gd name="connsiteX9" fmla="*/ 69876 w 76067"/>
                <a:gd name="connsiteY9" fmla="*/ 51706 h 68946"/>
                <a:gd name="connsiteX10" fmla="*/ 11012 w 76067"/>
                <a:gd name="connsiteY10" fmla="*/ 68565 h 68946"/>
                <a:gd name="connsiteX11" fmla="*/ 8631 w 76067"/>
                <a:gd name="connsiteY11" fmla="*/ 68946 h 68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067" h="68946">
                  <a:moveTo>
                    <a:pt x="8535" y="68851"/>
                  </a:moveTo>
                  <a:cubicBezTo>
                    <a:pt x="4820" y="68851"/>
                    <a:pt x="1392" y="66374"/>
                    <a:pt x="344" y="62660"/>
                  </a:cubicBezTo>
                  <a:cubicBezTo>
                    <a:pt x="-990" y="58088"/>
                    <a:pt x="1677" y="53325"/>
                    <a:pt x="6249" y="52087"/>
                  </a:cubicBezTo>
                  <a:lnTo>
                    <a:pt x="47778" y="40181"/>
                  </a:lnTo>
                  <a:lnTo>
                    <a:pt x="12345" y="15606"/>
                  </a:lnTo>
                  <a:cubicBezTo>
                    <a:pt x="8440" y="12939"/>
                    <a:pt x="7488" y="7605"/>
                    <a:pt x="10155" y="3700"/>
                  </a:cubicBezTo>
                  <a:cubicBezTo>
                    <a:pt x="12821" y="-205"/>
                    <a:pt x="18156" y="-1158"/>
                    <a:pt x="22061" y="1509"/>
                  </a:cubicBezTo>
                  <a:lnTo>
                    <a:pt x="72353" y="36371"/>
                  </a:lnTo>
                  <a:cubicBezTo>
                    <a:pt x="75115" y="38276"/>
                    <a:pt x="76449" y="41514"/>
                    <a:pt x="75972" y="44848"/>
                  </a:cubicBezTo>
                  <a:cubicBezTo>
                    <a:pt x="75401" y="48086"/>
                    <a:pt x="73019" y="50753"/>
                    <a:pt x="69876" y="51706"/>
                  </a:cubicBezTo>
                  <a:lnTo>
                    <a:pt x="11012" y="68565"/>
                  </a:lnTo>
                  <a:cubicBezTo>
                    <a:pt x="10250" y="68756"/>
                    <a:pt x="9393" y="68946"/>
                    <a:pt x="8631" y="68946"/>
                  </a:cubicBezTo>
                  <a:close/>
                </a:path>
              </a:pathLst>
            </a:custGeom>
            <a:solidFill>
              <a:srgbClr val="D6A203"/>
            </a:solid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1319" name="Graphic 5">
            <a:extLst>
              <a:ext uri="{FF2B5EF4-FFF2-40B4-BE49-F238E27FC236}">
                <a16:creationId xmlns:a16="http://schemas.microsoft.com/office/drawing/2014/main" id="{A5F7DB5B-AF44-CFD8-298B-AA6152F5B08D}"/>
              </a:ext>
            </a:extLst>
          </p:cNvPr>
          <p:cNvGrpSpPr>
            <a:grpSpLocks noGrp="1" noUngrp="1" noRot="1" noMove="1" noResize="1"/>
          </p:cNvGrpSpPr>
          <p:nvPr/>
        </p:nvGrpSpPr>
        <p:grpSpPr>
          <a:xfrm>
            <a:off x="2338403" y="1460858"/>
            <a:ext cx="4514513" cy="4668051"/>
            <a:chOff x="4286276" y="1652520"/>
            <a:chExt cx="3505433" cy="3414493"/>
          </a:xfrm>
          <a:gradFill>
            <a:gsLst>
              <a:gs pos="23000">
                <a:srgbClr val="C09104"/>
              </a:gs>
              <a:gs pos="54000">
                <a:srgbClr val="957106"/>
              </a:gs>
              <a:gs pos="74000">
                <a:srgbClr val="584409"/>
              </a:gs>
              <a:gs pos="0">
                <a:srgbClr val="FFC000"/>
              </a:gs>
              <a:gs pos="100000">
                <a:schemeClr val="tx1">
                  <a:lumMod val="95000"/>
                  <a:lumOff val="5000"/>
                </a:schemeClr>
              </a:gs>
            </a:gsLst>
            <a:lin ang="0" scaled="1"/>
          </a:gradFill>
        </p:grpSpPr>
        <p:sp>
          <p:nvSpPr>
            <p:cNvPr id="11320" name="Freeform: Shape 11319">
              <a:extLst>
                <a:ext uri="{FF2B5EF4-FFF2-40B4-BE49-F238E27FC236}">
                  <a16:creationId xmlns:a16="http://schemas.microsoft.com/office/drawing/2014/main" id="{113740A3-5A32-9940-947C-518631E54C46}"/>
                </a:ext>
              </a:extLst>
            </p:cNvPr>
            <p:cNvSpPr>
              <a:spLocks noGrp="1" noRot="1" noMove="1" noResize="1" noEditPoints="1" noAdjustHandles="1" noChangeArrowheads="1" noChangeShapeType="1"/>
            </p:cNvSpPr>
            <p:nvPr/>
          </p:nvSpPr>
          <p:spPr>
            <a:xfrm>
              <a:off x="4542091" y="3751917"/>
              <a:ext cx="755217" cy="821224"/>
            </a:xfrm>
            <a:custGeom>
              <a:avLst/>
              <a:gdLst>
                <a:gd name="connsiteX0" fmla="*/ 464058 w 755217"/>
                <a:gd name="connsiteY0" fmla="*/ 821225 h 821224"/>
                <a:gd name="connsiteX1" fmla="*/ 411385 w 755217"/>
                <a:gd name="connsiteY1" fmla="*/ 818272 h 821224"/>
                <a:gd name="connsiteX2" fmla="*/ 100965 w 755217"/>
                <a:gd name="connsiteY2" fmla="*/ 648060 h 821224"/>
                <a:gd name="connsiteX3" fmla="*/ 174213 w 755217"/>
                <a:gd name="connsiteY3" fmla="*/ 1885 h 821224"/>
                <a:gd name="connsiteX4" fmla="*/ 186309 w 755217"/>
                <a:gd name="connsiteY4" fmla="*/ 3218 h 821224"/>
                <a:gd name="connsiteX5" fmla="*/ 184976 w 755217"/>
                <a:gd name="connsiteY5" fmla="*/ 15219 h 821224"/>
                <a:gd name="connsiteX6" fmla="*/ 114396 w 755217"/>
                <a:gd name="connsiteY6" fmla="*/ 637393 h 821224"/>
                <a:gd name="connsiteX7" fmla="*/ 413195 w 755217"/>
                <a:gd name="connsiteY7" fmla="*/ 801222 h 821224"/>
                <a:gd name="connsiteX8" fmla="*/ 741236 w 755217"/>
                <a:gd name="connsiteY8" fmla="*/ 707401 h 821224"/>
                <a:gd name="connsiteX9" fmla="*/ 753333 w 755217"/>
                <a:gd name="connsiteY9" fmla="*/ 708735 h 821224"/>
                <a:gd name="connsiteX10" fmla="*/ 751999 w 755217"/>
                <a:gd name="connsiteY10" fmla="*/ 720736 h 821224"/>
                <a:gd name="connsiteX11" fmla="*/ 463963 w 755217"/>
                <a:gd name="connsiteY11" fmla="*/ 821130 h 821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5217" h="821224">
                  <a:moveTo>
                    <a:pt x="464058" y="821225"/>
                  </a:moveTo>
                  <a:cubicBezTo>
                    <a:pt x="446532" y="821225"/>
                    <a:pt x="429006" y="820272"/>
                    <a:pt x="411385" y="818272"/>
                  </a:cubicBezTo>
                  <a:cubicBezTo>
                    <a:pt x="288417" y="804556"/>
                    <a:pt x="178118" y="744072"/>
                    <a:pt x="100965" y="648060"/>
                  </a:cubicBezTo>
                  <a:cubicBezTo>
                    <a:pt x="-58388" y="449845"/>
                    <a:pt x="-25527" y="159999"/>
                    <a:pt x="174213" y="1885"/>
                  </a:cubicBezTo>
                  <a:cubicBezTo>
                    <a:pt x="177927" y="-1068"/>
                    <a:pt x="183357" y="-497"/>
                    <a:pt x="186309" y="3218"/>
                  </a:cubicBezTo>
                  <a:cubicBezTo>
                    <a:pt x="189262" y="6933"/>
                    <a:pt x="188691" y="12267"/>
                    <a:pt x="184976" y="15219"/>
                  </a:cubicBezTo>
                  <a:cubicBezTo>
                    <a:pt x="-7334" y="167429"/>
                    <a:pt x="-38957" y="446511"/>
                    <a:pt x="114396" y="637393"/>
                  </a:cubicBezTo>
                  <a:cubicBezTo>
                    <a:pt x="188691" y="729880"/>
                    <a:pt x="294799" y="787983"/>
                    <a:pt x="413195" y="801222"/>
                  </a:cubicBezTo>
                  <a:cubicBezTo>
                    <a:pt x="531686" y="814462"/>
                    <a:pt x="648081" y="781125"/>
                    <a:pt x="741236" y="707401"/>
                  </a:cubicBezTo>
                  <a:cubicBezTo>
                    <a:pt x="744951" y="704448"/>
                    <a:pt x="750380" y="705020"/>
                    <a:pt x="753333" y="708735"/>
                  </a:cubicBezTo>
                  <a:cubicBezTo>
                    <a:pt x="756285" y="712450"/>
                    <a:pt x="755714" y="717784"/>
                    <a:pt x="751999" y="720736"/>
                  </a:cubicBezTo>
                  <a:cubicBezTo>
                    <a:pt x="669132" y="786363"/>
                    <a:pt x="568452" y="821130"/>
                    <a:pt x="463963" y="821130"/>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1" name="Freeform: Shape 11320">
              <a:extLst>
                <a:ext uri="{FF2B5EF4-FFF2-40B4-BE49-F238E27FC236}">
                  <a16:creationId xmlns:a16="http://schemas.microsoft.com/office/drawing/2014/main" id="{62CB6E0E-FD76-E215-F858-8E55ED5A4364}"/>
                </a:ext>
              </a:extLst>
            </p:cNvPr>
            <p:cNvSpPr>
              <a:spLocks noGrp="1" noRot="1" noMove="1" noResize="1" noEditPoints="1" noAdjustHandles="1" noChangeArrowheads="1" noChangeShapeType="1"/>
            </p:cNvSpPr>
            <p:nvPr/>
          </p:nvSpPr>
          <p:spPr>
            <a:xfrm>
              <a:off x="5575554" y="4598574"/>
              <a:ext cx="926782" cy="468439"/>
            </a:xfrm>
            <a:custGeom>
              <a:avLst/>
              <a:gdLst>
                <a:gd name="connsiteX0" fmla="*/ 463391 w 926782"/>
                <a:gd name="connsiteY0" fmla="*/ 468439 h 468439"/>
                <a:gd name="connsiteX1" fmla="*/ 0 w 926782"/>
                <a:gd name="connsiteY1" fmla="*/ 8572 h 468439"/>
                <a:gd name="connsiteX2" fmla="*/ 8668 w 926782"/>
                <a:gd name="connsiteY2" fmla="*/ 0 h 468439"/>
                <a:gd name="connsiteX3" fmla="*/ 17335 w 926782"/>
                <a:gd name="connsiteY3" fmla="*/ 8572 h 468439"/>
                <a:gd name="connsiteX4" fmla="*/ 463391 w 926782"/>
                <a:gd name="connsiteY4" fmla="*/ 451295 h 468439"/>
                <a:gd name="connsiteX5" fmla="*/ 909447 w 926782"/>
                <a:gd name="connsiteY5" fmla="*/ 8572 h 468439"/>
                <a:gd name="connsiteX6" fmla="*/ 918115 w 926782"/>
                <a:gd name="connsiteY6" fmla="*/ 0 h 468439"/>
                <a:gd name="connsiteX7" fmla="*/ 926783 w 926782"/>
                <a:gd name="connsiteY7" fmla="*/ 8572 h 468439"/>
                <a:gd name="connsiteX8" fmla="*/ 463391 w 926782"/>
                <a:gd name="connsiteY8" fmla="*/ 468439 h 46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782" h="468439">
                  <a:moveTo>
                    <a:pt x="463391" y="468439"/>
                  </a:moveTo>
                  <a:cubicBezTo>
                    <a:pt x="207931" y="468439"/>
                    <a:pt x="0" y="262128"/>
                    <a:pt x="0" y="8572"/>
                  </a:cubicBezTo>
                  <a:cubicBezTo>
                    <a:pt x="0" y="3810"/>
                    <a:pt x="3905" y="0"/>
                    <a:pt x="8668" y="0"/>
                  </a:cubicBezTo>
                  <a:cubicBezTo>
                    <a:pt x="13430" y="0"/>
                    <a:pt x="17335" y="3810"/>
                    <a:pt x="17335" y="8572"/>
                  </a:cubicBezTo>
                  <a:cubicBezTo>
                    <a:pt x="17335" y="252698"/>
                    <a:pt x="217456" y="451295"/>
                    <a:pt x="463391" y="451295"/>
                  </a:cubicBezTo>
                  <a:cubicBezTo>
                    <a:pt x="709327" y="451295"/>
                    <a:pt x="909447" y="252698"/>
                    <a:pt x="909447" y="8572"/>
                  </a:cubicBezTo>
                  <a:cubicBezTo>
                    <a:pt x="909447" y="3810"/>
                    <a:pt x="913352" y="0"/>
                    <a:pt x="918115" y="0"/>
                  </a:cubicBezTo>
                  <a:cubicBezTo>
                    <a:pt x="922877" y="0"/>
                    <a:pt x="926783" y="3810"/>
                    <a:pt x="926783" y="8572"/>
                  </a:cubicBezTo>
                  <a:cubicBezTo>
                    <a:pt x="926783" y="262128"/>
                    <a:pt x="718947" y="468439"/>
                    <a:pt x="463391" y="468439"/>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2" name="Freeform: Shape 11321">
              <a:extLst>
                <a:ext uri="{FF2B5EF4-FFF2-40B4-BE49-F238E27FC236}">
                  <a16:creationId xmlns:a16="http://schemas.microsoft.com/office/drawing/2014/main" id="{2D4BB9CD-07FA-15F2-0D6F-46AF36A29069}"/>
                </a:ext>
              </a:extLst>
            </p:cNvPr>
            <p:cNvSpPr>
              <a:spLocks noGrp="1" noRot="1" noMove="1" noResize="1" noEditPoints="1" noAdjustHandles="1" noChangeArrowheads="1" noChangeShapeType="1"/>
            </p:cNvSpPr>
            <p:nvPr/>
          </p:nvSpPr>
          <p:spPr>
            <a:xfrm>
              <a:off x="6780637" y="3751727"/>
              <a:ext cx="755773" cy="821129"/>
            </a:xfrm>
            <a:custGeom>
              <a:avLst/>
              <a:gdLst>
                <a:gd name="connsiteX0" fmla="*/ 291675 w 755773"/>
                <a:gd name="connsiteY0" fmla="*/ 821034 h 821129"/>
                <a:gd name="connsiteX1" fmla="*/ 3258 w 755773"/>
                <a:gd name="connsiteY1" fmla="*/ 720927 h 821129"/>
                <a:gd name="connsiteX2" fmla="*/ 1924 w 755773"/>
                <a:gd name="connsiteY2" fmla="*/ 708830 h 821129"/>
                <a:gd name="connsiteX3" fmla="*/ 14116 w 755773"/>
                <a:gd name="connsiteY3" fmla="*/ 707496 h 821129"/>
                <a:gd name="connsiteX4" fmla="*/ 641052 w 755773"/>
                <a:gd name="connsiteY4" fmla="*/ 637392 h 821129"/>
                <a:gd name="connsiteX5" fmla="*/ 735540 w 755773"/>
                <a:gd name="connsiteY5" fmla="*/ 311828 h 821129"/>
                <a:gd name="connsiteX6" fmla="*/ 570377 w 755773"/>
                <a:gd name="connsiteY6" fmla="*/ 15315 h 821129"/>
                <a:gd name="connsiteX7" fmla="*/ 569043 w 755773"/>
                <a:gd name="connsiteY7" fmla="*/ 3218 h 821129"/>
                <a:gd name="connsiteX8" fmla="*/ 581235 w 755773"/>
                <a:gd name="connsiteY8" fmla="*/ 1884 h 821129"/>
                <a:gd name="connsiteX9" fmla="*/ 752780 w 755773"/>
                <a:gd name="connsiteY9" fmla="*/ 309923 h 821129"/>
                <a:gd name="connsiteX10" fmla="*/ 654578 w 755773"/>
                <a:gd name="connsiteY10" fmla="*/ 648156 h 821129"/>
                <a:gd name="connsiteX11" fmla="*/ 291865 w 755773"/>
                <a:gd name="connsiteY11" fmla="*/ 821130 h 821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5773" h="821129">
                  <a:moveTo>
                    <a:pt x="291675" y="821034"/>
                  </a:moveTo>
                  <a:cubicBezTo>
                    <a:pt x="190424" y="821034"/>
                    <a:pt x="88412" y="788269"/>
                    <a:pt x="3258" y="720927"/>
                  </a:cubicBezTo>
                  <a:cubicBezTo>
                    <a:pt x="-457" y="717974"/>
                    <a:pt x="-1123" y="712545"/>
                    <a:pt x="1924" y="708830"/>
                  </a:cubicBezTo>
                  <a:cubicBezTo>
                    <a:pt x="4877" y="705115"/>
                    <a:pt x="10306" y="704544"/>
                    <a:pt x="14116" y="707496"/>
                  </a:cubicBezTo>
                  <a:cubicBezTo>
                    <a:pt x="206426" y="859706"/>
                    <a:pt x="487699" y="828273"/>
                    <a:pt x="641052" y="637392"/>
                  </a:cubicBezTo>
                  <a:cubicBezTo>
                    <a:pt x="715347" y="544905"/>
                    <a:pt x="748875" y="429366"/>
                    <a:pt x="735540" y="311828"/>
                  </a:cubicBezTo>
                  <a:cubicBezTo>
                    <a:pt x="722205" y="194289"/>
                    <a:pt x="663531" y="89038"/>
                    <a:pt x="570377" y="15315"/>
                  </a:cubicBezTo>
                  <a:cubicBezTo>
                    <a:pt x="566662" y="12362"/>
                    <a:pt x="565995" y="6933"/>
                    <a:pt x="569043" y="3218"/>
                  </a:cubicBezTo>
                  <a:cubicBezTo>
                    <a:pt x="571996" y="-497"/>
                    <a:pt x="577425" y="-1068"/>
                    <a:pt x="581235" y="1884"/>
                  </a:cubicBezTo>
                  <a:cubicBezTo>
                    <a:pt x="678009" y="78465"/>
                    <a:pt x="738969" y="187812"/>
                    <a:pt x="752780" y="309923"/>
                  </a:cubicBezTo>
                  <a:cubicBezTo>
                    <a:pt x="766687" y="431938"/>
                    <a:pt x="731825" y="552048"/>
                    <a:pt x="654578" y="648156"/>
                  </a:cubicBezTo>
                  <a:cubicBezTo>
                    <a:pt x="563233" y="761884"/>
                    <a:pt x="428073" y="821130"/>
                    <a:pt x="291865" y="821130"/>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3" name="Freeform: Shape 11322">
              <a:extLst>
                <a:ext uri="{FF2B5EF4-FFF2-40B4-BE49-F238E27FC236}">
                  <a16:creationId xmlns:a16="http://schemas.microsoft.com/office/drawing/2014/main" id="{4610D693-BF3D-5B63-9236-BB8391255741}"/>
                </a:ext>
              </a:extLst>
            </p:cNvPr>
            <p:cNvSpPr>
              <a:spLocks noGrp="1" noRot="1" noMove="1" noResize="1" noEditPoints="1" noAdjustHandles="1" noChangeArrowheads="1" noChangeShapeType="1"/>
            </p:cNvSpPr>
            <p:nvPr/>
          </p:nvSpPr>
          <p:spPr>
            <a:xfrm>
              <a:off x="7218305" y="2542717"/>
              <a:ext cx="573404" cy="908665"/>
            </a:xfrm>
            <a:custGeom>
              <a:avLst/>
              <a:gdLst>
                <a:gd name="connsiteX0" fmla="*/ 211005 w 573404"/>
                <a:gd name="connsiteY0" fmla="*/ 908665 h 908665"/>
                <a:gd name="connsiteX1" fmla="*/ 202622 w 573404"/>
                <a:gd name="connsiteY1" fmla="*/ 901998 h 908665"/>
                <a:gd name="connsiteX2" fmla="*/ 209099 w 573404"/>
                <a:gd name="connsiteY2" fmla="*/ 891711 h 908665"/>
                <a:gd name="connsiteX3" fmla="*/ 544760 w 573404"/>
                <a:gd name="connsiteY3" fmla="*/ 361549 h 908665"/>
                <a:gd name="connsiteX4" fmla="*/ 347212 w 573404"/>
                <a:gd name="connsiteY4" fmla="*/ 85229 h 908665"/>
                <a:gd name="connsiteX5" fmla="*/ 10598 w 573404"/>
                <a:gd name="connsiteY5" fmla="*/ 28460 h 908665"/>
                <a:gd name="connsiteX6" fmla="*/ 216 w 573404"/>
                <a:gd name="connsiteY6" fmla="*/ 21983 h 908665"/>
                <a:gd name="connsiteX7" fmla="*/ 6693 w 573404"/>
                <a:gd name="connsiteY7" fmla="*/ 11696 h 908665"/>
                <a:gd name="connsiteX8" fmla="*/ 356356 w 573404"/>
                <a:gd name="connsiteY8" fmla="*/ 70656 h 908665"/>
                <a:gd name="connsiteX9" fmla="*/ 561620 w 573404"/>
                <a:gd name="connsiteY9" fmla="*/ 357644 h 908665"/>
                <a:gd name="connsiteX10" fmla="*/ 502184 w 573404"/>
                <a:gd name="connsiteY10" fmla="*/ 704640 h 908665"/>
                <a:gd name="connsiteX11" fmla="*/ 213005 w 573404"/>
                <a:gd name="connsiteY11" fmla="*/ 908284 h 908665"/>
                <a:gd name="connsiteX12" fmla="*/ 211100 w 573404"/>
                <a:gd name="connsiteY12" fmla="*/ 908475 h 90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3404" h="908665">
                  <a:moveTo>
                    <a:pt x="211005" y="908665"/>
                  </a:moveTo>
                  <a:cubicBezTo>
                    <a:pt x="207099" y="908665"/>
                    <a:pt x="203480" y="905998"/>
                    <a:pt x="202622" y="901998"/>
                  </a:cubicBezTo>
                  <a:cubicBezTo>
                    <a:pt x="201575" y="897426"/>
                    <a:pt x="204432" y="892759"/>
                    <a:pt x="209099" y="891711"/>
                  </a:cubicBezTo>
                  <a:cubicBezTo>
                    <a:pt x="448939" y="837418"/>
                    <a:pt x="599434" y="599579"/>
                    <a:pt x="544760" y="361549"/>
                  </a:cubicBezTo>
                  <a:cubicBezTo>
                    <a:pt x="518281" y="246297"/>
                    <a:pt x="448082" y="148094"/>
                    <a:pt x="347212" y="85229"/>
                  </a:cubicBezTo>
                  <a:cubicBezTo>
                    <a:pt x="246342" y="22364"/>
                    <a:pt x="126804" y="2171"/>
                    <a:pt x="10598" y="28460"/>
                  </a:cubicBezTo>
                  <a:cubicBezTo>
                    <a:pt x="5931" y="29508"/>
                    <a:pt x="1359" y="26650"/>
                    <a:pt x="216" y="21983"/>
                  </a:cubicBezTo>
                  <a:cubicBezTo>
                    <a:pt x="-832" y="17411"/>
                    <a:pt x="2026" y="12744"/>
                    <a:pt x="6693" y="11696"/>
                  </a:cubicBezTo>
                  <a:cubicBezTo>
                    <a:pt x="127280" y="-15641"/>
                    <a:pt x="251486" y="5314"/>
                    <a:pt x="356356" y="70656"/>
                  </a:cubicBezTo>
                  <a:cubicBezTo>
                    <a:pt x="461131" y="135997"/>
                    <a:pt x="533997" y="237915"/>
                    <a:pt x="561620" y="357644"/>
                  </a:cubicBezTo>
                  <a:cubicBezTo>
                    <a:pt x="589147" y="477373"/>
                    <a:pt x="568097" y="600627"/>
                    <a:pt x="502184" y="704640"/>
                  </a:cubicBezTo>
                  <a:cubicBezTo>
                    <a:pt x="436366" y="808653"/>
                    <a:pt x="333591" y="880948"/>
                    <a:pt x="213005" y="908284"/>
                  </a:cubicBezTo>
                  <a:cubicBezTo>
                    <a:pt x="212338" y="908475"/>
                    <a:pt x="211671" y="908475"/>
                    <a:pt x="211100" y="908475"/>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4" name="Freeform: Shape 11323">
              <a:extLst>
                <a:ext uri="{FF2B5EF4-FFF2-40B4-BE49-F238E27FC236}">
                  <a16:creationId xmlns:a16="http://schemas.microsoft.com/office/drawing/2014/main" id="{7CB2E703-B66F-0789-4C6B-589E41ADD89C}"/>
                </a:ext>
              </a:extLst>
            </p:cNvPr>
            <p:cNvSpPr>
              <a:spLocks noGrp="1" noRot="1" noMove="1" noResize="1" noEditPoints="1" noAdjustHandles="1" noChangeArrowheads="1" noChangeShapeType="1"/>
            </p:cNvSpPr>
            <p:nvPr/>
          </p:nvSpPr>
          <p:spPr>
            <a:xfrm>
              <a:off x="6194282" y="1652520"/>
              <a:ext cx="881642" cy="664435"/>
            </a:xfrm>
            <a:custGeom>
              <a:avLst/>
              <a:gdLst>
                <a:gd name="connsiteX0" fmla="*/ 828024 w 881642"/>
                <a:gd name="connsiteY0" fmla="*/ 664435 h 664435"/>
                <a:gd name="connsiteX1" fmla="*/ 824309 w 881642"/>
                <a:gd name="connsiteY1" fmla="*/ 663578 h 664435"/>
                <a:gd name="connsiteX2" fmla="*/ 820309 w 881642"/>
                <a:gd name="connsiteY2" fmla="*/ 652148 h 664435"/>
                <a:gd name="connsiteX3" fmla="*/ 839454 w 881642"/>
                <a:gd name="connsiteY3" fmla="*/ 313820 h 664435"/>
                <a:gd name="connsiteX4" fmla="*/ 611902 w 881642"/>
                <a:gd name="connsiteY4" fmla="*/ 61217 h 664435"/>
                <a:gd name="connsiteX5" fmla="*/ 271002 w 881642"/>
                <a:gd name="connsiteY5" fmla="*/ 42262 h 664435"/>
                <a:gd name="connsiteX6" fmla="*/ 16399 w 881642"/>
                <a:gd name="connsiteY6" fmla="*/ 268005 h 664435"/>
                <a:gd name="connsiteX7" fmla="*/ 4874 w 881642"/>
                <a:gd name="connsiteY7" fmla="*/ 272005 h 664435"/>
                <a:gd name="connsiteX8" fmla="*/ 873 w 881642"/>
                <a:gd name="connsiteY8" fmla="*/ 260575 h 664435"/>
                <a:gd name="connsiteX9" fmla="*/ 265287 w 881642"/>
                <a:gd name="connsiteY9" fmla="*/ 26070 h 664435"/>
                <a:gd name="connsiteX10" fmla="*/ 619331 w 881642"/>
                <a:gd name="connsiteY10" fmla="*/ 45787 h 664435"/>
                <a:gd name="connsiteX11" fmla="*/ 835835 w 881642"/>
                <a:gd name="connsiteY11" fmla="*/ 659578 h 664435"/>
                <a:gd name="connsiteX12" fmla="*/ 828024 w 881642"/>
                <a:gd name="connsiteY12" fmla="*/ 664435 h 66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81642" h="664435">
                  <a:moveTo>
                    <a:pt x="828024" y="664435"/>
                  </a:moveTo>
                  <a:cubicBezTo>
                    <a:pt x="826786" y="664435"/>
                    <a:pt x="825453" y="664150"/>
                    <a:pt x="824309" y="663578"/>
                  </a:cubicBezTo>
                  <a:cubicBezTo>
                    <a:pt x="820023" y="661578"/>
                    <a:pt x="818213" y="656434"/>
                    <a:pt x="820309" y="652148"/>
                  </a:cubicBezTo>
                  <a:cubicBezTo>
                    <a:pt x="872030" y="545563"/>
                    <a:pt x="878792" y="425453"/>
                    <a:pt x="839454" y="313820"/>
                  </a:cubicBezTo>
                  <a:cubicBezTo>
                    <a:pt x="800116" y="202187"/>
                    <a:pt x="719249" y="112462"/>
                    <a:pt x="611902" y="61217"/>
                  </a:cubicBezTo>
                  <a:cubicBezTo>
                    <a:pt x="504555" y="9877"/>
                    <a:pt x="383492" y="3210"/>
                    <a:pt x="271002" y="42262"/>
                  </a:cubicBezTo>
                  <a:cubicBezTo>
                    <a:pt x="158512" y="81315"/>
                    <a:pt x="68120" y="161515"/>
                    <a:pt x="16399" y="268005"/>
                  </a:cubicBezTo>
                  <a:cubicBezTo>
                    <a:pt x="14303" y="272291"/>
                    <a:pt x="9160" y="274006"/>
                    <a:pt x="4874" y="272005"/>
                  </a:cubicBezTo>
                  <a:cubicBezTo>
                    <a:pt x="587" y="270005"/>
                    <a:pt x="-1222" y="264862"/>
                    <a:pt x="873" y="260575"/>
                  </a:cubicBezTo>
                  <a:cubicBezTo>
                    <a:pt x="54594" y="149895"/>
                    <a:pt x="148511" y="66646"/>
                    <a:pt x="265287" y="26070"/>
                  </a:cubicBezTo>
                  <a:cubicBezTo>
                    <a:pt x="382064" y="-14507"/>
                    <a:pt x="507889" y="-7553"/>
                    <a:pt x="619331" y="45787"/>
                  </a:cubicBezTo>
                  <a:cubicBezTo>
                    <a:pt x="849551" y="155800"/>
                    <a:pt x="946611" y="431073"/>
                    <a:pt x="835835" y="659578"/>
                  </a:cubicBezTo>
                  <a:cubicBezTo>
                    <a:pt x="834311" y="662626"/>
                    <a:pt x="831263" y="664435"/>
                    <a:pt x="828024" y="664435"/>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5" name="Freeform: Shape 11324">
              <a:extLst>
                <a:ext uri="{FF2B5EF4-FFF2-40B4-BE49-F238E27FC236}">
                  <a16:creationId xmlns:a16="http://schemas.microsoft.com/office/drawing/2014/main" id="{43BFED6D-B233-AD34-DDB0-57AFEC6057A4}"/>
                </a:ext>
              </a:extLst>
            </p:cNvPr>
            <p:cNvSpPr>
              <a:spLocks noGrp="1" noRot="1" noMove="1" noResize="1" noEditPoints="1" noAdjustHandles="1" noChangeArrowheads="1" noChangeShapeType="1"/>
            </p:cNvSpPr>
            <p:nvPr/>
          </p:nvSpPr>
          <p:spPr>
            <a:xfrm>
              <a:off x="5001810" y="1652981"/>
              <a:ext cx="881702" cy="664164"/>
            </a:xfrm>
            <a:custGeom>
              <a:avLst/>
              <a:gdLst>
                <a:gd name="connsiteX0" fmla="*/ 53679 w 881702"/>
                <a:gd name="connsiteY0" fmla="*/ 664165 h 664164"/>
                <a:gd name="connsiteX1" fmla="*/ 45868 w 881702"/>
                <a:gd name="connsiteY1" fmla="*/ 659307 h 664164"/>
                <a:gd name="connsiteX2" fmla="*/ 262276 w 881702"/>
                <a:gd name="connsiteY2" fmla="*/ 45516 h 664164"/>
                <a:gd name="connsiteX3" fmla="*/ 880830 w 881702"/>
                <a:gd name="connsiteY3" fmla="*/ 260210 h 664164"/>
                <a:gd name="connsiteX4" fmla="*/ 876829 w 881702"/>
                <a:gd name="connsiteY4" fmla="*/ 271640 h 664164"/>
                <a:gd name="connsiteX5" fmla="*/ 865304 w 881702"/>
                <a:gd name="connsiteY5" fmla="*/ 267639 h 664164"/>
                <a:gd name="connsiteX6" fmla="*/ 269706 w 881702"/>
                <a:gd name="connsiteY6" fmla="*/ 60947 h 664164"/>
                <a:gd name="connsiteX7" fmla="*/ 61394 w 881702"/>
                <a:gd name="connsiteY7" fmla="*/ 651878 h 664164"/>
                <a:gd name="connsiteX8" fmla="*/ 57393 w 881702"/>
                <a:gd name="connsiteY8" fmla="*/ 663308 h 664164"/>
                <a:gd name="connsiteX9" fmla="*/ 53679 w 881702"/>
                <a:gd name="connsiteY9" fmla="*/ 664165 h 664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1702" h="664164">
                  <a:moveTo>
                    <a:pt x="53679" y="664165"/>
                  </a:moveTo>
                  <a:cubicBezTo>
                    <a:pt x="50440" y="664165"/>
                    <a:pt x="47392" y="662355"/>
                    <a:pt x="45868" y="659307"/>
                  </a:cubicBezTo>
                  <a:cubicBezTo>
                    <a:pt x="-65003" y="430898"/>
                    <a:pt x="32057" y="155530"/>
                    <a:pt x="262276" y="45516"/>
                  </a:cubicBezTo>
                  <a:cubicBezTo>
                    <a:pt x="492495" y="-64497"/>
                    <a:pt x="769959" y="31800"/>
                    <a:pt x="880830" y="260210"/>
                  </a:cubicBezTo>
                  <a:cubicBezTo>
                    <a:pt x="882925" y="264496"/>
                    <a:pt x="881115" y="269640"/>
                    <a:pt x="876829" y="271640"/>
                  </a:cubicBezTo>
                  <a:cubicBezTo>
                    <a:pt x="872543" y="273640"/>
                    <a:pt x="867399" y="271926"/>
                    <a:pt x="865304" y="267639"/>
                  </a:cubicBezTo>
                  <a:cubicBezTo>
                    <a:pt x="758433" y="47707"/>
                    <a:pt x="491352" y="-44971"/>
                    <a:pt x="269706" y="60947"/>
                  </a:cubicBezTo>
                  <a:cubicBezTo>
                    <a:pt x="48059" y="166865"/>
                    <a:pt x="-45381" y="431946"/>
                    <a:pt x="61394" y="651878"/>
                  </a:cubicBezTo>
                  <a:cubicBezTo>
                    <a:pt x="63489" y="656164"/>
                    <a:pt x="61680" y="661308"/>
                    <a:pt x="57393" y="663308"/>
                  </a:cubicBezTo>
                  <a:cubicBezTo>
                    <a:pt x="56155" y="663879"/>
                    <a:pt x="54917" y="664165"/>
                    <a:pt x="53679" y="664165"/>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326" name="Freeform: Shape 11325">
              <a:extLst>
                <a:ext uri="{FF2B5EF4-FFF2-40B4-BE49-F238E27FC236}">
                  <a16:creationId xmlns:a16="http://schemas.microsoft.com/office/drawing/2014/main" id="{7A96977D-92D3-E4A2-EEE4-268806548A0C}"/>
                </a:ext>
              </a:extLst>
            </p:cNvPr>
            <p:cNvSpPr>
              <a:spLocks noGrp="1" noRot="1" noMove="1" noResize="1" noEditPoints="1" noAdjustHandles="1" noChangeArrowheads="1" noChangeShapeType="1"/>
            </p:cNvSpPr>
            <p:nvPr/>
          </p:nvSpPr>
          <p:spPr>
            <a:xfrm>
              <a:off x="4286276" y="2543098"/>
              <a:ext cx="573309" cy="908570"/>
            </a:xfrm>
            <a:custGeom>
              <a:avLst/>
              <a:gdLst>
                <a:gd name="connsiteX0" fmla="*/ 362400 w 573309"/>
                <a:gd name="connsiteY0" fmla="*/ 908570 h 908570"/>
                <a:gd name="connsiteX1" fmla="*/ 360495 w 573309"/>
                <a:gd name="connsiteY1" fmla="*/ 908380 h 908570"/>
                <a:gd name="connsiteX2" fmla="*/ 71221 w 573309"/>
                <a:gd name="connsiteY2" fmla="*/ 704735 h 908570"/>
                <a:gd name="connsiteX3" fmla="*/ 11785 w 573309"/>
                <a:gd name="connsiteY3" fmla="*/ 357739 h 908570"/>
                <a:gd name="connsiteX4" fmla="*/ 216953 w 573309"/>
                <a:gd name="connsiteY4" fmla="*/ 70656 h 908570"/>
                <a:gd name="connsiteX5" fmla="*/ 566616 w 573309"/>
                <a:gd name="connsiteY5" fmla="*/ 11696 h 908570"/>
                <a:gd name="connsiteX6" fmla="*/ 573093 w 573309"/>
                <a:gd name="connsiteY6" fmla="*/ 21983 h 908570"/>
                <a:gd name="connsiteX7" fmla="*/ 562711 w 573309"/>
                <a:gd name="connsiteY7" fmla="*/ 28460 h 908570"/>
                <a:gd name="connsiteX8" fmla="*/ 226097 w 573309"/>
                <a:gd name="connsiteY8" fmla="*/ 85229 h 908570"/>
                <a:gd name="connsiteX9" fmla="*/ 28549 w 573309"/>
                <a:gd name="connsiteY9" fmla="*/ 361549 h 908570"/>
                <a:gd name="connsiteX10" fmla="*/ 85794 w 573309"/>
                <a:gd name="connsiteY10" fmla="*/ 695591 h 908570"/>
                <a:gd name="connsiteX11" fmla="*/ 364305 w 573309"/>
                <a:gd name="connsiteY11" fmla="*/ 891616 h 908570"/>
                <a:gd name="connsiteX12" fmla="*/ 370782 w 573309"/>
                <a:gd name="connsiteY12" fmla="*/ 901903 h 908570"/>
                <a:gd name="connsiteX13" fmla="*/ 362400 w 573309"/>
                <a:gd name="connsiteY13" fmla="*/ 908570 h 908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3309" h="908570">
                  <a:moveTo>
                    <a:pt x="362400" y="908570"/>
                  </a:moveTo>
                  <a:cubicBezTo>
                    <a:pt x="361733" y="908570"/>
                    <a:pt x="361162" y="908570"/>
                    <a:pt x="360495" y="908380"/>
                  </a:cubicBezTo>
                  <a:cubicBezTo>
                    <a:pt x="239813" y="881043"/>
                    <a:pt x="137134" y="808748"/>
                    <a:pt x="71221" y="704735"/>
                  </a:cubicBezTo>
                  <a:cubicBezTo>
                    <a:pt x="5308" y="600722"/>
                    <a:pt x="-15742" y="477564"/>
                    <a:pt x="11785" y="357739"/>
                  </a:cubicBezTo>
                  <a:cubicBezTo>
                    <a:pt x="39312" y="238010"/>
                    <a:pt x="112178" y="136093"/>
                    <a:pt x="216953" y="70656"/>
                  </a:cubicBezTo>
                  <a:cubicBezTo>
                    <a:pt x="321728" y="5314"/>
                    <a:pt x="445934" y="-15641"/>
                    <a:pt x="566616" y="11696"/>
                  </a:cubicBezTo>
                  <a:cubicBezTo>
                    <a:pt x="571284" y="12744"/>
                    <a:pt x="574141" y="17316"/>
                    <a:pt x="573093" y="21983"/>
                  </a:cubicBezTo>
                  <a:cubicBezTo>
                    <a:pt x="572046" y="26555"/>
                    <a:pt x="567378" y="29508"/>
                    <a:pt x="562711" y="28460"/>
                  </a:cubicBezTo>
                  <a:cubicBezTo>
                    <a:pt x="446506" y="2171"/>
                    <a:pt x="326967" y="22364"/>
                    <a:pt x="226097" y="85229"/>
                  </a:cubicBezTo>
                  <a:cubicBezTo>
                    <a:pt x="125228" y="148189"/>
                    <a:pt x="55028" y="246297"/>
                    <a:pt x="28549" y="361549"/>
                  </a:cubicBezTo>
                  <a:cubicBezTo>
                    <a:pt x="2069" y="476802"/>
                    <a:pt x="22358" y="595483"/>
                    <a:pt x="85794" y="695591"/>
                  </a:cubicBezTo>
                  <a:cubicBezTo>
                    <a:pt x="149231" y="795699"/>
                    <a:pt x="248100" y="865327"/>
                    <a:pt x="364305" y="891616"/>
                  </a:cubicBezTo>
                  <a:cubicBezTo>
                    <a:pt x="368973" y="892663"/>
                    <a:pt x="371830" y="897235"/>
                    <a:pt x="370782" y="901903"/>
                  </a:cubicBezTo>
                  <a:cubicBezTo>
                    <a:pt x="369830" y="905903"/>
                    <a:pt x="366305" y="908570"/>
                    <a:pt x="362400" y="908570"/>
                  </a:cubicBezTo>
                  <a:close/>
                </a:path>
              </a:pathLst>
            </a:custGeom>
            <a:grpFill/>
            <a:ln w="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355968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464C4-4C95-D8ED-830C-DECB21FDF464}"/>
            </a:ext>
          </a:extLst>
        </p:cNvPr>
        <p:cNvGrpSpPr/>
        <p:nvPr/>
      </p:nvGrpSpPr>
      <p:grpSpPr>
        <a:xfrm>
          <a:off x="0" y="0"/>
          <a:ext cx="0" cy="0"/>
          <a:chOff x="0" y="0"/>
          <a:chExt cx="0" cy="0"/>
        </a:xfrm>
      </p:grpSpPr>
      <p:sp>
        <p:nvSpPr>
          <p:cNvPr id="11266" name="Title 2">
            <a:extLst>
              <a:ext uri="{FF2B5EF4-FFF2-40B4-BE49-F238E27FC236}">
                <a16:creationId xmlns:a16="http://schemas.microsoft.com/office/drawing/2014/main" id="{535689EE-C4C2-D92C-6D37-8CFD8AB53373}"/>
              </a:ext>
            </a:extLst>
          </p:cNvPr>
          <p:cNvSpPr>
            <a:spLocks noGrp="1" noRot="1" noMove="1" noResize="1" noEditPoints="1" noAdjustHandles="1" noChangeArrowheads="1" noChangeShapeType="1"/>
          </p:cNvSpPr>
          <p:nvPr>
            <p:ph type="title" idx="4294967295"/>
          </p:nvPr>
        </p:nvSpPr>
        <p:spPr>
          <a:xfrm>
            <a:off x="506845" y="182118"/>
            <a:ext cx="8130309" cy="665018"/>
          </a:xfrm>
        </p:spPr>
        <p:txBody>
          <a:bodyP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effectLst/>
                <a:latin typeface="Aptos" panose="020B0004020202020204" pitchFamily="34" charset="0"/>
                <a:ea typeface="Aptos" panose="020B0004020202020204" pitchFamily="34" charset="0"/>
                <a:cs typeface="Aptos" panose="020B0004020202020204" pitchFamily="34" charset="0"/>
              </a:rPr>
              <a:t>JROTC URLs/Authentications</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7" name="Table 6">
            <a:extLst>
              <a:ext uri="{FF2B5EF4-FFF2-40B4-BE49-F238E27FC236}">
                <a16:creationId xmlns:a16="http://schemas.microsoft.com/office/drawing/2014/main" id="{B3A9E465-BAD1-F1C7-846F-101C0E479B49}"/>
              </a:ext>
            </a:extLst>
          </p:cNvPr>
          <p:cNvGraphicFramePr>
            <a:graphicFrameLocks noGrp="1" noDrilldown="1" noMove="1" noResize="1"/>
          </p:cNvGraphicFramePr>
          <p:nvPr>
            <p:extLst>
              <p:ext uri="{D42A27DB-BD31-4B8C-83A1-F6EECF244321}">
                <p14:modId xmlns:p14="http://schemas.microsoft.com/office/powerpoint/2010/main" val="2015460086"/>
              </p:ext>
            </p:extLst>
          </p:nvPr>
        </p:nvGraphicFramePr>
        <p:xfrm>
          <a:off x="0" y="1295917"/>
          <a:ext cx="9143998" cy="5023545"/>
        </p:xfrm>
        <a:graphic>
          <a:graphicData uri="http://schemas.openxmlformats.org/drawingml/2006/table">
            <a:tbl>
              <a:tblPr firstRow="1" bandRow="1">
                <a:tableStyleId>{5A111915-BE36-4E01-A7E5-04B1672EAD32}</a:tableStyleId>
              </a:tblPr>
              <a:tblGrid>
                <a:gridCol w="1505749">
                  <a:extLst>
                    <a:ext uri="{9D8B030D-6E8A-4147-A177-3AD203B41FA5}">
                      <a16:colId xmlns:a16="http://schemas.microsoft.com/office/drawing/2014/main" val="2962185505"/>
                    </a:ext>
                  </a:extLst>
                </a:gridCol>
                <a:gridCol w="2368132">
                  <a:extLst>
                    <a:ext uri="{9D8B030D-6E8A-4147-A177-3AD203B41FA5}">
                      <a16:colId xmlns:a16="http://schemas.microsoft.com/office/drawing/2014/main" val="2872741961"/>
                    </a:ext>
                  </a:extLst>
                </a:gridCol>
                <a:gridCol w="1252302">
                  <a:extLst>
                    <a:ext uri="{9D8B030D-6E8A-4147-A177-3AD203B41FA5}">
                      <a16:colId xmlns:a16="http://schemas.microsoft.com/office/drawing/2014/main" val="1678818209"/>
                    </a:ext>
                  </a:extLst>
                </a:gridCol>
                <a:gridCol w="4017815">
                  <a:extLst>
                    <a:ext uri="{9D8B030D-6E8A-4147-A177-3AD203B41FA5}">
                      <a16:colId xmlns:a16="http://schemas.microsoft.com/office/drawing/2014/main" val="3771762932"/>
                    </a:ext>
                  </a:extLst>
                </a:gridCol>
              </a:tblGrid>
              <a:tr h="360105">
                <a:tc>
                  <a:txBody>
                    <a:bodyPr/>
                    <a:lstStyle/>
                    <a:p>
                      <a:r>
                        <a:rPr lang="en-US" sz="1200" dirty="0">
                          <a:latin typeface="Arial" panose="020B0604020202020204" pitchFamily="34" charset="0"/>
                          <a:cs typeface="Arial" panose="020B0604020202020204" pitchFamily="34" charset="0"/>
                        </a:rPr>
                        <a:t>Name</a:t>
                      </a:r>
                    </a:p>
                  </a:txBody>
                  <a:tcPr>
                    <a:solidFill>
                      <a:schemeClr val="tx2">
                        <a:lumMod val="60000"/>
                        <a:lumOff val="40000"/>
                      </a:schemeClr>
                    </a:solidFill>
                  </a:tcPr>
                </a:tc>
                <a:tc>
                  <a:txBody>
                    <a:bodyPr/>
                    <a:lstStyle/>
                    <a:p>
                      <a:r>
                        <a:rPr lang="en-US" sz="1200" dirty="0">
                          <a:latin typeface="Arial" panose="020B0604020202020204" pitchFamily="34" charset="0"/>
                          <a:cs typeface="Arial" panose="020B0604020202020204" pitchFamily="34" charset="0"/>
                        </a:rPr>
                        <a:t>URL / Email</a:t>
                      </a:r>
                    </a:p>
                  </a:txBody>
                  <a:tcPr>
                    <a:solidFill>
                      <a:schemeClr val="tx2">
                        <a:lumMod val="60000"/>
                        <a:lumOff val="40000"/>
                      </a:schemeClr>
                    </a:solidFill>
                  </a:tcPr>
                </a:tc>
                <a:tc>
                  <a:txBody>
                    <a:bodyPr/>
                    <a:lstStyle/>
                    <a:p>
                      <a:r>
                        <a:rPr lang="en-US" sz="1200" dirty="0">
                          <a:latin typeface="Arial" panose="020B0604020202020204" pitchFamily="34" charset="0"/>
                          <a:cs typeface="Arial" panose="020B0604020202020204" pitchFamily="34" charset="0"/>
                        </a:rPr>
                        <a:t>Type</a:t>
                      </a:r>
                    </a:p>
                  </a:txBody>
                  <a:tcPr>
                    <a:solidFill>
                      <a:schemeClr val="tx2">
                        <a:lumMod val="60000"/>
                        <a:lumOff val="40000"/>
                      </a:schemeClr>
                    </a:solidFill>
                  </a:tcPr>
                </a:tc>
                <a:tc>
                  <a:txBody>
                    <a:bodyPr/>
                    <a:lstStyle/>
                    <a:p>
                      <a:r>
                        <a:rPr lang="en-US" sz="1200" dirty="0">
                          <a:latin typeface="Arial" panose="020B0604020202020204" pitchFamily="34" charset="0"/>
                          <a:cs typeface="Arial" panose="020B0604020202020204" pitchFamily="34" charset="0"/>
                        </a:rPr>
                        <a:t>Notes</a:t>
                      </a:r>
                    </a:p>
                  </a:txBody>
                  <a:tcPr>
                    <a:solidFill>
                      <a:schemeClr val="tx2">
                        <a:lumMod val="60000"/>
                        <a:lumOff val="40000"/>
                      </a:schemeClr>
                    </a:solidFill>
                  </a:tcPr>
                </a:tc>
                <a:extLst>
                  <a:ext uri="{0D108BD9-81ED-4DB2-BD59-A6C34878D82A}">
                    <a16:rowId xmlns:a16="http://schemas.microsoft.com/office/drawing/2014/main" val="4138875366"/>
                  </a:ext>
                </a:extLst>
              </a:tr>
              <a:tr h="0">
                <a:tc>
                  <a:txBody>
                    <a:bodyPr/>
                    <a:lstStyle/>
                    <a:p>
                      <a:r>
                        <a:rPr lang="en-US" sz="1050" b="1" dirty="0">
                          <a:latin typeface="Arial" panose="020B0604020202020204" pitchFamily="34" charset="0"/>
                          <a:cs typeface="Arial" panose="020B0604020202020204" pitchFamily="34" charset="0"/>
                        </a:rPr>
                        <a:t>Army JROTC</a:t>
                      </a:r>
                    </a:p>
                  </a:txBody>
                  <a:tcPr>
                    <a:noFill/>
                  </a:tcPr>
                </a:tc>
                <a:tc>
                  <a:txBody>
                    <a:bodyPr/>
                    <a:lstStyle/>
                    <a:p>
                      <a:pPr marL="0" marR="0" indent="0">
                        <a:spcBef>
                          <a:spcPts val="0"/>
                        </a:spcBef>
                        <a:spcAft>
                          <a:spcPts val="0"/>
                        </a:spcAft>
                        <a:buFont typeface="Wingdings" panose="05000000000000000000" pitchFamily="2" charset="2"/>
                        <a:buNone/>
                      </a:pPr>
                      <a:r>
                        <a:rPr lang="en-US" sz="1050" dirty="0">
                          <a:effectLst/>
                          <a:ea typeface="Aptos" panose="020B0004020202020204" pitchFamily="34" charset="0"/>
                          <a:cs typeface="Aptos" panose="020B0004020202020204" pitchFamily="34" charset="0"/>
                          <a:hlinkClick r:id="rId3"/>
                        </a:rPr>
                        <a:t>https://www.usarmyjrotc.com/</a:t>
                      </a:r>
                      <a:endParaRPr lang="en-US" sz="1050" dirty="0">
                        <a:ea typeface="Aptos" panose="020B0004020202020204" pitchFamily="34" charset="0"/>
                        <a:cs typeface="Aptos" panose="020B0004020202020204" pitchFamily="34" charset="0"/>
                      </a:endParaRPr>
                    </a:p>
                  </a:txBody>
                  <a:tcPr>
                    <a:noFill/>
                  </a:tcPr>
                </a:tc>
                <a:tc>
                  <a:txBody>
                    <a:bodyPr/>
                    <a:lstStyle/>
                    <a:p>
                      <a:pPr marL="0" marR="0" indent="0">
                        <a:spcBef>
                          <a:spcPts val="0"/>
                        </a:spcBef>
                        <a:spcAft>
                          <a:spcPts val="0"/>
                        </a:spcAft>
                        <a:buFont typeface="Wingdings" panose="05000000000000000000" pitchFamily="2" charset="2"/>
                        <a:buNone/>
                      </a:pPr>
                      <a:r>
                        <a:rPr lang="en-US" sz="1050" dirty="0">
                          <a:ea typeface="Aptos" panose="020B0004020202020204" pitchFamily="34" charset="0"/>
                          <a:cs typeface="Aptos" panose="020B0004020202020204" pitchFamily="34" charset="0"/>
                        </a:rPr>
                        <a:t>Main Website</a:t>
                      </a:r>
                    </a:p>
                    <a:p>
                      <a:pPr marL="0" marR="0" indent="0">
                        <a:spcBef>
                          <a:spcPts val="0"/>
                        </a:spcBef>
                        <a:spcAft>
                          <a:spcPts val="0"/>
                        </a:spcAft>
                        <a:buFont typeface="Wingdings" panose="05000000000000000000" pitchFamily="2" charset="2"/>
                        <a:buNone/>
                      </a:pP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23212025"/>
                  </a:ext>
                </a:extLst>
              </a:tr>
              <a:tr h="0">
                <a:tc>
                  <a:txBody>
                    <a:bodyPr/>
                    <a:lstStyle/>
                    <a:p>
                      <a:r>
                        <a:rPr lang="en-US" sz="1050" b="1" dirty="0">
                          <a:latin typeface="Arial" panose="020B0604020202020204" pitchFamily="34" charset="0"/>
                          <a:cs typeface="Arial" panose="020B0604020202020204" pitchFamily="34" charset="0"/>
                        </a:rPr>
                        <a:t>JCIMS</a:t>
                      </a:r>
                    </a:p>
                  </a:txBody>
                  <a:tcPr>
                    <a:noFill/>
                  </a:tcPr>
                </a:tc>
                <a:tc>
                  <a:txBody>
                    <a:bodyPr/>
                    <a:lstStyle/>
                    <a:p>
                      <a:pPr marL="0" marR="0" indent="0">
                        <a:spcBef>
                          <a:spcPts val="0"/>
                        </a:spcBef>
                        <a:spcAft>
                          <a:spcPts val="0"/>
                        </a:spcAft>
                        <a:buFont typeface="Wingdings" panose="05000000000000000000" pitchFamily="2" charset="2"/>
                        <a:buNone/>
                      </a:pPr>
                      <a:r>
                        <a:rPr lang="en-US" sz="1050" dirty="0">
                          <a:ea typeface="Aptos" panose="020B0004020202020204" pitchFamily="34" charset="0"/>
                          <a:cs typeface="Aptos" panose="020B0004020202020204" pitchFamily="34" charset="0"/>
                          <a:hlinkClick r:id="rId4"/>
                        </a:rPr>
                        <a:t>https://jcims.usarmyjrotc.com/</a:t>
                      </a:r>
                      <a:r>
                        <a:rPr lang="en-US" sz="1050" dirty="0">
                          <a:ea typeface="Aptos" panose="020B0004020202020204" pitchFamily="34" charset="0"/>
                          <a:cs typeface="Aptos" panose="020B0004020202020204" pitchFamily="34" charset="0"/>
                        </a:rPr>
                        <a:t> </a:t>
                      </a:r>
                    </a:p>
                  </a:txBody>
                  <a:tcPr>
                    <a:noFill/>
                  </a:tcPr>
                </a:tc>
                <a:tc>
                  <a:txBody>
                    <a:bodyPr/>
                    <a:lstStyle/>
                    <a:p>
                      <a:pPr marL="0" marR="0" indent="0">
                        <a:spcBef>
                          <a:spcPts val="0"/>
                        </a:spcBef>
                        <a:spcAft>
                          <a:spcPts val="0"/>
                        </a:spcAft>
                        <a:buFont typeface="Wingdings" panose="05000000000000000000" pitchFamily="2" charset="2"/>
                        <a:buNone/>
                      </a:pPr>
                      <a:r>
                        <a:rPr lang="en-US" sz="1050" dirty="0">
                          <a:ea typeface="Aptos" panose="020B0004020202020204" pitchFamily="34" charset="0"/>
                          <a:cs typeface="Aptos" panose="020B0004020202020204" pitchFamily="34" charset="0"/>
                        </a:rPr>
                        <a:t>Application</a:t>
                      </a:r>
                    </a:p>
                    <a:p>
                      <a:pPr marL="0" marR="0" indent="0">
                        <a:spcBef>
                          <a:spcPts val="0"/>
                        </a:spcBef>
                        <a:spcAft>
                          <a:spcPts val="0"/>
                        </a:spcAft>
                        <a:buFont typeface="Wingdings" panose="05000000000000000000" pitchFamily="2" charset="2"/>
                        <a:buNone/>
                      </a:pP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819349025"/>
                  </a:ext>
                </a:extLst>
              </a:tr>
              <a:tr h="0">
                <a:tc>
                  <a:txBody>
                    <a:bodyPr/>
                    <a:lstStyle/>
                    <a:p>
                      <a:r>
                        <a:rPr lang="en-US" sz="1050" b="1" dirty="0">
                          <a:latin typeface="Arial" panose="020B0604020202020204" pitchFamily="34" charset="0"/>
                          <a:cs typeface="Arial" panose="020B0604020202020204" pitchFamily="34" charset="0"/>
                        </a:rPr>
                        <a:t>JUMS</a:t>
                      </a:r>
                    </a:p>
                  </a:txBody>
                  <a:tcPr>
                    <a:noFill/>
                  </a:tcPr>
                </a:tc>
                <a:tc>
                  <a:txBody>
                    <a:bodyPr/>
                    <a:lstStyle/>
                    <a:p>
                      <a:pPr marL="0" marR="0" indent="0">
                        <a:spcBef>
                          <a:spcPts val="0"/>
                        </a:spcBef>
                        <a:spcAft>
                          <a:spcPts val="0"/>
                        </a:spcAft>
                        <a:buFont typeface="Wingdings" panose="05000000000000000000" pitchFamily="2" charset="2"/>
                        <a:buNone/>
                      </a:pPr>
                      <a:r>
                        <a:rPr lang="en-US" sz="1050" dirty="0">
                          <a:hlinkClick r:id="rId5"/>
                        </a:rPr>
                        <a:t>jums.usarmyjrotc.com</a:t>
                      </a: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50" dirty="0">
                          <a:ea typeface="Aptos" panose="020B0004020202020204" pitchFamily="34" charset="0"/>
                          <a:cs typeface="Aptos" panose="020B0004020202020204" pitchFamily="34" charset="0"/>
                        </a:rPr>
                        <a:t>Application</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074944008"/>
                  </a:ext>
                </a:extLst>
              </a:tr>
              <a:tr h="0">
                <a:tc>
                  <a:txBody>
                    <a:bodyPr/>
                    <a:lstStyle/>
                    <a:p>
                      <a:r>
                        <a:rPr lang="en-US" sz="1050" b="1" dirty="0">
                          <a:latin typeface="Arial" panose="020B0604020202020204" pitchFamily="34" charset="0"/>
                          <a:cs typeface="Arial" panose="020B0604020202020204" pitchFamily="34" charset="0"/>
                        </a:rPr>
                        <a:t>JQUIP</a:t>
                      </a:r>
                    </a:p>
                  </a:txBody>
                  <a:tcPr>
                    <a:noFill/>
                  </a:tcPr>
                </a:tc>
                <a:tc>
                  <a:txBody>
                    <a:bodyPr/>
                    <a:lstStyle/>
                    <a:p>
                      <a:pPr marL="0" marR="0" indent="0">
                        <a:spcBef>
                          <a:spcPts val="0"/>
                        </a:spcBef>
                        <a:spcAft>
                          <a:spcPts val="0"/>
                        </a:spcAft>
                        <a:buFont typeface="Wingdings" panose="05000000000000000000" pitchFamily="2" charset="2"/>
                        <a:buNone/>
                      </a:pPr>
                      <a:r>
                        <a:rPr lang="en-US" sz="1050" dirty="0">
                          <a:ea typeface="Aptos" panose="020B0004020202020204" pitchFamily="34" charset="0"/>
                          <a:cs typeface="Aptos" panose="020B0004020202020204" pitchFamily="34" charset="0"/>
                          <a:hlinkClick r:id="rId6"/>
                        </a:rPr>
                        <a:t>https://jquip.usarmyjrotc.com</a:t>
                      </a:r>
                      <a:r>
                        <a:rPr lang="en-US" sz="1050" dirty="0">
                          <a:ea typeface="Aptos" panose="020B0004020202020204" pitchFamily="34" charset="0"/>
                          <a:cs typeface="Aptos" panose="020B0004020202020204" pitchFamily="34" charset="0"/>
                        </a:rPr>
                        <a:t> </a:t>
                      </a: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50" dirty="0">
                          <a:ea typeface="Aptos" panose="020B0004020202020204" pitchFamily="34" charset="0"/>
                          <a:cs typeface="Aptos" panose="020B0004020202020204" pitchFamily="34" charset="0"/>
                        </a:rPr>
                        <a:t>Application</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780719459"/>
                  </a:ext>
                </a:extLst>
              </a:tr>
              <a:tr h="0">
                <a:tc>
                  <a:txBody>
                    <a:bodyPr/>
                    <a:lstStyle/>
                    <a:p>
                      <a:r>
                        <a:rPr lang="en-US" sz="1050" b="1" dirty="0">
                          <a:latin typeface="Arial" panose="020B0604020202020204" pitchFamily="34" charset="0"/>
                          <a:cs typeface="Arial" panose="020B0604020202020204" pitchFamily="34" charset="0"/>
                        </a:rPr>
                        <a:t>CMV3/SMARTCadet</a:t>
                      </a:r>
                    </a:p>
                  </a:txBody>
                  <a:tcPr>
                    <a:noFill/>
                  </a:tcPr>
                </a:tc>
                <a:tc>
                  <a:txBody>
                    <a:bodyPr/>
                    <a:lstStyle/>
                    <a:p>
                      <a:pPr marL="0" marR="0" indent="0">
                        <a:spcBef>
                          <a:spcPts val="0"/>
                        </a:spcBef>
                        <a:spcAft>
                          <a:spcPts val="0"/>
                        </a:spcAft>
                        <a:buFont typeface="Wingdings" panose="05000000000000000000" pitchFamily="2" charset="2"/>
                        <a:buNone/>
                      </a:pPr>
                      <a:r>
                        <a:rPr lang="en-US" sz="1050" dirty="0">
                          <a:ea typeface="Aptos" panose="020B0004020202020204" pitchFamily="34" charset="0"/>
                          <a:cs typeface="Aptos" panose="020B0004020202020204" pitchFamily="34" charset="0"/>
                          <a:hlinkClick r:id="rId7"/>
                        </a:rPr>
                        <a:t>support@jrotc.education</a:t>
                      </a:r>
                      <a:r>
                        <a:rPr lang="en-US" sz="1050" dirty="0">
                          <a:ea typeface="Aptos" panose="020B0004020202020204" pitchFamily="34" charset="0"/>
                          <a:cs typeface="Aptos" panose="020B0004020202020204" pitchFamily="34" charset="0"/>
                        </a:rPr>
                        <a:t> </a:t>
                      </a: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50" dirty="0">
                          <a:ea typeface="Aptos" panose="020B0004020202020204" pitchFamily="34" charset="0"/>
                          <a:cs typeface="Aptos" panose="020B0004020202020204" pitchFamily="34" charset="0"/>
                        </a:rPr>
                        <a:t>Helpdesk</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50" dirty="0">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307515486"/>
                  </a:ext>
                </a:extLst>
              </a:tr>
              <a:tr h="0">
                <a:tc>
                  <a:txBody>
                    <a:bodyPr/>
                    <a:lstStyle/>
                    <a:p>
                      <a:r>
                        <a:rPr lang="en-US" sz="1050" b="1" dirty="0">
                          <a:latin typeface="Arial" panose="020B0604020202020204" pitchFamily="34" charset="0"/>
                          <a:cs typeface="Arial" panose="020B0604020202020204" pitchFamily="34" charset="0"/>
                        </a:rPr>
                        <a:t>Conover Online AJROTC helpdesk</a:t>
                      </a:r>
                    </a:p>
                  </a:txBody>
                  <a:tcPr>
                    <a:noFill/>
                  </a:tcPr>
                </a:tc>
                <a:tc>
                  <a:txBody>
                    <a:bodyPr/>
                    <a:lstStyle/>
                    <a:p>
                      <a:pPr marL="0" marR="0" indent="0">
                        <a:spcBef>
                          <a:spcPts val="0"/>
                        </a:spcBef>
                        <a:spcAft>
                          <a:spcPts val="0"/>
                        </a:spcAft>
                        <a:buFont typeface="Wingdings" panose="05000000000000000000" pitchFamily="2" charset="2"/>
                        <a:buNone/>
                      </a:pPr>
                      <a:r>
                        <a:rPr lang="en-US" sz="1050" dirty="0">
                          <a:effectLst/>
                          <a:ea typeface="Aptos" panose="020B0004020202020204" pitchFamily="34" charset="0"/>
                          <a:cs typeface="Aptos" panose="020B0004020202020204" pitchFamily="34" charset="0"/>
                          <a:hlinkClick r:id="rId8"/>
                        </a:rPr>
                        <a:t>https://www.conovercompany.com/support/jrotc-instructor-signup/</a:t>
                      </a:r>
                      <a:endParaRPr lang="en-US" sz="1050" dirty="0">
                        <a:effectLst/>
                        <a:ea typeface="Aptos" panose="020B0004020202020204" pitchFamily="34" charset="0"/>
                        <a:cs typeface="Aptos" panose="020B0004020202020204" pitchFamily="34" charset="0"/>
                      </a:endParaRPr>
                    </a:p>
                  </a:txBody>
                  <a:tcPr>
                    <a:noFill/>
                  </a:tcPr>
                </a:tc>
                <a:tc>
                  <a:txBody>
                    <a:bodyPr/>
                    <a:lstStyle/>
                    <a:p>
                      <a:pPr marL="0" marR="0" indent="0">
                        <a:spcBef>
                          <a:spcPts val="0"/>
                        </a:spcBef>
                        <a:spcAft>
                          <a:spcPts val="0"/>
                        </a:spcAft>
                        <a:buFont typeface="Wingdings" panose="05000000000000000000" pitchFamily="2" charset="2"/>
                        <a:buNone/>
                      </a:pPr>
                      <a:r>
                        <a:rPr lang="en-US" sz="1050" dirty="0">
                          <a:effectLst/>
                          <a:ea typeface="Aptos" panose="020B0004020202020204" pitchFamily="34" charset="0"/>
                          <a:cs typeface="Aptos" panose="020B0004020202020204" pitchFamily="34" charset="0"/>
                        </a:rPr>
                        <a:t>Helpdesk</a:t>
                      </a:r>
                    </a:p>
                    <a:p>
                      <a:pPr marL="0" marR="0" indent="0">
                        <a:spcBef>
                          <a:spcPts val="0"/>
                        </a:spcBef>
                        <a:spcAft>
                          <a:spcPts val="0"/>
                        </a:spcAft>
                        <a:buFont typeface="Wingdings" panose="05000000000000000000" pitchFamily="2" charset="2"/>
                        <a:buNone/>
                      </a:pPr>
                      <a:endParaRPr lang="en-US" sz="1050" dirty="0">
                        <a:effectLst/>
                        <a:ea typeface="Aptos" panose="020B0004020202020204" pitchFamily="34" charset="0"/>
                        <a:cs typeface="Aptos" panose="020B0004020202020204" pitchFamily="34" charset="0"/>
                      </a:endParaRPr>
                    </a:p>
                    <a:p>
                      <a:pPr marL="0" marR="0" indent="0">
                        <a:spcBef>
                          <a:spcPts val="0"/>
                        </a:spcBef>
                        <a:spcAft>
                          <a:spcPts val="0"/>
                        </a:spcAft>
                        <a:buFont typeface="Wingdings" panose="05000000000000000000" pitchFamily="2" charset="2"/>
                        <a:buNone/>
                      </a:pPr>
                      <a:endParaRPr lang="en-US" sz="1050" dirty="0">
                        <a:effectLst/>
                        <a:ea typeface="Aptos" panose="020B0004020202020204" pitchFamily="34" charset="0"/>
                        <a:cs typeface="Aptos" panose="020B00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847145009"/>
                  </a:ext>
                </a:extLst>
              </a:tr>
              <a:tr h="0">
                <a:tc>
                  <a:txBody>
                    <a:bodyPr/>
                    <a:lstStyle/>
                    <a:p>
                      <a:r>
                        <a:rPr lang="en-US" sz="1050" b="1" dirty="0">
                          <a:latin typeface="Arial" panose="020B0604020202020204" pitchFamily="34" charset="0"/>
                          <a:cs typeface="Arial" panose="020B0604020202020204" pitchFamily="34" charset="0"/>
                        </a:rPr>
                        <a:t>JCIMS/JUMS helpdesk</a:t>
                      </a:r>
                    </a:p>
                  </a:txBody>
                  <a:tcP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dirty="0">
                          <a:hlinkClick r:id="rId9"/>
                        </a:rPr>
                        <a:t>https://usacc-g6.my.site.com/support/s</a:t>
                      </a:r>
                      <a:endParaRPr lang="en-US" sz="1050" dirty="0">
                        <a:latin typeface="Arial" panose="020B0604020202020204" pitchFamily="34" charset="0"/>
                        <a:cs typeface="Arial" panose="020B0604020202020204" pitchFamily="34" charset="0"/>
                      </a:endParaRPr>
                    </a:p>
                  </a:txBody>
                  <a:tcPr>
                    <a:noFill/>
                  </a:tcPr>
                </a:tc>
                <a:tc>
                  <a:txBody>
                    <a:bodyPr/>
                    <a:lstStyle/>
                    <a:p>
                      <a:r>
                        <a:rPr lang="en-US" sz="1050" dirty="0">
                          <a:latin typeface="Arial" panose="020B0604020202020204" pitchFamily="34" charset="0"/>
                          <a:cs typeface="Arial" panose="020B0604020202020204" pitchFamily="34" charset="0"/>
                        </a:rPr>
                        <a:t>Helpdesk</a:t>
                      </a:r>
                    </a:p>
                    <a:p>
                      <a:endParaRPr lang="en-US"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010818010"/>
                  </a:ext>
                </a:extLst>
              </a:tr>
              <a:tr h="540158">
                <a:tc>
                  <a:txBody>
                    <a:bodyPr/>
                    <a:lstStyle/>
                    <a:p>
                      <a:r>
                        <a:rPr lang="en-US" sz="1050" b="1" dirty="0">
                          <a:latin typeface="Arial" panose="020B0604020202020204" pitchFamily="34" charset="0"/>
                          <a:cs typeface="Arial" panose="020B0604020202020204" pitchFamily="34" charset="0"/>
                        </a:rPr>
                        <a:t>Department of Defense Self-Service Logon (DS Logon)</a:t>
                      </a:r>
                    </a:p>
                  </a:txBody>
                  <a:tcPr>
                    <a:noFill/>
                  </a:tcPr>
                </a:tc>
                <a:tc>
                  <a:txBody>
                    <a:bodyPr/>
                    <a:lstStyle/>
                    <a:p>
                      <a:r>
                        <a:rPr lang="en-US" sz="1050" dirty="0">
                          <a:latin typeface="Arial" panose="020B0604020202020204" pitchFamily="34" charset="0"/>
                          <a:cs typeface="Arial" panose="020B0604020202020204" pitchFamily="34" charset="0"/>
                          <a:hlinkClick r:id="rId10"/>
                        </a:rPr>
                        <a:t>https://www.dmdc.osd.mil/identitymanagement/app/login</a:t>
                      </a:r>
                      <a:r>
                        <a:rPr lang="en-US" sz="1050" dirty="0">
                          <a:latin typeface="Arial" panose="020B0604020202020204" pitchFamily="34" charset="0"/>
                          <a:cs typeface="Arial" panose="020B0604020202020204" pitchFamily="34" charset="0"/>
                        </a:rPr>
                        <a:t> </a:t>
                      </a:r>
                    </a:p>
                    <a:p>
                      <a:endParaRPr lang="en-US"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txBody>
                  <a:tcPr>
                    <a:noFill/>
                  </a:tcPr>
                </a:tc>
                <a:tc>
                  <a:txBody>
                    <a:bodyPr/>
                    <a:lstStyle/>
                    <a:p>
                      <a:r>
                        <a:rPr lang="en-US" sz="1050" dirty="0">
                          <a:effectLst/>
                          <a:latin typeface="Aptos" panose="020B0004020202020204" pitchFamily="34" charset="0"/>
                          <a:ea typeface="Aptos" panose="020B0004020202020204" pitchFamily="34" charset="0"/>
                          <a:cs typeface="Aptos" panose="020B0004020202020204" pitchFamily="34" charset="0"/>
                        </a:rPr>
                        <a:t>Authentication</a:t>
                      </a:r>
                      <a:endParaRPr lang="en-US" sz="1050" dirty="0">
                        <a:latin typeface="Arial" panose="020B0604020202020204" pitchFamily="34" charset="0"/>
                        <a:cs typeface="Arial" panose="020B06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ffectLst/>
                          <a:ea typeface="Aptos" panose="020B0004020202020204" pitchFamily="34" charset="0"/>
                          <a:cs typeface="Aptos" panose="020B0004020202020204" pitchFamily="34" charset="0"/>
                        </a:rPr>
                        <a:t>After the successful migration Enterprise Access Management Service – Army (EAMS-A) will be used in place of DS Logon which will allow access to all three sites (JQUIP/JCIMS/JUMS).</a:t>
                      </a: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688102330"/>
                  </a:ext>
                </a:extLst>
              </a:tr>
              <a:tr h="540158">
                <a:tc>
                  <a:txBody>
                    <a:bodyPr/>
                    <a:lstStyle/>
                    <a:p>
                      <a:r>
                        <a:rPr lang="en-US" sz="1050" b="1" dirty="0">
                          <a:latin typeface="Arial" panose="020B0604020202020204" pitchFamily="34" charset="0"/>
                          <a:cs typeface="Arial" panose="020B0604020202020204" pitchFamily="34" charset="0"/>
                        </a:rPr>
                        <a:t>GoArmy</a:t>
                      </a:r>
                    </a:p>
                  </a:txBody>
                  <a:tcPr>
                    <a:noFill/>
                  </a:tcPr>
                </a:tc>
                <a:tc>
                  <a:txBody>
                    <a:bodyPr/>
                    <a:lstStyle/>
                    <a:p>
                      <a:r>
                        <a:rPr lang="en-US" sz="1050" dirty="0">
                          <a:effectLst/>
                          <a:ea typeface="Aptos" panose="020B0004020202020204" pitchFamily="34" charset="0"/>
                          <a:cs typeface="Aptos" panose="020B0004020202020204" pitchFamily="34" charset="0"/>
                          <a:hlinkClick r:id="rId11"/>
                        </a:rPr>
                        <a:t>https://my.goarmy.com/</a:t>
                      </a:r>
                      <a:r>
                        <a:rPr lang="en-US" sz="1050" dirty="0">
                          <a:ea typeface="Aptos" panose="020B0004020202020204" pitchFamily="34" charset="0"/>
                          <a:cs typeface="Aptos" panose="020B0004020202020204" pitchFamily="34" charset="0"/>
                        </a:rPr>
                        <a:t> </a:t>
                      </a:r>
                    </a:p>
                    <a:p>
                      <a:endParaRPr lang="en-US"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txBody>
                  <a:tcPr>
                    <a:noFill/>
                  </a:tcPr>
                </a:tc>
                <a:tc>
                  <a:txBody>
                    <a:bodyPr/>
                    <a:lstStyle/>
                    <a:p>
                      <a:r>
                        <a:rPr lang="en-US" sz="1050" dirty="0">
                          <a:effectLst/>
                          <a:latin typeface="Aptos" panose="020B0004020202020204" pitchFamily="34" charset="0"/>
                          <a:ea typeface="Aptos" panose="020B0004020202020204" pitchFamily="34" charset="0"/>
                          <a:cs typeface="Aptos" panose="020B0004020202020204" pitchFamily="34" charset="0"/>
                        </a:rPr>
                        <a:t>Authentication</a:t>
                      </a:r>
                      <a:endParaRPr lang="en-US" sz="1050" dirty="0">
                        <a:latin typeface="Arial" panose="020B0604020202020204" pitchFamily="34" charset="0"/>
                        <a:cs typeface="Arial" panose="020B0604020202020204" pitchFamily="34" charset="0"/>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ffectLst/>
                          <a:ea typeface="Aptos" panose="020B0004020202020204" pitchFamily="34" charset="0"/>
                          <a:cs typeface="Aptos" panose="020B0004020202020204" pitchFamily="34" charset="0"/>
                        </a:rPr>
                        <a:t>After the successful migration Enterprise Access Management Service – Army (EAMS-A) will be used in place of GoArmy which will allow access to all three sites (JQUIP/JCIMS/JUMS).</a:t>
                      </a:r>
                      <a:endParaRPr lang="en-US" sz="1050" dirty="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535850331"/>
                  </a:ext>
                </a:extLst>
              </a:tr>
            </a:tbl>
          </a:graphicData>
        </a:graphic>
      </p:graphicFrame>
    </p:spTree>
    <p:extLst>
      <p:ext uri="{BB962C8B-B14F-4D97-AF65-F5344CB8AC3E}">
        <p14:creationId xmlns:p14="http://schemas.microsoft.com/office/powerpoint/2010/main" val="117440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48761-F3C8-97D1-3B03-FF8A5BD98B3C}"/>
            </a:ext>
          </a:extLst>
        </p:cNvPr>
        <p:cNvGrpSpPr/>
        <p:nvPr/>
      </p:nvGrpSpPr>
      <p:grpSpPr>
        <a:xfrm>
          <a:off x="0" y="0"/>
          <a:ext cx="0" cy="0"/>
          <a:chOff x="0" y="0"/>
          <a:chExt cx="0" cy="0"/>
        </a:xfrm>
      </p:grpSpPr>
      <p:sp>
        <p:nvSpPr>
          <p:cNvPr id="11266" name="Title 2">
            <a:extLst>
              <a:ext uri="{FF2B5EF4-FFF2-40B4-BE49-F238E27FC236}">
                <a16:creationId xmlns:a16="http://schemas.microsoft.com/office/drawing/2014/main" id="{12CA3BD3-303B-0BD7-1027-84A9B95EF1F3}"/>
              </a:ext>
            </a:extLst>
          </p:cNvPr>
          <p:cNvSpPr>
            <a:spLocks noGrp="1" noRot="1" noMove="1" noResize="1" noEditPoints="1" noAdjustHandles="1" noChangeArrowheads="1" noChangeShapeType="1"/>
          </p:cNvSpPr>
          <p:nvPr>
            <p:ph type="title" idx="4294967295"/>
          </p:nvPr>
        </p:nvSpPr>
        <p:spPr>
          <a:xfrm>
            <a:off x="506845" y="182118"/>
            <a:ext cx="8130309" cy="665018"/>
          </a:xfrm>
        </p:spPr>
        <p:txBody>
          <a:bodyP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effectLst/>
                <a:latin typeface="Aptos" panose="020B0004020202020204" pitchFamily="34" charset="0"/>
                <a:ea typeface="Aptos" panose="020B0004020202020204" pitchFamily="34" charset="0"/>
                <a:cs typeface="Aptos" panose="020B0004020202020204" pitchFamily="34" charset="0"/>
              </a:rPr>
              <a:t>Army JROTC &amp; </a:t>
            </a:r>
            <a:r>
              <a:rPr lang="en-US" sz="2800" dirty="0">
                <a:effectLst/>
                <a:ea typeface="Aptos" panose="020B0004020202020204" pitchFamily="34" charset="0"/>
                <a:cs typeface="Aptos" panose="020B0004020202020204" pitchFamily="34" charset="0"/>
              </a:rPr>
              <a:t>IMO Equipment </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D92961BD-90B8-33A3-FE70-816DC3F20447}"/>
              </a:ext>
            </a:extLst>
          </p:cNvPr>
          <p:cNvSpPr txBox="1"/>
          <p:nvPr/>
        </p:nvSpPr>
        <p:spPr>
          <a:xfrm>
            <a:off x="313457" y="3961800"/>
            <a:ext cx="8517082" cy="2123658"/>
          </a:xfrm>
          <a:prstGeom prst="rect">
            <a:avLst/>
          </a:prstGeom>
          <a:noFill/>
        </p:spPr>
        <p:txBody>
          <a:bodyPr wrap="square">
            <a:spAutoFit/>
          </a:bodyPr>
          <a:lstStyle/>
          <a:p>
            <a:pPr marL="342900" marR="0" lvl="0" indent="-342900">
              <a:spcBef>
                <a:spcPts val="0"/>
              </a:spcBef>
              <a:spcAft>
                <a:spcPts val="0"/>
              </a:spcAft>
              <a:buFont typeface="+mj-lt"/>
              <a:buAutoNum type="arabicPeriod"/>
            </a:pPr>
            <a:r>
              <a:rPr lang="en-US" sz="1200" dirty="0">
                <a:effectLst/>
                <a:latin typeface="Aptos" panose="020B0004020202020204" pitchFamily="34" charset="0"/>
                <a:ea typeface="Aptos" panose="020B0004020202020204" pitchFamily="34" charset="0"/>
                <a:cs typeface="Aptos" panose="020B0004020202020204" pitchFamily="34" charset="0"/>
              </a:rPr>
              <a:t>Brigade JROTC staff will verify requirement is valid, prepare an ITEPS request as the Requestor, and then send to their Brigade S-6.</a:t>
            </a:r>
          </a:p>
          <a:p>
            <a:pPr marL="342900" marR="0" lvl="0" indent="-342900">
              <a:spcBef>
                <a:spcPts val="0"/>
              </a:spcBef>
              <a:spcAft>
                <a:spcPts val="0"/>
              </a:spcAft>
              <a:buFont typeface="+mj-lt"/>
              <a:buAutoNum type="arabicPeriod"/>
            </a:pPr>
            <a:r>
              <a:rPr lang="en-US" sz="1200" dirty="0">
                <a:latin typeface="Aptos" panose="020B0004020202020204" pitchFamily="34" charset="0"/>
                <a:ea typeface="Aptos" panose="020B0004020202020204" pitchFamily="34" charset="0"/>
                <a:cs typeface="Aptos" panose="020B0004020202020204" pitchFamily="34" charset="0"/>
              </a:rPr>
              <a:t>Brigade S-6 will verify required information is listed in the ITEPS request and then submit to G-6 on SharePoint. </a:t>
            </a:r>
          </a:p>
          <a:p>
            <a:pPr marL="342900" marR="0" lvl="0" indent="-342900">
              <a:spcBef>
                <a:spcPts val="0"/>
              </a:spcBef>
              <a:spcAft>
                <a:spcPts val="0"/>
              </a:spcAft>
              <a:buFont typeface="+mj-lt"/>
              <a:buAutoNum type="arabicPeriod"/>
            </a:pPr>
            <a:r>
              <a:rPr lang="en-US" sz="1200" dirty="0">
                <a:effectLst/>
                <a:latin typeface="Aptos" panose="020B0004020202020204" pitchFamily="34" charset="0"/>
                <a:ea typeface="Aptos" panose="020B0004020202020204" pitchFamily="34" charset="0"/>
                <a:cs typeface="Aptos" panose="020B0004020202020204" pitchFamily="34" charset="0"/>
              </a:rPr>
              <a:t>G-6 OPS will </a:t>
            </a:r>
            <a:r>
              <a:rPr lang="en-US" sz="1200" dirty="0">
                <a:latin typeface="Aptos" panose="020B0004020202020204" pitchFamily="34" charset="0"/>
                <a:ea typeface="Aptos" panose="020B0004020202020204" pitchFamily="34" charset="0"/>
                <a:cs typeface="Aptos" panose="020B0004020202020204" pitchFamily="34" charset="0"/>
              </a:rPr>
              <a:t>review the ITEPS request to ensure the requirement is clearly understood and then send the ITEPS request to HQ JROTC for further validation of the requirement. If the requirement is unclear, the request will be returned to the Brigade S-6 for further action.</a:t>
            </a:r>
          </a:p>
          <a:p>
            <a:pPr marL="342900" marR="0" lvl="0" indent="-342900">
              <a:spcBef>
                <a:spcPts val="0"/>
              </a:spcBef>
              <a:spcAft>
                <a:spcPts val="0"/>
              </a:spcAft>
              <a:buFont typeface="+mj-lt"/>
              <a:buAutoNum type="arabicPeriod"/>
            </a:pPr>
            <a:r>
              <a:rPr lang="en-US" sz="1200" dirty="0">
                <a:latin typeface="Aptos" panose="020B0004020202020204" pitchFamily="34" charset="0"/>
                <a:ea typeface="Aptos" panose="020B0004020202020204" pitchFamily="34" charset="0"/>
                <a:cs typeface="Aptos" panose="020B0004020202020204" pitchFamily="34" charset="0"/>
              </a:rPr>
              <a:t>HQ JROTC will concur/non-concur with the request and provided notice to G-6 OPS.</a:t>
            </a:r>
          </a:p>
          <a:p>
            <a:pPr marL="342900" marR="0" lvl="0" indent="-342900">
              <a:spcBef>
                <a:spcPts val="0"/>
              </a:spcBef>
              <a:spcAft>
                <a:spcPts val="0"/>
              </a:spcAft>
              <a:buFont typeface="+mj-lt"/>
              <a:buAutoNum type="arabicPeriod"/>
            </a:pPr>
            <a:r>
              <a:rPr lang="en-US" sz="1200" dirty="0">
                <a:effectLst/>
                <a:latin typeface="Aptos" panose="020B0004020202020204" pitchFamily="34" charset="0"/>
                <a:ea typeface="Aptos" panose="020B0004020202020204" pitchFamily="34" charset="0"/>
                <a:cs typeface="Aptos" panose="020B0004020202020204" pitchFamily="34" charset="0"/>
              </a:rPr>
              <a:t>If the item(s) being requested are expected to be property book items, the ITEPS request is routed to the property book officer (PBO) to review and sign off on the request. </a:t>
            </a:r>
          </a:p>
          <a:p>
            <a:pPr marL="342900" marR="0" lvl="0" indent="-342900">
              <a:spcBef>
                <a:spcPts val="0"/>
              </a:spcBef>
              <a:spcAft>
                <a:spcPts val="0"/>
              </a:spcAft>
              <a:buFont typeface="+mj-lt"/>
              <a:buAutoNum type="arabicPeriod"/>
            </a:pPr>
            <a:r>
              <a:rPr lang="en-US" sz="1200" dirty="0">
                <a:latin typeface="Aptos" panose="020B0004020202020204" pitchFamily="34" charset="0"/>
                <a:ea typeface="Aptos" panose="020B0004020202020204" pitchFamily="34" charset="0"/>
                <a:cs typeface="Aptos" panose="020B0004020202020204" pitchFamily="34" charset="0"/>
              </a:rPr>
              <a:t>If the request has been approved by HQ JROTC, if necessary, the PBO, and the requirement is clear and valid, G-6 will sign off on the ITEPS request as the final approver and then submitted to Human Resources Comment (HRC) for processing.</a:t>
            </a:r>
            <a:endParaRPr lang="en-US" sz="1200" dirty="0">
              <a:effectLst/>
              <a:latin typeface="Aptos" panose="020B0004020202020204" pitchFamily="34" charset="0"/>
              <a:ea typeface="Aptos" panose="020B0004020202020204" pitchFamily="34" charset="0"/>
              <a:cs typeface="Aptos" panose="020B0004020202020204" pitchFamily="34" charset="0"/>
            </a:endParaRPr>
          </a:p>
        </p:txBody>
      </p:sp>
      <p:sp>
        <p:nvSpPr>
          <p:cNvPr id="8" name="TextBox 7">
            <a:extLst>
              <a:ext uri="{FF2B5EF4-FFF2-40B4-BE49-F238E27FC236}">
                <a16:creationId xmlns:a16="http://schemas.microsoft.com/office/drawing/2014/main" id="{A2589550-EF2C-ED92-5FB6-DA72030A0733}"/>
              </a:ext>
            </a:extLst>
          </p:cNvPr>
          <p:cNvSpPr txBox="1"/>
          <p:nvPr/>
        </p:nvSpPr>
        <p:spPr>
          <a:xfrm>
            <a:off x="313457" y="6088318"/>
            <a:ext cx="8517082" cy="461665"/>
          </a:xfrm>
          <a:prstGeom prst="rect">
            <a:avLst/>
          </a:prstGeom>
          <a:noFill/>
        </p:spPr>
        <p:txBody>
          <a:bodyPr wrap="square">
            <a:spAutoFit/>
          </a:bodyPr>
          <a:lstStyle/>
          <a:p>
            <a:pPr marR="0" lvl="0">
              <a:spcBef>
                <a:spcPts val="0"/>
              </a:spcBef>
              <a:spcAft>
                <a:spcPts val="0"/>
              </a:spcAft>
            </a:pPr>
            <a:r>
              <a:rPr lang="en-US" sz="1200" b="1" dirty="0">
                <a:effectLst/>
                <a:latin typeface="Aptos" panose="020B0004020202020204" pitchFamily="34" charset="0"/>
                <a:ea typeface="Aptos" panose="020B0004020202020204" pitchFamily="34" charset="0"/>
                <a:cs typeface="Aptos" panose="020B0004020202020204" pitchFamily="34" charset="0"/>
              </a:rPr>
              <a:t>Note: </a:t>
            </a:r>
            <a:r>
              <a:rPr lang="en-US" sz="1200" i="1" dirty="0">
                <a:effectLst/>
                <a:latin typeface="Aptos" panose="020B0004020202020204" pitchFamily="34" charset="0"/>
                <a:ea typeface="Aptos" panose="020B0004020202020204" pitchFamily="34" charset="0"/>
                <a:cs typeface="Aptos" panose="020B0004020202020204" pitchFamily="34" charset="0"/>
              </a:rPr>
              <a:t>G-6 will provide the ticket number associated with the request sent to HRC on SharePoint. The S-6 staff will have access to this information and may look up the current status of the request as needed.</a:t>
            </a:r>
          </a:p>
        </p:txBody>
      </p:sp>
      <p:sp>
        <p:nvSpPr>
          <p:cNvPr id="9" name="TextBox 8">
            <a:extLst>
              <a:ext uri="{FF2B5EF4-FFF2-40B4-BE49-F238E27FC236}">
                <a16:creationId xmlns:a16="http://schemas.microsoft.com/office/drawing/2014/main" id="{0434DC9D-5453-402B-027E-1FD26F829F6D}"/>
              </a:ext>
            </a:extLst>
          </p:cNvPr>
          <p:cNvSpPr txBox="1"/>
          <p:nvPr/>
        </p:nvSpPr>
        <p:spPr>
          <a:xfrm>
            <a:off x="211858" y="1135889"/>
            <a:ext cx="2669887" cy="307777"/>
          </a:xfrm>
          <a:prstGeom prst="rect">
            <a:avLst/>
          </a:prstGeom>
          <a:noFill/>
        </p:spPr>
        <p:txBody>
          <a:bodyPr wrap="square">
            <a:spAutoFit/>
          </a:bodyPr>
          <a:lstStyle/>
          <a:p>
            <a:pPr marR="0" lvl="0">
              <a:spcBef>
                <a:spcPts val="0"/>
              </a:spcBef>
              <a:spcAft>
                <a:spcPts val="0"/>
              </a:spcAft>
            </a:pPr>
            <a:r>
              <a:rPr lang="en-US" sz="1400" b="1" dirty="0">
                <a:effectLst/>
                <a:latin typeface="Aptos" panose="020B0004020202020204" pitchFamily="34" charset="0"/>
                <a:ea typeface="Aptos" panose="020B0004020202020204" pitchFamily="34" charset="0"/>
                <a:cs typeface="Aptos" panose="020B0004020202020204" pitchFamily="34" charset="0"/>
              </a:rPr>
              <a:t>JROTC ITEPS Request  Process</a:t>
            </a:r>
          </a:p>
        </p:txBody>
      </p:sp>
      <p:sp>
        <p:nvSpPr>
          <p:cNvPr id="10" name="Rectangle 9">
            <a:extLst>
              <a:ext uri="{FF2B5EF4-FFF2-40B4-BE49-F238E27FC236}">
                <a16:creationId xmlns:a16="http://schemas.microsoft.com/office/drawing/2014/main" id="{9072CF3F-434B-0238-CF17-FE0C40E5ACFD}"/>
              </a:ext>
            </a:extLst>
          </p:cNvPr>
          <p:cNvSpPr/>
          <p:nvPr/>
        </p:nvSpPr>
        <p:spPr>
          <a:xfrm>
            <a:off x="313460" y="1544548"/>
            <a:ext cx="1653310" cy="885288"/>
          </a:xfrm>
          <a:prstGeom prst="rect">
            <a:avLst/>
          </a:prstGeom>
          <a:solidFill>
            <a:schemeClr val="accent4">
              <a:lumMod val="20000"/>
              <a:lumOff val="8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BDE JROTC</a:t>
            </a:r>
          </a:p>
          <a:p>
            <a:pPr algn="ctr"/>
            <a:r>
              <a:rPr lang="en-US" sz="1100" dirty="0">
                <a:solidFill>
                  <a:schemeClr val="tx1"/>
                </a:solidFill>
              </a:rPr>
              <a:t>Verify requirement and fill out ITEPS request as the Requestor</a:t>
            </a:r>
          </a:p>
        </p:txBody>
      </p:sp>
      <p:sp>
        <p:nvSpPr>
          <p:cNvPr id="11" name="Rectangle 10">
            <a:extLst>
              <a:ext uri="{FF2B5EF4-FFF2-40B4-BE49-F238E27FC236}">
                <a16:creationId xmlns:a16="http://schemas.microsoft.com/office/drawing/2014/main" id="{86862F20-AA23-E794-4FA8-1F8548C7DEF4}"/>
              </a:ext>
            </a:extLst>
          </p:cNvPr>
          <p:cNvSpPr/>
          <p:nvPr/>
        </p:nvSpPr>
        <p:spPr>
          <a:xfrm>
            <a:off x="2299856" y="1544548"/>
            <a:ext cx="2049894" cy="885288"/>
          </a:xfrm>
          <a:prstGeom prst="rect">
            <a:avLst/>
          </a:prstGeom>
          <a:solidFill>
            <a:srgbClr val="92D05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BDE S-6</a:t>
            </a:r>
          </a:p>
          <a:p>
            <a:pPr algn="ctr"/>
            <a:r>
              <a:rPr lang="en-US" sz="1100" dirty="0">
                <a:solidFill>
                  <a:schemeClr val="tx1"/>
                </a:solidFill>
              </a:rPr>
              <a:t>Verify all required information is listed in the ITEPS request and submit to G-6</a:t>
            </a:r>
          </a:p>
        </p:txBody>
      </p:sp>
      <p:sp>
        <p:nvSpPr>
          <p:cNvPr id="12" name="Rectangle 11">
            <a:extLst>
              <a:ext uri="{FF2B5EF4-FFF2-40B4-BE49-F238E27FC236}">
                <a16:creationId xmlns:a16="http://schemas.microsoft.com/office/drawing/2014/main" id="{DA162495-FAA0-34DF-759D-85D3A23DA542}"/>
              </a:ext>
            </a:extLst>
          </p:cNvPr>
          <p:cNvSpPr/>
          <p:nvPr/>
        </p:nvSpPr>
        <p:spPr>
          <a:xfrm>
            <a:off x="4677640" y="1544548"/>
            <a:ext cx="2179781" cy="885288"/>
          </a:xfrm>
          <a:prstGeom prst="rect">
            <a:avLst/>
          </a:prstGeom>
          <a:solidFill>
            <a:schemeClr val="accent2">
              <a:lumMod val="40000"/>
              <a:lumOff val="6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G-6 OPS</a:t>
            </a:r>
          </a:p>
          <a:p>
            <a:pPr marL="171450" indent="-171450">
              <a:buFont typeface="Arial" panose="020B0604020202020204" pitchFamily="34" charset="0"/>
              <a:buChar char="•"/>
            </a:pPr>
            <a:r>
              <a:rPr lang="en-US" sz="1100" dirty="0">
                <a:solidFill>
                  <a:schemeClr val="tx1"/>
                </a:solidFill>
              </a:rPr>
              <a:t>Verifies required information is present</a:t>
            </a:r>
          </a:p>
          <a:p>
            <a:pPr marL="171450" indent="-171450">
              <a:buFont typeface="Arial" panose="020B0604020202020204" pitchFamily="34" charset="0"/>
              <a:buChar char="•"/>
            </a:pPr>
            <a:r>
              <a:rPr lang="en-US" sz="1100" dirty="0">
                <a:solidFill>
                  <a:schemeClr val="tx1"/>
                </a:solidFill>
              </a:rPr>
              <a:t>Sends ITEPS request to HQ JROTC for validation</a:t>
            </a:r>
          </a:p>
        </p:txBody>
      </p:sp>
      <p:sp>
        <p:nvSpPr>
          <p:cNvPr id="13" name="Rectangle 12">
            <a:extLst>
              <a:ext uri="{FF2B5EF4-FFF2-40B4-BE49-F238E27FC236}">
                <a16:creationId xmlns:a16="http://schemas.microsoft.com/office/drawing/2014/main" id="{5D26707B-3CF6-DF20-BA17-2E2EA0E7AC2D}"/>
              </a:ext>
            </a:extLst>
          </p:cNvPr>
          <p:cNvSpPr/>
          <p:nvPr/>
        </p:nvSpPr>
        <p:spPr>
          <a:xfrm>
            <a:off x="7185311" y="1544548"/>
            <a:ext cx="1468582" cy="885288"/>
          </a:xfrm>
          <a:prstGeom prst="rect">
            <a:avLst/>
          </a:prstGeom>
          <a:solidFill>
            <a:schemeClr val="bg1">
              <a:lumMod val="85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HQ JROTC</a:t>
            </a:r>
          </a:p>
          <a:p>
            <a:pPr algn="ctr"/>
            <a:r>
              <a:rPr lang="en-US" sz="1100" dirty="0">
                <a:solidFill>
                  <a:schemeClr val="tx1"/>
                </a:solidFill>
              </a:rPr>
              <a:t>Concurs / Non – Concurs with request and notifies G-6</a:t>
            </a:r>
          </a:p>
        </p:txBody>
      </p:sp>
      <p:sp>
        <p:nvSpPr>
          <p:cNvPr id="14" name="Rectangle 13">
            <a:extLst>
              <a:ext uri="{FF2B5EF4-FFF2-40B4-BE49-F238E27FC236}">
                <a16:creationId xmlns:a16="http://schemas.microsoft.com/office/drawing/2014/main" id="{D3A5F0AB-C628-CEB6-5B6C-9E551F058ABA}"/>
              </a:ext>
            </a:extLst>
          </p:cNvPr>
          <p:cNvSpPr/>
          <p:nvPr/>
        </p:nvSpPr>
        <p:spPr>
          <a:xfrm>
            <a:off x="5402118" y="2753174"/>
            <a:ext cx="3251776" cy="885290"/>
          </a:xfrm>
          <a:prstGeom prst="rect">
            <a:avLst/>
          </a:prstGeom>
          <a:solidFill>
            <a:schemeClr val="accent2">
              <a:lumMod val="40000"/>
              <a:lumOff val="6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G-6 OPS</a:t>
            </a:r>
          </a:p>
          <a:p>
            <a:pPr marL="171450" indent="-171450">
              <a:buFont typeface="Arial" panose="020B0604020202020204" pitchFamily="34" charset="0"/>
              <a:buChar char="•"/>
            </a:pPr>
            <a:r>
              <a:rPr lang="en-US" sz="1100" dirty="0">
                <a:solidFill>
                  <a:schemeClr val="tx1"/>
                </a:solidFill>
              </a:rPr>
              <a:t>If approved, signs as Final Approver and submits to HRC to process.</a:t>
            </a:r>
          </a:p>
          <a:p>
            <a:pPr marL="171450" indent="-171450">
              <a:buFont typeface="Arial" panose="020B0604020202020204" pitchFamily="34" charset="0"/>
              <a:buChar char="•"/>
            </a:pPr>
            <a:r>
              <a:rPr lang="en-US" sz="1100" dirty="0">
                <a:solidFill>
                  <a:schemeClr val="tx1"/>
                </a:solidFill>
              </a:rPr>
              <a:t>If disapproved, annotates reason for disapproval on SharePoint and closes request.</a:t>
            </a:r>
            <a:endParaRPr lang="en-US" sz="1200" b="1" dirty="0">
              <a:solidFill>
                <a:schemeClr val="tx1"/>
              </a:solidFill>
            </a:endParaRPr>
          </a:p>
        </p:txBody>
      </p:sp>
      <p:sp>
        <p:nvSpPr>
          <p:cNvPr id="15" name="Rectangle 14">
            <a:extLst>
              <a:ext uri="{FF2B5EF4-FFF2-40B4-BE49-F238E27FC236}">
                <a16:creationId xmlns:a16="http://schemas.microsoft.com/office/drawing/2014/main" id="{2E017C5D-9319-F7DC-85F4-F6D69B6FECBB}"/>
              </a:ext>
            </a:extLst>
          </p:cNvPr>
          <p:cNvSpPr/>
          <p:nvPr/>
        </p:nvSpPr>
        <p:spPr>
          <a:xfrm>
            <a:off x="3594170" y="2753174"/>
            <a:ext cx="1511159" cy="885288"/>
          </a:xfrm>
          <a:prstGeom prst="rect">
            <a:avLst/>
          </a:prstGeom>
          <a:solidFill>
            <a:schemeClr val="accent1">
              <a:lumMod val="20000"/>
              <a:lumOff val="8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G-4 PBO</a:t>
            </a:r>
          </a:p>
          <a:p>
            <a:pPr algn="ctr"/>
            <a:r>
              <a:rPr lang="en-US" sz="1100" dirty="0">
                <a:solidFill>
                  <a:schemeClr val="tx1"/>
                </a:solidFill>
              </a:rPr>
              <a:t>Concurs / Non - Concurs and returns to G-6</a:t>
            </a:r>
          </a:p>
        </p:txBody>
      </p:sp>
      <p:sp>
        <p:nvSpPr>
          <p:cNvPr id="16" name="Rectangle 15">
            <a:extLst>
              <a:ext uri="{FF2B5EF4-FFF2-40B4-BE49-F238E27FC236}">
                <a16:creationId xmlns:a16="http://schemas.microsoft.com/office/drawing/2014/main" id="{800022E8-F46B-9E3E-B8E3-E0A49D19D75B}"/>
              </a:ext>
            </a:extLst>
          </p:cNvPr>
          <p:cNvSpPr/>
          <p:nvPr/>
        </p:nvSpPr>
        <p:spPr>
          <a:xfrm>
            <a:off x="2132733" y="2753174"/>
            <a:ext cx="1164649" cy="885288"/>
          </a:xfrm>
          <a:prstGeom prst="rect">
            <a:avLst/>
          </a:prstGeom>
          <a:solidFill>
            <a:schemeClr val="accent2">
              <a:lumMod val="40000"/>
              <a:lumOff val="6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G-6 OPS</a:t>
            </a:r>
          </a:p>
          <a:p>
            <a:pPr algn="ctr"/>
            <a:r>
              <a:rPr lang="en-US" sz="1100" dirty="0">
                <a:solidFill>
                  <a:schemeClr val="tx1"/>
                </a:solidFill>
              </a:rPr>
              <a:t>Send request to G4/PBO</a:t>
            </a:r>
          </a:p>
        </p:txBody>
      </p:sp>
      <p:sp>
        <p:nvSpPr>
          <p:cNvPr id="17" name="Flowchart: Decision 16">
            <a:extLst>
              <a:ext uri="{FF2B5EF4-FFF2-40B4-BE49-F238E27FC236}">
                <a16:creationId xmlns:a16="http://schemas.microsoft.com/office/drawing/2014/main" id="{15E6767F-6FD3-BB2A-D3F2-AC36C5E4A3C5}"/>
              </a:ext>
            </a:extLst>
          </p:cNvPr>
          <p:cNvSpPr/>
          <p:nvPr/>
        </p:nvSpPr>
        <p:spPr>
          <a:xfrm>
            <a:off x="313457" y="2753174"/>
            <a:ext cx="1343311" cy="885288"/>
          </a:xfrm>
          <a:prstGeom prst="flowChartDecision">
            <a:avLst/>
          </a:prstGeom>
          <a:solidFill>
            <a:schemeClr val="accent5">
              <a:lumMod val="40000"/>
              <a:lumOff val="60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G-6</a:t>
            </a:r>
          </a:p>
          <a:p>
            <a:pPr algn="ctr"/>
            <a:r>
              <a:rPr lang="en-US" sz="1000" dirty="0">
                <a:solidFill>
                  <a:schemeClr val="tx1"/>
                </a:solidFill>
              </a:rPr>
              <a:t>Property Book Item?</a:t>
            </a:r>
          </a:p>
        </p:txBody>
      </p:sp>
      <p:cxnSp>
        <p:nvCxnSpPr>
          <p:cNvPr id="21" name="Straight Arrow Connector 20">
            <a:extLst>
              <a:ext uri="{FF2B5EF4-FFF2-40B4-BE49-F238E27FC236}">
                <a16:creationId xmlns:a16="http://schemas.microsoft.com/office/drawing/2014/main" id="{B6CBCB76-071B-4CA6-1D58-050596E620EA}"/>
              </a:ext>
            </a:extLst>
          </p:cNvPr>
          <p:cNvCxnSpPr>
            <a:stCxn id="10" idx="3"/>
            <a:endCxn id="11" idx="1"/>
          </p:cNvCxnSpPr>
          <p:nvPr/>
        </p:nvCxnSpPr>
        <p:spPr>
          <a:xfrm>
            <a:off x="1966770" y="1987192"/>
            <a:ext cx="33308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25DE1A7D-6BBD-59AA-1CF3-AB323BFBCAB8}"/>
              </a:ext>
            </a:extLst>
          </p:cNvPr>
          <p:cNvCxnSpPr>
            <a:stCxn id="11" idx="3"/>
            <a:endCxn id="12" idx="1"/>
          </p:cNvCxnSpPr>
          <p:nvPr/>
        </p:nvCxnSpPr>
        <p:spPr>
          <a:xfrm>
            <a:off x="4349750" y="1987192"/>
            <a:ext cx="32789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1F0FB8B7-9380-038E-8083-1A981395D7FF}"/>
              </a:ext>
            </a:extLst>
          </p:cNvPr>
          <p:cNvCxnSpPr>
            <a:stCxn id="12" idx="3"/>
            <a:endCxn id="13" idx="1"/>
          </p:cNvCxnSpPr>
          <p:nvPr/>
        </p:nvCxnSpPr>
        <p:spPr>
          <a:xfrm>
            <a:off x="6857421" y="1987192"/>
            <a:ext cx="32789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Connector: Elbow 26">
            <a:extLst>
              <a:ext uri="{FF2B5EF4-FFF2-40B4-BE49-F238E27FC236}">
                <a16:creationId xmlns:a16="http://schemas.microsoft.com/office/drawing/2014/main" id="{C92A2A74-ED9B-11FB-521F-75F47505A072}"/>
              </a:ext>
            </a:extLst>
          </p:cNvPr>
          <p:cNvCxnSpPr>
            <a:stCxn id="13" idx="3"/>
            <a:endCxn id="17" idx="0"/>
          </p:cNvCxnSpPr>
          <p:nvPr/>
        </p:nvCxnSpPr>
        <p:spPr>
          <a:xfrm flipH="1">
            <a:off x="985113" y="1987192"/>
            <a:ext cx="7668780" cy="765982"/>
          </a:xfrm>
          <a:prstGeom prst="bentConnector4">
            <a:avLst>
              <a:gd name="adj1" fmla="val -2981"/>
              <a:gd name="adj2" fmla="val 78894"/>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nector: Elbow 30">
            <a:extLst>
              <a:ext uri="{FF2B5EF4-FFF2-40B4-BE49-F238E27FC236}">
                <a16:creationId xmlns:a16="http://schemas.microsoft.com/office/drawing/2014/main" id="{1CF8795B-A41F-B091-D6DE-09E54149E6EC}"/>
              </a:ext>
            </a:extLst>
          </p:cNvPr>
          <p:cNvCxnSpPr>
            <a:stCxn id="17" idx="2"/>
            <a:endCxn id="14" idx="2"/>
          </p:cNvCxnSpPr>
          <p:nvPr/>
        </p:nvCxnSpPr>
        <p:spPr>
          <a:xfrm rot="16200000" flipH="1">
            <a:off x="4006558" y="617016"/>
            <a:ext cx="2" cy="6042893"/>
          </a:xfrm>
          <a:prstGeom prst="bentConnector3">
            <a:avLst>
              <a:gd name="adj1" fmla="val 11430100000"/>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569B19CE-7092-F568-93BB-8B8291098DC0}"/>
              </a:ext>
            </a:extLst>
          </p:cNvPr>
          <p:cNvCxnSpPr>
            <a:stCxn id="17" idx="3"/>
            <a:endCxn id="16" idx="1"/>
          </p:cNvCxnSpPr>
          <p:nvPr/>
        </p:nvCxnSpPr>
        <p:spPr>
          <a:xfrm>
            <a:off x="1656768" y="3195818"/>
            <a:ext cx="47596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84A899B1-2198-88E6-F385-FDA8E70C6987}"/>
              </a:ext>
            </a:extLst>
          </p:cNvPr>
          <p:cNvCxnSpPr>
            <a:stCxn id="16" idx="3"/>
            <a:endCxn id="15" idx="1"/>
          </p:cNvCxnSpPr>
          <p:nvPr/>
        </p:nvCxnSpPr>
        <p:spPr>
          <a:xfrm>
            <a:off x="3297382" y="3195818"/>
            <a:ext cx="29678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B59E294C-2DFB-2484-6EB8-B6B95A0E336F}"/>
              </a:ext>
            </a:extLst>
          </p:cNvPr>
          <p:cNvCxnSpPr>
            <a:stCxn id="15" idx="3"/>
            <a:endCxn id="14" idx="1"/>
          </p:cNvCxnSpPr>
          <p:nvPr/>
        </p:nvCxnSpPr>
        <p:spPr>
          <a:xfrm>
            <a:off x="5105329" y="3195818"/>
            <a:ext cx="296789"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82AEB182-7FA4-29EE-6B30-FB01A61D5B63}"/>
              </a:ext>
            </a:extLst>
          </p:cNvPr>
          <p:cNvSpPr txBox="1"/>
          <p:nvPr/>
        </p:nvSpPr>
        <p:spPr>
          <a:xfrm>
            <a:off x="3829028" y="3728107"/>
            <a:ext cx="355062" cy="246221"/>
          </a:xfrm>
          <a:prstGeom prst="rect">
            <a:avLst/>
          </a:prstGeom>
          <a:solidFill>
            <a:schemeClr val="bg1"/>
          </a:solidFill>
        </p:spPr>
        <p:txBody>
          <a:bodyPr wrap="square">
            <a:spAutoFit/>
          </a:bodyPr>
          <a:lstStyle/>
          <a:p>
            <a:r>
              <a:rPr lang="en-US" sz="1000" b="1" dirty="0">
                <a:effectLst/>
                <a:ea typeface="Aptos" panose="020B0004020202020204" pitchFamily="34" charset="0"/>
                <a:cs typeface="Aptos" panose="020B0004020202020204" pitchFamily="34" charset="0"/>
              </a:rPr>
              <a:t>No</a:t>
            </a:r>
            <a:endParaRPr lang="en-US" sz="1000" b="1" dirty="0">
              <a:latin typeface="Arial" panose="020B0604020202020204" pitchFamily="34" charset="0"/>
              <a:cs typeface="Arial" panose="020B0604020202020204" pitchFamily="34" charset="0"/>
            </a:endParaRPr>
          </a:p>
        </p:txBody>
      </p:sp>
      <p:pic>
        <p:nvPicPr>
          <p:cNvPr id="41" name="Picture 40">
            <a:extLst>
              <a:ext uri="{FF2B5EF4-FFF2-40B4-BE49-F238E27FC236}">
                <a16:creationId xmlns:a16="http://schemas.microsoft.com/office/drawing/2014/main" id="{60D230C2-F7E6-99A5-0327-AA60BF095998}"/>
              </a:ext>
            </a:extLst>
          </p:cNvPr>
          <p:cNvPicPr>
            <a:picLocks noChangeAspect="1"/>
          </p:cNvPicPr>
          <p:nvPr/>
        </p:nvPicPr>
        <p:blipFill>
          <a:blip r:embed="rId3"/>
          <a:srcRect l="11996" t="16612" r="26474" b="23870"/>
          <a:stretch/>
        </p:blipFill>
        <p:spPr>
          <a:xfrm>
            <a:off x="1714759" y="3102362"/>
            <a:ext cx="277587" cy="163286"/>
          </a:xfrm>
          <a:prstGeom prst="rect">
            <a:avLst/>
          </a:prstGeom>
        </p:spPr>
      </p:pic>
    </p:spTree>
    <p:extLst>
      <p:ext uri="{BB962C8B-B14F-4D97-AF65-F5344CB8AC3E}">
        <p14:creationId xmlns:p14="http://schemas.microsoft.com/office/powerpoint/2010/main" val="12237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DF17E-62F9-477C-B683-021BBFF561B2}"/>
            </a:ext>
          </a:extLst>
        </p:cNvPr>
        <p:cNvGrpSpPr/>
        <p:nvPr/>
      </p:nvGrpSpPr>
      <p:grpSpPr>
        <a:xfrm>
          <a:off x="0" y="0"/>
          <a:ext cx="0" cy="0"/>
          <a:chOff x="0" y="0"/>
          <a:chExt cx="0" cy="0"/>
        </a:xfrm>
      </p:grpSpPr>
      <p:sp>
        <p:nvSpPr>
          <p:cNvPr id="11266" name="Title 2">
            <a:extLst>
              <a:ext uri="{FF2B5EF4-FFF2-40B4-BE49-F238E27FC236}">
                <a16:creationId xmlns:a16="http://schemas.microsoft.com/office/drawing/2014/main" id="{A5BA0353-02C4-0476-CA40-CBA03E7E1360}"/>
              </a:ext>
            </a:extLst>
          </p:cNvPr>
          <p:cNvSpPr>
            <a:spLocks noGrp="1" noRot="1" noMove="1" noResize="1" noEditPoints="1" noAdjustHandles="1" noChangeArrowheads="1" noChangeShapeType="1"/>
          </p:cNvSpPr>
          <p:nvPr>
            <p:ph type="title" idx="4294967295"/>
          </p:nvPr>
        </p:nvSpPr>
        <p:spPr>
          <a:xfrm>
            <a:off x="506845" y="182118"/>
            <a:ext cx="8130309" cy="665018"/>
          </a:xfrm>
        </p:spPr>
        <p:txBody>
          <a:bodyPr>
            <a:noAutofit/>
          </a:bodyPr>
          <a:lstStyle/>
          <a:p>
            <a:pPr fontAlgn="auto">
              <a:spcBef>
                <a:spcPts val="0"/>
              </a:spcBef>
              <a:spcAft>
                <a:spcPts val="0"/>
              </a:spcAft>
              <a:defRPr/>
            </a:pPr>
            <a:r>
              <a:rPr lang="en-US" sz="2800" dirty="0">
                <a:effectLst/>
                <a:ea typeface="Aptos" panose="020B0004020202020204" pitchFamily="34" charset="0"/>
                <a:cs typeface="Aptos" panose="020B0004020202020204" pitchFamily="34" charset="0"/>
              </a:rPr>
              <a:t>IMO’s - Need to Know</a:t>
            </a:r>
            <a:br>
              <a:rPr lang="en-US" sz="2800" dirty="0">
                <a:effectLst/>
                <a:ea typeface="Aptos" panose="020B0004020202020204" pitchFamily="34" charset="0"/>
                <a:cs typeface="Aptos" panose="020B0004020202020204" pitchFamily="34" charset="0"/>
              </a:rPr>
            </a:br>
            <a:r>
              <a:rPr lang="en-US" sz="1400" b="0" dirty="0"/>
              <a:t>(</a:t>
            </a: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JCIMS/ JCIPS/ JQUIP/JUMS/SMART Cadet/ CMV3)</a:t>
            </a:r>
          </a:p>
        </p:txBody>
      </p:sp>
      <p:sp>
        <p:nvSpPr>
          <p:cNvPr id="2" name="TextBox 1">
            <a:extLst>
              <a:ext uri="{FF2B5EF4-FFF2-40B4-BE49-F238E27FC236}">
                <a16:creationId xmlns:a16="http://schemas.microsoft.com/office/drawing/2014/main" id="{EBDBFFEC-455F-4C18-97E3-D6AC0D4B25EA}"/>
              </a:ext>
            </a:extLst>
          </p:cNvPr>
          <p:cNvSpPr txBox="1">
            <a:spLocks noGrp="1" noRot="1" noMove="1" noResize="1" noEditPoints="1" noAdjustHandles="1" noChangeArrowheads="1" noChangeShapeType="1"/>
          </p:cNvSpPr>
          <p:nvPr/>
        </p:nvSpPr>
        <p:spPr>
          <a:xfrm>
            <a:off x="105829" y="1325687"/>
            <a:ext cx="8932333" cy="1569660"/>
          </a:xfrm>
          <a:prstGeom prst="rect">
            <a:avLst/>
          </a:prstGeom>
          <a:effectLst>
            <a:outerShdw blurRad="50800" dist="38100" algn="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Wingdings" panose="05000000000000000000" pitchFamily="2" charset="2"/>
              <a:buChar char="q"/>
            </a:pPr>
            <a:endParaRPr lang="en-US" sz="1200" dirty="0">
              <a:effectLst/>
              <a:ea typeface="Aptos" panose="020B0004020202020204" pitchFamily="34" charset="0"/>
              <a:cs typeface="Aptos" panose="020B0004020202020204" pitchFamily="34" charset="0"/>
            </a:endParaRPr>
          </a:p>
          <a:p>
            <a:pPr marL="285750" indent="-285750">
              <a:buFont typeface="Wingdings" panose="05000000000000000000" pitchFamily="2" charset="2"/>
              <a:buChar char="q"/>
            </a:pPr>
            <a:r>
              <a:rPr lang="en-US" sz="1200" dirty="0">
                <a:effectLst/>
                <a:ea typeface="Aptos" panose="020B0004020202020204" pitchFamily="34" charset="0"/>
                <a:cs typeface="Aptos" panose="020B0004020202020204" pitchFamily="34" charset="0"/>
              </a:rPr>
              <a:t>All code changes will be placed on hold until the Army Cloud migration is complete.</a:t>
            </a:r>
          </a:p>
          <a:p>
            <a:r>
              <a:rPr lang="en-US" sz="1200" dirty="0"/>
              <a:t> </a:t>
            </a:r>
          </a:p>
          <a:p>
            <a:pPr marL="285750" indent="-285750">
              <a:buFont typeface="Wingdings" panose="05000000000000000000" pitchFamily="2" charset="2"/>
              <a:buChar char="q"/>
            </a:pPr>
            <a:r>
              <a:rPr lang="en-US" sz="1200" dirty="0"/>
              <a:t>Curriculum Management System: CMV3 &amp; SMART Cadet will migrate to the cloud, soon after the JCIMS/JQUIP/JUMS migration is complete.</a:t>
            </a:r>
          </a:p>
          <a:p>
            <a:endParaRPr lang="en-US" sz="1200" dirty="0"/>
          </a:p>
          <a:p>
            <a:pPr marL="285750" indent="-285750">
              <a:buFont typeface="Wingdings" panose="05000000000000000000" pitchFamily="2" charset="2"/>
              <a:buChar char="q"/>
            </a:pPr>
            <a:r>
              <a:rPr lang="en-US" sz="1200" dirty="0">
                <a:effectLst/>
                <a:ea typeface="Aptos" panose="020B0004020202020204" pitchFamily="34" charset="0"/>
                <a:cs typeface="Aptos" panose="020B0004020202020204" pitchFamily="34" charset="0"/>
              </a:rPr>
              <a:t>Enterprise Access Management Service - Army (EAMS-A) will be used in place of Department of Defense Self-Service Logon (DS Logon) for CAC and Non-CAC user authentication after the successful migration.</a:t>
            </a:r>
          </a:p>
        </p:txBody>
      </p:sp>
      <p:sp>
        <p:nvSpPr>
          <p:cNvPr id="4" name="TextBox 3">
            <a:extLst>
              <a:ext uri="{FF2B5EF4-FFF2-40B4-BE49-F238E27FC236}">
                <a16:creationId xmlns:a16="http://schemas.microsoft.com/office/drawing/2014/main" id="{E45ACDDF-D182-0F8B-6AED-6C699CA87F50}"/>
              </a:ext>
            </a:extLst>
          </p:cNvPr>
          <p:cNvSpPr txBox="1">
            <a:spLocks noGrp="1" noRot="1" noMove="1" noResize="1" noEditPoints="1" noAdjustHandles="1" noChangeArrowheads="1" noChangeShapeType="1"/>
          </p:cNvSpPr>
          <p:nvPr/>
        </p:nvSpPr>
        <p:spPr>
          <a:xfrm>
            <a:off x="378503" y="1082278"/>
            <a:ext cx="2974296" cy="307777"/>
          </a:xfrm>
          <a:prstGeom prst="rect">
            <a:avLst/>
          </a:prstGeom>
          <a:solidFill>
            <a:schemeClr val="bg1"/>
          </a:solidFill>
        </p:spPr>
        <p:txBody>
          <a:bodyPr wrap="square">
            <a:spAutoFit/>
          </a:bodyPr>
          <a:lstStyle/>
          <a:p>
            <a:r>
              <a:rPr lang="en-US" sz="1400" b="1" dirty="0">
                <a:effectLst/>
                <a:ea typeface="Aptos" panose="020B0004020202020204" pitchFamily="34" charset="0"/>
                <a:cs typeface="Aptos" panose="020B0004020202020204" pitchFamily="34" charset="0"/>
              </a:rPr>
              <a:t>Migration of JROTC A</a:t>
            </a:r>
            <a:r>
              <a:rPr lang="en-US" sz="1400" b="1" dirty="0">
                <a:ea typeface="Aptos" panose="020B0004020202020204" pitchFamily="34" charset="0"/>
                <a:cs typeface="Aptos" panose="020B0004020202020204" pitchFamily="34" charset="0"/>
              </a:rPr>
              <a:t>pplications</a:t>
            </a:r>
            <a:r>
              <a:rPr lang="en-US" sz="1400" b="1" dirty="0">
                <a:latin typeface="Arial" panose="020B0604020202020204" pitchFamily="34" charset="0"/>
                <a:cs typeface="Arial" panose="020B0604020202020204" pitchFamily="34" charset="0"/>
              </a:rPr>
              <a:t> </a:t>
            </a:r>
          </a:p>
        </p:txBody>
      </p:sp>
      <p:sp>
        <p:nvSpPr>
          <p:cNvPr id="5" name="TextBox 4">
            <a:extLst>
              <a:ext uri="{FF2B5EF4-FFF2-40B4-BE49-F238E27FC236}">
                <a16:creationId xmlns:a16="http://schemas.microsoft.com/office/drawing/2014/main" id="{2D2B50FE-257A-52AA-0062-DB6EB3CCAB85}"/>
              </a:ext>
            </a:extLst>
          </p:cNvPr>
          <p:cNvSpPr txBox="1">
            <a:spLocks noGrp="1" noRot="1" noMove="1" noResize="1" noEditPoints="1" noAdjustHandles="1" noChangeArrowheads="1" noChangeShapeType="1"/>
          </p:cNvSpPr>
          <p:nvPr/>
        </p:nvSpPr>
        <p:spPr>
          <a:xfrm>
            <a:off x="105833" y="3250851"/>
            <a:ext cx="8932333" cy="1015663"/>
          </a:xfrm>
          <a:prstGeom prst="rect">
            <a:avLst/>
          </a:prstGeom>
          <a:effectLst>
            <a:outerShdw blurRad="50800" dist="38100" algn="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a:spAutoFit/>
          </a:bodyPr>
          <a:lstStyle/>
          <a:p>
            <a:pPr marL="285750" marR="0" indent="-285750">
              <a:spcBef>
                <a:spcPts val="0"/>
              </a:spcBef>
              <a:spcAft>
                <a:spcPts val="0"/>
              </a:spcAft>
              <a:buFont typeface="Wingdings" panose="05000000000000000000" pitchFamily="2" charset="2"/>
              <a:buChar char="q"/>
            </a:pPr>
            <a:endParaRPr lang="en-US" sz="1200" dirty="0"/>
          </a:p>
          <a:p>
            <a:pPr marL="285750" marR="0" indent="-285750">
              <a:spcBef>
                <a:spcPts val="0"/>
              </a:spcBef>
              <a:spcAft>
                <a:spcPts val="0"/>
              </a:spcAft>
              <a:buFont typeface="Wingdings" panose="05000000000000000000" pitchFamily="2" charset="2"/>
              <a:buChar char="q"/>
            </a:pPr>
            <a:r>
              <a:rPr lang="en-US" sz="1200" dirty="0"/>
              <a:t>JROTC staff and Instructor account permissions are assigned and managed in JCIMS by the Brigade S6 staff and IMO’s. Once the new hire process is complete the Brigade S6 can create an account in JCIMS for JROTC staff and manage Instructor permission via JCIMS. JROTC Instructor accounts are automatically created during the hiring process at USACC JROTC. </a:t>
            </a:r>
          </a:p>
        </p:txBody>
      </p:sp>
      <p:sp>
        <p:nvSpPr>
          <p:cNvPr id="6" name="TextBox 5">
            <a:extLst>
              <a:ext uri="{FF2B5EF4-FFF2-40B4-BE49-F238E27FC236}">
                <a16:creationId xmlns:a16="http://schemas.microsoft.com/office/drawing/2014/main" id="{4390C428-133A-4031-E771-557447615297}"/>
              </a:ext>
            </a:extLst>
          </p:cNvPr>
          <p:cNvSpPr txBox="1">
            <a:spLocks noGrp="1" noRot="1" noMove="1" noResize="1" noEditPoints="1" noAdjustHandles="1" noChangeArrowheads="1" noChangeShapeType="1"/>
          </p:cNvSpPr>
          <p:nvPr/>
        </p:nvSpPr>
        <p:spPr>
          <a:xfrm>
            <a:off x="105833" y="4622018"/>
            <a:ext cx="8932333" cy="1569660"/>
          </a:xfrm>
          <a:prstGeom prst="rect">
            <a:avLst/>
          </a:prstGeom>
          <a:effectLst>
            <a:outerShdw blurRad="50800" dist="38100" algn="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Wingdings" panose="05000000000000000000" pitchFamily="2" charset="2"/>
              <a:buChar char="q"/>
            </a:pPr>
            <a:endParaRPr lang="en-US" sz="1200" dirty="0"/>
          </a:p>
          <a:p>
            <a:pPr marL="285750" indent="-285750">
              <a:buFont typeface="Wingdings" panose="05000000000000000000" pitchFamily="2" charset="2"/>
              <a:buChar char="q"/>
            </a:pPr>
            <a:r>
              <a:rPr lang="en-US" sz="1200" dirty="0"/>
              <a:t>To correct </a:t>
            </a:r>
            <a:r>
              <a:rPr lang="en-US" sz="1200" b="1" dirty="0">
                <a:effectLst/>
                <a:ea typeface="Aptos" panose="020B0004020202020204" pitchFamily="34" charset="0"/>
                <a:cs typeface="Aptos" panose="020B0004020202020204" pitchFamily="34" charset="0"/>
              </a:rPr>
              <a:t>Superintendent</a:t>
            </a:r>
            <a:r>
              <a:rPr lang="en-US" sz="1200" dirty="0">
                <a:effectLst/>
                <a:ea typeface="Aptos" panose="020B0004020202020204" pitchFamily="34" charset="0"/>
                <a:cs typeface="Aptos" panose="020B0004020202020204" pitchFamily="34" charset="0"/>
              </a:rPr>
              <a:t> or </a:t>
            </a:r>
            <a:r>
              <a:rPr lang="en-US" sz="1200" b="1" dirty="0">
                <a:effectLst/>
                <a:ea typeface="Aptos" panose="020B0004020202020204" pitchFamily="34" charset="0"/>
                <a:cs typeface="Aptos" panose="020B0004020202020204" pitchFamily="34" charset="0"/>
              </a:rPr>
              <a:t>Principal's </a:t>
            </a:r>
            <a:r>
              <a:rPr lang="en-US" sz="1200" dirty="0">
                <a:effectLst/>
                <a:ea typeface="Aptos" panose="020B0004020202020204" pitchFamily="34" charset="0"/>
                <a:cs typeface="Aptos" panose="020B0004020202020204" pitchFamily="34" charset="0"/>
              </a:rPr>
              <a:t>names in JUMS, submit a letter on school letterhead, signed by a school official with the correct information through your brigade JROTC staff, to the USACC, JROTC Directorate, Instructor Management Division. </a:t>
            </a:r>
          </a:p>
          <a:p>
            <a:endParaRPr lang="en-US" sz="1200" dirty="0">
              <a:effectLst/>
              <a:ea typeface="Aptos" panose="020B0004020202020204" pitchFamily="34" charset="0"/>
              <a:cs typeface="Aptos" panose="020B0004020202020204" pitchFamily="34" charset="0"/>
            </a:endParaRPr>
          </a:p>
          <a:p>
            <a:pPr marL="285750" indent="-285750">
              <a:buFont typeface="Wingdings" panose="05000000000000000000" pitchFamily="2" charset="2"/>
              <a:buChar char="q"/>
            </a:pPr>
            <a:r>
              <a:rPr lang="en-US" sz="1200" b="0" i="0" dirty="0">
                <a:solidFill>
                  <a:srgbClr val="000000"/>
                </a:solidFill>
                <a:effectLst/>
                <a:highlight>
                  <a:srgbClr val="FFFFFF"/>
                </a:highlight>
              </a:rPr>
              <a:t>If the </a:t>
            </a:r>
            <a:r>
              <a:rPr lang="en-US" sz="1200" b="1" i="0" dirty="0">
                <a:solidFill>
                  <a:srgbClr val="000000"/>
                </a:solidFill>
                <a:effectLst/>
                <a:highlight>
                  <a:srgbClr val="FFFFFF"/>
                </a:highlight>
              </a:rPr>
              <a:t>school's name</a:t>
            </a:r>
            <a:r>
              <a:rPr lang="en-US" sz="1200" b="0" i="0" dirty="0">
                <a:solidFill>
                  <a:srgbClr val="000000"/>
                </a:solidFill>
                <a:effectLst/>
                <a:highlight>
                  <a:srgbClr val="FFFFFF"/>
                </a:highlight>
              </a:rPr>
              <a:t> or </a:t>
            </a:r>
            <a:r>
              <a:rPr lang="en-US" sz="1200" b="1" i="0" dirty="0">
                <a:solidFill>
                  <a:srgbClr val="000000"/>
                </a:solidFill>
                <a:effectLst/>
                <a:highlight>
                  <a:srgbClr val="FFFFFF"/>
                </a:highlight>
              </a:rPr>
              <a:t>address</a:t>
            </a:r>
            <a:r>
              <a:rPr lang="en-US" sz="1200" b="0" i="0" dirty="0">
                <a:solidFill>
                  <a:srgbClr val="000000"/>
                </a:solidFill>
                <a:effectLst/>
                <a:highlight>
                  <a:srgbClr val="FFFFFF"/>
                </a:highlight>
              </a:rPr>
              <a:t> is incorrect, </a:t>
            </a:r>
            <a:r>
              <a:rPr lang="en-US" sz="1200" b="0" i="0" u="sng" dirty="0">
                <a:effectLst/>
                <a:hlinkClick r:id="rId3"/>
              </a:rPr>
              <a:t>DA Form 918B (Amendment to Application for Establishment of Army Reserve Officers' Training Corps Unit)</a:t>
            </a:r>
            <a:r>
              <a:rPr lang="en-US" sz="1200" b="0" i="0" dirty="0">
                <a:effectLst/>
              </a:rPr>
              <a:t> </a:t>
            </a:r>
            <a:r>
              <a:rPr lang="en-US" sz="1200" b="0" i="0" dirty="0">
                <a:solidFill>
                  <a:srgbClr val="000000"/>
                </a:solidFill>
                <a:effectLst/>
                <a:highlight>
                  <a:srgbClr val="FFFFFF"/>
                </a:highlight>
              </a:rPr>
              <a:t>is required to request the correction. You must complete the form and mail it and 4 copies to your designated representative (either your Brigade or your Director of Army Instructor (DAI)). </a:t>
            </a:r>
            <a:endParaRPr lang="en-US" sz="1200" dirty="0">
              <a:effectLst/>
              <a:ea typeface="Aptos" panose="020B0004020202020204" pitchFamily="34" charset="0"/>
              <a:cs typeface="Aptos" panose="020B0004020202020204" pitchFamily="34" charset="0"/>
            </a:endParaRPr>
          </a:p>
        </p:txBody>
      </p:sp>
      <p:sp>
        <p:nvSpPr>
          <p:cNvPr id="8" name="TextBox 7">
            <a:extLst>
              <a:ext uri="{FF2B5EF4-FFF2-40B4-BE49-F238E27FC236}">
                <a16:creationId xmlns:a16="http://schemas.microsoft.com/office/drawing/2014/main" id="{98F23989-8706-3AB6-B905-F88F89FB4105}"/>
              </a:ext>
            </a:extLst>
          </p:cNvPr>
          <p:cNvSpPr txBox="1">
            <a:spLocks noGrp="1" noRot="1" noMove="1" noResize="1" noEditPoints="1" noAdjustHandles="1" noChangeArrowheads="1" noChangeShapeType="1"/>
          </p:cNvSpPr>
          <p:nvPr/>
        </p:nvSpPr>
        <p:spPr>
          <a:xfrm>
            <a:off x="378503" y="2980239"/>
            <a:ext cx="2586370" cy="307777"/>
          </a:xfrm>
          <a:prstGeom prst="rect">
            <a:avLst/>
          </a:prstGeom>
          <a:solidFill>
            <a:schemeClr val="bg1"/>
          </a:solidFill>
        </p:spPr>
        <p:txBody>
          <a:bodyPr wrap="square">
            <a:spAutoFit/>
          </a:bodyPr>
          <a:lstStyle/>
          <a:p>
            <a:r>
              <a:rPr lang="en-US" sz="1400" b="1" dirty="0">
                <a:effectLst/>
                <a:ea typeface="Aptos" panose="020B0004020202020204" pitchFamily="34" charset="0"/>
                <a:cs typeface="Aptos" panose="020B0004020202020204" pitchFamily="34" charset="0"/>
              </a:rPr>
              <a:t>JROTC A</a:t>
            </a:r>
            <a:r>
              <a:rPr lang="en-US" sz="1400" b="1" dirty="0">
                <a:ea typeface="Aptos" panose="020B0004020202020204" pitchFamily="34" charset="0"/>
                <a:cs typeface="Aptos" panose="020B0004020202020204" pitchFamily="34" charset="0"/>
              </a:rPr>
              <a:t>pplications Access</a:t>
            </a:r>
            <a:r>
              <a:rPr lang="en-US" sz="1400" b="1" dirty="0">
                <a:latin typeface="Arial" panose="020B0604020202020204" pitchFamily="34" charset="0"/>
                <a:cs typeface="Arial" panose="020B0604020202020204" pitchFamily="34" charset="0"/>
              </a:rPr>
              <a:t> </a:t>
            </a:r>
          </a:p>
        </p:txBody>
      </p:sp>
      <p:sp>
        <p:nvSpPr>
          <p:cNvPr id="9" name="TextBox 8">
            <a:extLst>
              <a:ext uri="{FF2B5EF4-FFF2-40B4-BE49-F238E27FC236}">
                <a16:creationId xmlns:a16="http://schemas.microsoft.com/office/drawing/2014/main" id="{34251EFC-F9D6-CF20-75F6-3337CE1D2A19}"/>
              </a:ext>
            </a:extLst>
          </p:cNvPr>
          <p:cNvSpPr txBox="1">
            <a:spLocks noGrp="1" noRot="1" noMove="1" noResize="1" noEditPoints="1" noAdjustHandles="1" noChangeArrowheads="1" noChangeShapeType="1"/>
          </p:cNvSpPr>
          <p:nvPr/>
        </p:nvSpPr>
        <p:spPr>
          <a:xfrm>
            <a:off x="378503" y="4383237"/>
            <a:ext cx="2615046" cy="307777"/>
          </a:xfrm>
          <a:prstGeom prst="rect">
            <a:avLst/>
          </a:prstGeom>
          <a:solidFill>
            <a:schemeClr val="bg1"/>
          </a:solidFill>
        </p:spPr>
        <p:txBody>
          <a:bodyPr wrap="square">
            <a:spAutoFit/>
          </a:bodyPr>
          <a:lstStyle/>
          <a:p>
            <a:r>
              <a:rPr lang="en-US" sz="1400" b="1" dirty="0"/>
              <a:t>Updating School Information</a:t>
            </a:r>
          </a:p>
        </p:txBody>
      </p:sp>
    </p:spTree>
    <p:extLst>
      <p:ext uri="{BB962C8B-B14F-4D97-AF65-F5344CB8AC3E}">
        <p14:creationId xmlns:p14="http://schemas.microsoft.com/office/powerpoint/2010/main" val="6691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675318"/>
      </p:ext>
    </p:extLst>
  </p:cSld>
  <p:clrMapOvr>
    <a:masterClrMapping/>
  </p:clrMapOvr>
</p:sld>
</file>

<file path=ppt/theme/theme1.xml><?xml version="1.0" encoding="utf-8"?>
<a:theme xmlns:a="http://schemas.openxmlformats.org/drawingml/2006/main" name="2_Be All You Can Be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SACC Slide Master 2023 (14 MAR 23) GI Font" id="{81FD0884-F66D-4F47-A2A3-842C91EDA91E}" vid="{8E625143-363B-47CE-AE3B-D338733A00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EC9583FF62797479EAF6460B8A2AADA" ma:contentTypeVersion="16" ma:contentTypeDescription="Create a new document." ma:contentTypeScope="" ma:versionID="9e2422454cc04802f4540f0d83fff9c6">
  <xsd:schema xmlns:xsd="http://www.w3.org/2001/XMLSchema" xmlns:xs="http://www.w3.org/2001/XMLSchema" xmlns:p="http://schemas.microsoft.com/office/2006/metadata/properties" xmlns:ns1="http://schemas.microsoft.com/sharepoint/v3" xmlns:ns3="2430a1e9-a903-4026-95cf-fa34afca7b1d" xmlns:ns4="7cf45bdc-478c-40ae-a02b-0c87bd17f162" targetNamespace="http://schemas.microsoft.com/office/2006/metadata/properties" ma:root="true" ma:fieldsID="d76e7849be32480f5f3a994775c1ae5c" ns1:_="" ns3:_="" ns4:_="">
    <xsd:import namespace="http://schemas.microsoft.com/sharepoint/v3"/>
    <xsd:import namespace="2430a1e9-a903-4026-95cf-fa34afca7b1d"/>
    <xsd:import namespace="7cf45bdc-478c-40ae-a02b-0c87bd17f162"/>
    <xsd:element name="properties">
      <xsd:complexType>
        <xsd:sequence>
          <xsd:element name="documentManagement">
            <xsd:complexType>
              <xsd:all>
                <xsd:element ref="ns3:MediaServiceDateTaken" minOccurs="0"/>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30a1e9-a903-4026-95cf-fa34afca7b1d"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f45bdc-478c-40ae-a02b-0c87bd17f1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2430a1e9-a903-4026-95cf-fa34afca7b1d"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C82EF73-8C6A-4468-A9A2-08B4AD6E55B1}">
  <ds:schemaRefs>
    <ds:schemaRef ds:uri="http://schemas.microsoft.com/sharepoint/v3/contenttype/forms"/>
  </ds:schemaRefs>
</ds:datastoreItem>
</file>

<file path=customXml/itemProps2.xml><?xml version="1.0" encoding="utf-8"?>
<ds:datastoreItem xmlns:ds="http://schemas.openxmlformats.org/officeDocument/2006/customXml" ds:itemID="{05F17A5E-5DC6-4001-ACB9-D50566B346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430a1e9-a903-4026-95cf-fa34afca7b1d"/>
    <ds:schemaRef ds:uri="7cf45bdc-478c-40ae-a02b-0c87bd17f1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D61C65-C7F5-459B-9DFC-8B4FAAA69BCE}">
  <ds:schemaRefs>
    <ds:schemaRef ds:uri="7cf45bdc-478c-40ae-a02b-0c87bd17f162"/>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 ds:uri="http://purl.org/dc/terms/"/>
    <ds:schemaRef ds:uri="http://schemas.microsoft.com/sharepoint/v3"/>
    <ds:schemaRef ds:uri="http://schemas.openxmlformats.org/package/2006/metadata/core-properties"/>
    <ds:schemaRef ds:uri="2430a1e9-a903-4026-95cf-fa34afca7b1d"/>
    <ds:schemaRef ds:uri="http://purl.org/dc/dcmitype/"/>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Office Theme</Template>
  <TotalTime>35197</TotalTime>
  <Words>1219</Words>
  <Application>Microsoft Office PowerPoint</Application>
  <PresentationFormat>On-screen Show (4:3)</PresentationFormat>
  <Paragraphs>127</Paragraphs>
  <Slides>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Arial Black</vt:lpstr>
      <vt:lpstr>Calibri</vt:lpstr>
      <vt:lpstr>G.I. 400</vt:lpstr>
      <vt:lpstr>Wingdings</vt:lpstr>
      <vt:lpstr>2_Be All You Can Be </vt:lpstr>
      <vt:lpstr>The United States Army Cadet Command (USACC) G6 Information Management Office (IMO) Workshop</vt:lpstr>
      <vt:lpstr>Upcoming Developments in Army JROTC   (6 Months to a Year)</vt:lpstr>
      <vt:lpstr>Army JROTC Application Cloud Migration </vt:lpstr>
      <vt:lpstr>JROTC URLs/Authentications</vt:lpstr>
      <vt:lpstr>Army JROTC &amp; IMO Equipment </vt:lpstr>
      <vt:lpstr>IMO’s - Need to Know (JCIMS/ JCIPS/ JQUIP/JUMS/SMART Cadet/ CMV3)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Logsdon, Joshua D CIV USARMY USACC (USA)</dc:creator>
  <cp:lastModifiedBy>Logsdon, Joshua D CIV USARMY USACC (USA)</cp:lastModifiedBy>
  <cp:revision>108</cp:revision>
  <dcterms:created xsi:type="dcterms:W3CDTF">2024-07-31T18:49:24Z</dcterms:created>
  <dcterms:modified xsi:type="dcterms:W3CDTF">2024-11-05T14:25:02Z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0x010100AEC9583FF62797479EAF6460B8A2AADA</vt:lpwstr>
  </property>
</Properties>
</file>