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20" r:id="rId5"/>
  </p:sldMasterIdLst>
  <p:notesMasterIdLst>
    <p:notesMasterId r:id="rId22"/>
  </p:notesMasterIdLst>
  <p:handoutMasterIdLst>
    <p:handoutMasterId r:id="rId23"/>
  </p:handoutMasterIdLst>
  <p:sldIdLst>
    <p:sldId id="564" r:id="rId6"/>
    <p:sldId id="25925" r:id="rId7"/>
    <p:sldId id="260" r:id="rId8"/>
    <p:sldId id="341" r:id="rId9"/>
    <p:sldId id="535" r:id="rId10"/>
    <p:sldId id="512" r:id="rId11"/>
    <p:sldId id="1879" r:id="rId12"/>
    <p:sldId id="1877" r:id="rId13"/>
    <p:sldId id="570" r:id="rId14"/>
    <p:sldId id="265" r:id="rId15"/>
    <p:sldId id="266" r:id="rId16"/>
    <p:sldId id="25924" r:id="rId17"/>
    <p:sldId id="267" r:id="rId18"/>
    <p:sldId id="25926" r:id="rId19"/>
    <p:sldId id="575" r:id="rId20"/>
    <p:sldId id="25927" r:id="rId21"/>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23C283-F540-D0DF-AA69-1B2EE6B18D0C}" name="Crawford, Kyle R CIV USARMY USACC (USA)" initials="C(" userId="S::kyle.r.crawford4.civ@army.mil::62f19ad0-5807-4c8e-b22b-9e007e1c547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B08260-60EF-4E85-B1D1-22A199DF8E48}" v="14" dt="2024-11-18T18:56:58.8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61" autoAdjust="0"/>
    <p:restoredTop sz="93632" autoAdjust="0"/>
  </p:normalViewPr>
  <p:slideViewPr>
    <p:cSldViewPr snapToGrid="0">
      <p:cViewPr>
        <p:scale>
          <a:sx n="100" d="100"/>
          <a:sy n="100" d="100"/>
        </p:scale>
        <p:origin x="2346" y="23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8760D8-B4ED-087C-EC31-344D49D24BAB}"/>
              </a:ext>
            </a:extLst>
          </p:cNvPr>
          <p:cNvSpPr>
            <a:spLocks noGrp="1"/>
          </p:cNvSpPr>
          <p:nvPr>
            <p:ph type="hdr" sz="quarter"/>
          </p:nvPr>
        </p:nvSpPr>
        <p:spPr>
          <a:xfrm>
            <a:off x="0" y="1"/>
            <a:ext cx="2971800" cy="463408"/>
          </a:xfrm>
          <a:prstGeom prst="rect">
            <a:avLst/>
          </a:prstGeom>
        </p:spPr>
        <p:txBody>
          <a:bodyPr vert="horz" lIns="92307" tIns="46153" rIns="92307" bIns="46153" rtlCol="0"/>
          <a:lstStyle>
            <a:lvl1pPr algn="l">
              <a:defRPr sz="1200"/>
            </a:lvl1pPr>
          </a:lstStyle>
          <a:p>
            <a:endParaRPr lang="en-US" dirty="0"/>
          </a:p>
        </p:txBody>
      </p:sp>
      <p:sp>
        <p:nvSpPr>
          <p:cNvPr id="3" name="Date Placeholder 2">
            <a:extLst>
              <a:ext uri="{FF2B5EF4-FFF2-40B4-BE49-F238E27FC236}">
                <a16:creationId xmlns:a16="http://schemas.microsoft.com/office/drawing/2014/main" id="{02C33926-84EA-5A2D-C3D2-3F4D41F1DC3B}"/>
              </a:ext>
            </a:extLst>
          </p:cNvPr>
          <p:cNvSpPr>
            <a:spLocks noGrp="1"/>
          </p:cNvSpPr>
          <p:nvPr>
            <p:ph type="dt" sz="quarter" idx="1"/>
          </p:nvPr>
        </p:nvSpPr>
        <p:spPr>
          <a:xfrm>
            <a:off x="3884614" y="1"/>
            <a:ext cx="2971800" cy="463408"/>
          </a:xfrm>
          <a:prstGeom prst="rect">
            <a:avLst/>
          </a:prstGeom>
        </p:spPr>
        <p:txBody>
          <a:bodyPr vert="horz" lIns="92307" tIns="46153" rIns="92307" bIns="46153" rtlCol="0"/>
          <a:lstStyle>
            <a:lvl1pPr algn="r">
              <a:defRPr sz="1200"/>
            </a:lvl1pPr>
          </a:lstStyle>
          <a:p>
            <a:fld id="{D5E469A3-E8F0-42D1-AB6F-1350A80DAA66}" type="datetimeFigureOut">
              <a:rPr lang="en-US" smtClean="0"/>
              <a:t>11/18/2024</a:t>
            </a:fld>
            <a:endParaRPr lang="en-US" dirty="0"/>
          </a:p>
        </p:txBody>
      </p:sp>
      <p:sp>
        <p:nvSpPr>
          <p:cNvPr id="4" name="Footer Placeholder 3">
            <a:extLst>
              <a:ext uri="{FF2B5EF4-FFF2-40B4-BE49-F238E27FC236}">
                <a16:creationId xmlns:a16="http://schemas.microsoft.com/office/drawing/2014/main" id="{0AB460A9-4A0E-EFF9-3561-AD9F3FF8BC2A}"/>
              </a:ext>
            </a:extLst>
          </p:cNvPr>
          <p:cNvSpPr>
            <a:spLocks noGrp="1"/>
          </p:cNvSpPr>
          <p:nvPr>
            <p:ph type="ftr" sz="quarter" idx="2"/>
          </p:nvPr>
        </p:nvSpPr>
        <p:spPr>
          <a:xfrm>
            <a:off x="0" y="8772670"/>
            <a:ext cx="2971800" cy="463407"/>
          </a:xfrm>
          <a:prstGeom prst="rect">
            <a:avLst/>
          </a:prstGeom>
        </p:spPr>
        <p:txBody>
          <a:bodyPr vert="horz" lIns="92307" tIns="46153" rIns="92307" bIns="46153"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32F5AE6-64FB-9F28-EC44-3FB09FAD9CD7}"/>
              </a:ext>
            </a:extLst>
          </p:cNvPr>
          <p:cNvSpPr>
            <a:spLocks noGrp="1"/>
          </p:cNvSpPr>
          <p:nvPr>
            <p:ph type="sldNum" sz="quarter" idx="3"/>
          </p:nvPr>
        </p:nvSpPr>
        <p:spPr>
          <a:xfrm>
            <a:off x="3884614" y="8772670"/>
            <a:ext cx="2971800" cy="463407"/>
          </a:xfrm>
          <a:prstGeom prst="rect">
            <a:avLst/>
          </a:prstGeom>
        </p:spPr>
        <p:txBody>
          <a:bodyPr vert="horz" lIns="92307" tIns="46153" rIns="92307" bIns="46153" rtlCol="0" anchor="b"/>
          <a:lstStyle>
            <a:lvl1pPr algn="r">
              <a:defRPr sz="1200"/>
            </a:lvl1pPr>
          </a:lstStyle>
          <a:p>
            <a:fld id="{D232D3CC-C8B9-40FA-9CC4-A05C37A9EB2E}" type="slidenum">
              <a:rPr lang="en-US" smtClean="0"/>
              <a:t>‹#›</a:t>
            </a:fld>
            <a:endParaRPr lang="en-US" dirty="0"/>
          </a:p>
        </p:txBody>
      </p:sp>
    </p:spTree>
    <p:extLst>
      <p:ext uri="{BB962C8B-B14F-4D97-AF65-F5344CB8AC3E}">
        <p14:creationId xmlns:p14="http://schemas.microsoft.com/office/powerpoint/2010/main" val="519432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3408"/>
          </a:xfrm>
          <a:prstGeom prst="rect">
            <a:avLst/>
          </a:prstGeom>
        </p:spPr>
        <p:txBody>
          <a:bodyPr vert="horz" lIns="92307" tIns="46153" rIns="92307" bIns="46153" rtlCol="0"/>
          <a:lstStyle>
            <a:lvl1pPr algn="l">
              <a:defRPr sz="1200"/>
            </a:lvl1pPr>
          </a:lstStyle>
          <a:p>
            <a:endParaRPr lang="en-US" dirty="0"/>
          </a:p>
        </p:txBody>
      </p:sp>
      <p:sp>
        <p:nvSpPr>
          <p:cNvPr id="3" name="Date Placeholder 2"/>
          <p:cNvSpPr>
            <a:spLocks noGrp="1"/>
          </p:cNvSpPr>
          <p:nvPr>
            <p:ph type="dt" idx="1"/>
          </p:nvPr>
        </p:nvSpPr>
        <p:spPr>
          <a:xfrm>
            <a:off x="3884614" y="1"/>
            <a:ext cx="2971800" cy="463408"/>
          </a:xfrm>
          <a:prstGeom prst="rect">
            <a:avLst/>
          </a:prstGeom>
        </p:spPr>
        <p:txBody>
          <a:bodyPr vert="horz" lIns="92307" tIns="46153" rIns="92307" bIns="46153" rtlCol="0"/>
          <a:lstStyle>
            <a:lvl1pPr algn="r">
              <a:defRPr sz="1200"/>
            </a:lvl1pPr>
          </a:lstStyle>
          <a:p>
            <a:fld id="{AEC52883-1C18-4E31-8B21-10D0432B2104}" type="datetimeFigureOut">
              <a:rPr lang="en-US" smtClean="0"/>
              <a:t>11/18/2024</a:t>
            </a:fld>
            <a:endParaRPr lang="en-US" dirty="0"/>
          </a:p>
        </p:txBody>
      </p:sp>
      <p:sp>
        <p:nvSpPr>
          <p:cNvPr id="4" name="Slide Image Placeholder 3"/>
          <p:cNvSpPr>
            <a:spLocks noGrp="1" noRot="1" noChangeAspect="1"/>
          </p:cNvSpPr>
          <p:nvPr>
            <p:ph type="sldImg" idx="2"/>
          </p:nvPr>
        </p:nvSpPr>
        <p:spPr>
          <a:xfrm>
            <a:off x="1350963" y="1154113"/>
            <a:ext cx="4156075" cy="3116262"/>
          </a:xfrm>
          <a:prstGeom prst="rect">
            <a:avLst/>
          </a:prstGeom>
          <a:noFill/>
          <a:ln w="12700">
            <a:solidFill>
              <a:prstClr val="black"/>
            </a:solidFill>
          </a:ln>
        </p:spPr>
        <p:txBody>
          <a:bodyPr vert="horz" lIns="92307" tIns="46153" rIns="92307" bIns="46153" rtlCol="0" anchor="ctr"/>
          <a:lstStyle/>
          <a:p>
            <a:endParaRPr lang="en-US" dirty="0"/>
          </a:p>
        </p:txBody>
      </p:sp>
      <p:sp>
        <p:nvSpPr>
          <p:cNvPr id="5" name="Notes Placeholder 4"/>
          <p:cNvSpPr>
            <a:spLocks noGrp="1"/>
          </p:cNvSpPr>
          <p:nvPr>
            <p:ph type="body" sz="quarter" idx="3"/>
          </p:nvPr>
        </p:nvSpPr>
        <p:spPr>
          <a:xfrm>
            <a:off x="685800" y="4444861"/>
            <a:ext cx="5486400" cy="3636704"/>
          </a:xfrm>
          <a:prstGeom prst="rect">
            <a:avLst/>
          </a:prstGeom>
        </p:spPr>
        <p:txBody>
          <a:bodyPr vert="horz" lIns="92307" tIns="46153" rIns="92307" bIns="461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2971800" cy="463407"/>
          </a:xfrm>
          <a:prstGeom prst="rect">
            <a:avLst/>
          </a:prstGeom>
        </p:spPr>
        <p:txBody>
          <a:bodyPr vert="horz" lIns="92307" tIns="46153" rIns="92307" bIns="461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772670"/>
            <a:ext cx="2971800" cy="463407"/>
          </a:xfrm>
          <a:prstGeom prst="rect">
            <a:avLst/>
          </a:prstGeom>
        </p:spPr>
        <p:txBody>
          <a:bodyPr vert="horz" lIns="92307" tIns="46153" rIns="92307" bIns="46153" rtlCol="0" anchor="b"/>
          <a:lstStyle>
            <a:lvl1pPr algn="r">
              <a:defRPr sz="1200"/>
            </a:lvl1pPr>
          </a:lstStyle>
          <a:p>
            <a:fld id="{B61D862B-9F0E-47B6-8507-D767CF30DFC4}" type="slidenum">
              <a:rPr lang="en-US" smtClean="0"/>
              <a:t>‹#›</a:t>
            </a:fld>
            <a:endParaRPr lang="en-US" dirty="0"/>
          </a:p>
        </p:txBody>
      </p:sp>
    </p:spTree>
    <p:extLst>
      <p:ext uri="{BB962C8B-B14F-4D97-AF65-F5344CB8AC3E}">
        <p14:creationId xmlns:p14="http://schemas.microsoft.com/office/powerpoint/2010/main" val="526850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xfrm>
            <a:off x="1350963" y="1154113"/>
            <a:ext cx="4156075" cy="311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Welcome to the Army Junior ROTC Onboarding Course. This is an overview of the Army Junior ROTC Program.</a:t>
            </a:r>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9990" indent="-288457">
              <a:spcBef>
                <a:spcPct val="30000"/>
              </a:spcBef>
              <a:defRPr sz="1200">
                <a:solidFill>
                  <a:schemeClr val="tx1"/>
                </a:solidFill>
                <a:latin typeface="Calibri" panose="020F0502020204030204" pitchFamily="34" charset="0"/>
              </a:defRPr>
            </a:lvl2pPr>
            <a:lvl3pPr marL="1155434" indent="-230766">
              <a:spcBef>
                <a:spcPct val="30000"/>
              </a:spcBef>
              <a:defRPr sz="1200">
                <a:solidFill>
                  <a:schemeClr val="tx1"/>
                </a:solidFill>
                <a:latin typeface="Calibri" panose="020F0502020204030204" pitchFamily="34" charset="0"/>
              </a:defRPr>
            </a:lvl3pPr>
            <a:lvl4pPr marL="1616966" indent="-230766">
              <a:spcBef>
                <a:spcPct val="30000"/>
              </a:spcBef>
              <a:defRPr sz="1200">
                <a:solidFill>
                  <a:schemeClr val="tx1"/>
                </a:solidFill>
                <a:latin typeface="Calibri" panose="020F0502020204030204" pitchFamily="34" charset="0"/>
              </a:defRPr>
            </a:lvl4pPr>
            <a:lvl5pPr marL="2078498" indent="-230766">
              <a:spcBef>
                <a:spcPct val="30000"/>
              </a:spcBef>
              <a:defRPr sz="1200">
                <a:solidFill>
                  <a:schemeClr val="tx1"/>
                </a:solidFill>
                <a:latin typeface="Calibri" panose="020F0502020204030204" pitchFamily="34" charset="0"/>
              </a:defRPr>
            </a:lvl5pPr>
            <a:lvl6pPr marL="2540030" indent="-230766" defTabSz="461532" eaLnBrk="0" fontAlgn="base" hangingPunct="0">
              <a:spcBef>
                <a:spcPct val="30000"/>
              </a:spcBef>
              <a:spcAft>
                <a:spcPct val="0"/>
              </a:spcAft>
              <a:defRPr sz="1200">
                <a:solidFill>
                  <a:schemeClr val="tx1"/>
                </a:solidFill>
                <a:latin typeface="Calibri" panose="020F0502020204030204" pitchFamily="34" charset="0"/>
              </a:defRPr>
            </a:lvl6pPr>
            <a:lvl7pPr marL="3001562" indent="-230766" defTabSz="461532" eaLnBrk="0" fontAlgn="base" hangingPunct="0">
              <a:spcBef>
                <a:spcPct val="30000"/>
              </a:spcBef>
              <a:spcAft>
                <a:spcPct val="0"/>
              </a:spcAft>
              <a:defRPr sz="1200">
                <a:solidFill>
                  <a:schemeClr val="tx1"/>
                </a:solidFill>
                <a:latin typeface="Calibri" panose="020F0502020204030204" pitchFamily="34" charset="0"/>
              </a:defRPr>
            </a:lvl7pPr>
            <a:lvl8pPr marL="3463094" indent="-230766" defTabSz="461532" eaLnBrk="0" fontAlgn="base" hangingPunct="0">
              <a:spcBef>
                <a:spcPct val="30000"/>
              </a:spcBef>
              <a:spcAft>
                <a:spcPct val="0"/>
              </a:spcAft>
              <a:defRPr sz="1200">
                <a:solidFill>
                  <a:schemeClr val="tx1"/>
                </a:solidFill>
                <a:latin typeface="Calibri" panose="020F0502020204030204" pitchFamily="34" charset="0"/>
              </a:defRPr>
            </a:lvl8pPr>
            <a:lvl9pPr marL="3924626" indent="-230766" defTabSz="461532" eaLnBrk="0" fontAlgn="base" hangingPunct="0">
              <a:spcBef>
                <a:spcPct val="30000"/>
              </a:spcBef>
              <a:spcAft>
                <a:spcPct val="0"/>
              </a:spcAft>
              <a:defRPr sz="1200">
                <a:solidFill>
                  <a:schemeClr val="tx1"/>
                </a:solidFill>
                <a:latin typeface="Calibri" panose="020F0502020204030204" pitchFamily="34" charset="0"/>
              </a:defRPr>
            </a:lvl9pPr>
          </a:lstStyle>
          <a:p>
            <a:pPr defTabSz="461532" fontAlgn="base">
              <a:spcBef>
                <a:spcPct val="0"/>
              </a:spcBef>
              <a:spcAft>
                <a:spcPct val="0"/>
              </a:spcAft>
              <a:defRPr/>
            </a:pPr>
            <a:fld id="{FDFA8CFE-92D0-4163-A2AD-B3D545A5DE48}" type="slidenum">
              <a:rPr lang="en-US" altLang="en-US">
                <a:solidFill>
                  <a:prstClr val="black"/>
                </a:solidFill>
                <a:cs typeface="Arial" panose="020B0604020202020204" pitchFamily="34" charset="0"/>
              </a:rPr>
              <a:pPr defTabSz="461532" fontAlgn="base">
                <a:spcBef>
                  <a:spcPct val="0"/>
                </a:spcBef>
                <a:spcAft>
                  <a:spcPct val="0"/>
                </a:spcAft>
                <a:defRPr/>
              </a:pPr>
              <a:t>1</a:t>
            </a:fld>
            <a:endParaRPr lang="en-US" altLang="en-US" dirty="0">
              <a:solidFill>
                <a:prstClr val="black"/>
              </a:solidFill>
              <a:cs typeface="Arial" panose="020B0604020202020204" pitchFamily="34" charset="0"/>
            </a:endParaRPr>
          </a:p>
        </p:txBody>
      </p:sp>
    </p:spTree>
    <p:extLst>
      <p:ext uri="{BB962C8B-B14F-4D97-AF65-F5344CB8AC3E}">
        <p14:creationId xmlns:p14="http://schemas.microsoft.com/office/powerpoint/2010/main" val="1026037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54113"/>
            <a:ext cx="4156075" cy="31162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2217">
              <a:defRPr/>
            </a:pPr>
            <a:fld id="{BCB9DCD4-E804-4ADB-9654-F1CE127578B7}" type="slidenum">
              <a:rPr lang="en-US" sz="1300">
                <a:solidFill>
                  <a:prstClr val="black"/>
                </a:solidFill>
                <a:latin typeface="Calibri" panose="020F0502020204030204"/>
              </a:rPr>
              <a:pPr defTabSz="452217">
                <a:defRPr/>
              </a:pPr>
              <a:t>3</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1911796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slide represents the distribution</a:t>
            </a:r>
            <a:r>
              <a:rPr lang="en-US" sz="1200" baseline="0" dirty="0"/>
              <a:t> of programs across the nation including our territories and overseas locations.  We currently have 1729 JROTC units and 43 National Defense Cadet Corps programs. The states in green are over represented with JROTC programs based on the number of high schools in that state.  The states in blue are under represented.  As you can see, we are weighted heavily in the South and Southeastern areas of the Nation.  </a:t>
            </a:r>
          </a:p>
          <a:p>
            <a:endParaRPr lang="en-US" dirty="0"/>
          </a:p>
          <a:p>
            <a:r>
              <a:rPr lang="en-US" dirty="0"/>
              <a:t>Another significant factor about JROTC is that Cadets generally outperform their peers in the high school and students in schools with Army JROTC are twice as likely to enlist for military service. Additionally, JROTC Cadets earn 26% of scholarships offered for Senior ROTC. However, our primary focus is to prepare the students to become better citizens when they graduate.</a:t>
            </a:r>
          </a:p>
        </p:txBody>
      </p:sp>
      <p:sp>
        <p:nvSpPr>
          <p:cNvPr id="4" name="Slide Number Placeholder 3"/>
          <p:cNvSpPr>
            <a:spLocks noGrp="1"/>
          </p:cNvSpPr>
          <p:nvPr>
            <p:ph type="sldNum" sz="quarter" idx="5"/>
          </p:nvPr>
        </p:nvSpPr>
        <p:spPr/>
        <p:txBody>
          <a:bodyPr/>
          <a:lstStyle/>
          <a:p>
            <a:fld id="{95B5F6E8-29CD-479B-9879-37BBA2DC4629}" type="slidenum">
              <a:rPr lang="en-US" smtClean="0"/>
              <a:t>5</a:t>
            </a:fld>
            <a:endParaRPr lang="en-US" dirty="0"/>
          </a:p>
        </p:txBody>
      </p:sp>
    </p:spTree>
    <p:extLst>
      <p:ext uri="{BB962C8B-B14F-4D97-AF65-F5344CB8AC3E}">
        <p14:creationId xmlns:p14="http://schemas.microsoft.com/office/powerpoint/2010/main" val="2628437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6038" y="514350"/>
            <a:ext cx="4287837" cy="3214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2217">
              <a:defRPr/>
            </a:pPr>
            <a:fld id="{B60F07A8-FA92-4899-81F3-8972B7B97F7E}" type="slidenum">
              <a:rPr lang="en-US">
                <a:solidFill>
                  <a:prstClr val="black"/>
                </a:solidFill>
                <a:latin typeface="Calibri" panose="020F0502020204030204"/>
              </a:rPr>
              <a:pPr defTabSz="452217">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1730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6038" y="514350"/>
            <a:ext cx="4287837" cy="3214688"/>
          </a:xfrm>
        </p:spPr>
      </p:sp>
      <p:sp>
        <p:nvSpPr>
          <p:cNvPr id="3" name="Notes Placeholder 2"/>
          <p:cNvSpPr>
            <a:spLocks noGrp="1"/>
          </p:cNvSpPr>
          <p:nvPr>
            <p:ph type="body" idx="1"/>
          </p:nvPr>
        </p:nvSpPr>
        <p:spPr/>
        <p:txBody>
          <a:bodyPr/>
          <a:lstStyle/>
          <a:p>
            <a:pPr marL="226108" indent="-226108">
              <a:buAutoNum type="arabicPeriod"/>
            </a:pPr>
            <a:endParaRPr lang="en-US" dirty="0"/>
          </a:p>
          <a:p>
            <a:r>
              <a:rPr lang="en-US" dirty="0"/>
              <a:t>Per Army People Strategy Memorandum, USACC is continuing to expand the Army JROTC Program into under represented areas of the Nation. We recently opened nearly 30 new JROTC programs in coordination with our Order of Merit List (OML). We will expand to 1734 JROTC units in FY24 and currently have nearly 240 high schools on the OML who have asked to host a JROTC program.  </a:t>
            </a:r>
          </a:p>
          <a:p>
            <a:endParaRPr lang="en-US" dirty="0"/>
          </a:p>
        </p:txBody>
      </p:sp>
      <p:sp>
        <p:nvSpPr>
          <p:cNvPr id="4" name="Slide Number Placeholder 3"/>
          <p:cNvSpPr>
            <a:spLocks noGrp="1"/>
          </p:cNvSpPr>
          <p:nvPr>
            <p:ph type="sldNum" sz="quarter" idx="10"/>
          </p:nvPr>
        </p:nvSpPr>
        <p:spPr/>
        <p:txBody>
          <a:bodyPr/>
          <a:lstStyle/>
          <a:p>
            <a:fld id="{B60F07A8-FA92-4899-81F3-8972B7B97F7E}" type="slidenum">
              <a:rPr lang="en-US" smtClean="0"/>
              <a:t>9</a:t>
            </a:fld>
            <a:endParaRPr lang="en-US" dirty="0"/>
          </a:p>
        </p:txBody>
      </p:sp>
    </p:spTree>
    <p:extLst>
      <p:ext uri="{BB962C8B-B14F-4D97-AF65-F5344CB8AC3E}">
        <p14:creationId xmlns:p14="http://schemas.microsoft.com/office/powerpoint/2010/main" val="3580353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6038" y="514350"/>
            <a:ext cx="4287837" cy="3214688"/>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452217">
              <a:defRPr/>
            </a:pPr>
            <a:fld id="{B60F07A8-FA92-4899-81F3-8972B7B97F7E}" type="slidenum">
              <a:rPr lang="en-US" sz="1300">
                <a:solidFill>
                  <a:prstClr val="black"/>
                </a:solidFill>
                <a:latin typeface="Calibri" panose="020F0502020204030204"/>
              </a:rPr>
              <a:pPr defTabSz="452217">
                <a:defRPr/>
              </a:pPr>
              <a:t>10</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3714714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6038" y="514350"/>
            <a:ext cx="4287837" cy="3214688"/>
          </a:xfrm>
        </p:spPr>
      </p:sp>
      <p:sp>
        <p:nvSpPr>
          <p:cNvPr id="3" name="Notes Placeholder 2"/>
          <p:cNvSpPr>
            <a:spLocks noGrp="1"/>
          </p:cNvSpPr>
          <p:nvPr>
            <p:ph type="body" idx="1"/>
          </p:nvPr>
        </p:nvSpPr>
        <p:spPr/>
        <p:txBody>
          <a:bodyPr/>
          <a:lstStyle/>
          <a:p>
            <a:pPr marL="226108" indent="-226108">
              <a:buAutoNum type="arabicPeriod"/>
            </a:pPr>
            <a:endParaRPr lang="en-US" dirty="0"/>
          </a:p>
          <a:p>
            <a:pPr marL="226108" indent="-226108">
              <a:buAutoNum type="arabicPeriod"/>
            </a:pPr>
            <a:endParaRPr lang="en-US" dirty="0"/>
          </a:p>
        </p:txBody>
      </p:sp>
      <p:sp>
        <p:nvSpPr>
          <p:cNvPr id="4" name="Slide Number Placeholder 3"/>
          <p:cNvSpPr>
            <a:spLocks noGrp="1"/>
          </p:cNvSpPr>
          <p:nvPr>
            <p:ph type="sldNum" sz="quarter" idx="5"/>
          </p:nvPr>
        </p:nvSpPr>
        <p:spPr/>
        <p:txBody>
          <a:bodyPr/>
          <a:lstStyle/>
          <a:p>
            <a:pPr defTabSz="452217">
              <a:defRPr/>
            </a:pPr>
            <a:fld id="{BCB9DCD4-E804-4ADB-9654-F1CE127578B7}" type="slidenum">
              <a:rPr lang="en-US" sz="1300">
                <a:solidFill>
                  <a:prstClr val="black"/>
                </a:solidFill>
                <a:latin typeface="Calibri" panose="020F0502020204030204"/>
              </a:rPr>
              <a:pPr defTabSz="452217">
                <a:defRPr/>
              </a:pPr>
              <a:t>11</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2644240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6038" y="514350"/>
            <a:ext cx="4287837" cy="3214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52217">
              <a:defRPr/>
            </a:pPr>
            <a:fld id="{BCB9DCD4-E804-4ADB-9654-F1CE127578B7}" type="slidenum">
              <a:rPr lang="en-US" sz="1300">
                <a:solidFill>
                  <a:prstClr val="black"/>
                </a:solidFill>
                <a:latin typeface="Calibri" panose="020F0502020204030204"/>
              </a:rPr>
              <a:pPr defTabSz="452217">
                <a:defRPr/>
              </a:pPr>
              <a:t>13</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263730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Instructions">
    <p:spTree>
      <p:nvGrpSpPr>
        <p:cNvPr id="1" name=""/>
        <p:cNvGrpSpPr/>
        <p:nvPr/>
      </p:nvGrpSpPr>
      <p:grpSpPr>
        <a:xfrm>
          <a:off x="0" y="0"/>
          <a:ext cx="0" cy="0"/>
          <a:chOff x="0" y="0"/>
          <a:chExt cx="0" cy="0"/>
        </a:xfrm>
      </p:grpSpPr>
      <p:sp>
        <p:nvSpPr>
          <p:cNvPr id="3" name="TextBox 2"/>
          <p:cNvSpPr txBox="1"/>
          <p:nvPr userDrawn="1"/>
        </p:nvSpPr>
        <p:spPr>
          <a:xfrm>
            <a:off x="685800" y="83265"/>
            <a:ext cx="7772400" cy="954107"/>
          </a:xfrm>
          <a:prstGeom prst="rect">
            <a:avLst/>
          </a:prstGeom>
          <a:noFill/>
        </p:spPr>
        <p:txBody>
          <a:bodyPr>
            <a:spAutoFit/>
          </a:bodyPr>
          <a:lstStyle/>
          <a:p>
            <a:pPr algn="ctr" fontAlgn="auto">
              <a:spcBef>
                <a:spcPts val="0"/>
              </a:spcBef>
              <a:spcAft>
                <a:spcPts val="0"/>
              </a:spcAft>
              <a:defRPr/>
            </a:pPr>
            <a:r>
              <a:rPr lang="en-US" sz="2800" b="1" dirty="0">
                <a:solidFill>
                  <a:prstClr val="black"/>
                </a:solidFill>
                <a:latin typeface="Arial" pitchFamily="34" charset="0"/>
                <a:cs typeface="Arial" pitchFamily="34" charset="0"/>
              </a:rPr>
              <a:t>Welcome to the Cadet Command </a:t>
            </a:r>
          </a:p>
          <a:p>
            <a:pPr algn="ctr" fontAlgn="auto">
              <a:spcBef>
                <a:spcPts val="0"/>
              </a:spcBef>
              <a:spcAft>
                <a:spcPts val="0"/>
              </a:spcAft>
              <a:defRPr/>
            </a:pPr>
            <a:r>
              <a:rPr lang="en-US" sz="2800" b="1" dirty="0">
                <a:solidFill>
                  <a:prstClr val="black"/>
                </a:solidFill>
                <a:latin typeface="Arial" pitchFamily="34" charset="0"/>
                <a:cs typeface="Arial" pitchFamily="34" charset="0"/>
              </a:rPr>
              <a:t>Slide Template</a:t>
            </a:r>
          </a:p>
        </p:txBody>
      </p:sp>
      <p:sp>
        <p:nvSpPr>
          <p:cNvPr id="4" name="TextBox 3"/>
          <p:cNvSpPr txBox="1"/>
          <p:nvPr userDrawn="1"/>
        </p:nvSpPr>
        <p:spPr>
          <a:xfrm>
            <a:off x="4572000" y="1571686"/>
            <a:ext cx="4267200" cy="3021340"/>
          </a:xfrm>
          <a:prstGeom prst="rect">
            <a:avLst/>
          </a:prstGeom>
          <a:solidFill>
            <a:schemeClr val="bg2"/>
          </a:solidFill>
          <a:ln w="12700">
            <a:solidFill>
              <a:schemeClr val="tx1">
                <a:lumMod val="50000"/>
                <a:lumOff val="50000"/>
              </a:schemeClr>
            </a:solidFill>
          </a:ln>
        </p:spPr>
        <p:txBody>
          <a:bodyPr wrap="square">
            <a:spAutoFit/>
          </a:bodyPr>
          <a:lstStyle/>
          <a:p>
            <a:pPr fontAlgn="auto">
              <a:spcBef>
                <a:spcPts val="900"/>
              </a:spcBef>
              <a:spcAft>
                <a:spcPts val="0"/>
              </a:spcAft>
              <a:buFont typeface="Arial" pitchFamily="34" charset="0"/>
              <a:buNone/>
              <a:defRPr/>
            </a:pPr>
            <a:r>
              <a:rPr lang="en-US" sz="1050" dirty="0">
                <a:solidFill>
                  <a:prstClr val="black"/>
                </a:solidFill>
                <a:latin typeface="Arial" pitchFamily="34" charset="0"/>
                <a:cs typeface="Arial" pitchFamily="34" charset="0"/>
              </a:rPr>
              <a:t>To begin making your slide presentation, follow the arrow and:</a:t>
            </a:r>
          </a:p>
          <a:p>
            <a:pPr fontAlgn="auto">
              <a:spcBef>
                <a:spcPts val="900"/>
              </a:spcBef>
              <a:spcAft>
                <a:spcPts val="0"/>
              </a:spcAft>
              <a:buFont typeface="Arial" pitchFamily="34" charset="0"/>
              <a:buNone/>
              <a:defRPr/>
            </a:pPr>
            <a:r>
              <a:rPr lang="en-US" sz="1050" dirty="0">
                <a:solidFill>
                  <a:prstClr val="black"/>
                </a:solidFill>
                <a:latin typeface="Arial" pitchFamily="34" charset="0"/>
                <a:cs typeface="Arial" pitchFamily="34" charset="0"/>
              </a:rPr>
              <a:t>Step 1.  From the “Home” tab, choose “Layout” to select and create your title slide.</a:t>
            </a:r>
          </a:p>
          <a:p>
            <a:pPr fontAlgn="auto">
              <a:spcBef>
                <a:spcPts val="900"/>
              </a:spcBef>
              <a:spcAft>
                <a:spcPts val="0"/>
              </a:spcAft>
              <a:buFont typeface="Arial" pitchFamily="34" charset="0"/>
              <a:buNone/>
              <a:defRPr/>
            </a:pPr>
            <a:r>
              <a:rPr lang="en-US" sz="1050" dirty="0">
                <a:solidFill>
                  <a:prstClr val="black"/>
                </a:solidFill>
                <a:latin typeface="Arial" pitchFamily="34" charset="0"/>
                <a:cs typeface="Arial" pitchFamily="34" charset="0"/>
              </a:rPr>
              <a:t>Step 2.  From the “Home” tab, choose “New Slide”, then select the template that best fits your presentation.</a:t>
            </a:r>
          </a:p>
          <a:p>
            <a:pPr fontAlgn="auto">
              <a:spcBef>
                <a:spcPts val="900"/>
              </a:spcBef>
              <a:spcAft>
                <a:spcPts val="0"/>
              </a:spcAft>
              <a:buFont typeface="Arial" pitchFamily="34" charset="0"/>
              <a:buNone/>
              <a:defRPr/>
            </a:pPr>
            <a:r>
              <a:rPr lang="en-US" sz="1050" dirty="0">
                <a:solidFill>
                  <a:prstClr val="black"/>
                </a:solidFill>
                <a:latin typeface="Arial" pitchFamily="34" charset="0"/>
                <a:cs typeface="Arial" pitchFamily="34" charset="0"/>
              </a:rPr>
              <a:t>Notes:</a:t>
            </a:r>
          </a:p>
          <a:p>
            <a:pPr fontAlgn="auto">
              <a:spcBef>
                <a:spcPts val="450"/>
              </a:spcBef>
              <a:spcAft>
                <a:spcPts val="0"/>
              </a:spcAft>
              <a:buFont typeface="Arial" charset="0"/>
              <a:buChar char="•"/>
              <a:defRPr/>
            </a:pPr>
            <a:r>
              <a:rPr lang="en-US" sz="1050" dirty="0">
                <a:solidFill>
                  <a:prstClr val="black"/>
                </a:solidFill>
                <a:latin typeface="Arial" pitchFamily="34" charset="0"/>
                <a:cs typeface="Arial" pitchFamily="34" charset="0"/>
              </a:rPr>
              <a:t>All fonts should be Arial</a:t>
            </a:r>
          </a:p>
          <a:p>
            <a:pPr fontAlgn="auto">
              <a:spcBef>
                <a:spcPts val="450"/>
              </a:spcBef>
              <a:spcAft>
                <a:spcPts val="0"/>
              </a:spcAft>
              <a:buFont typeface="Arial" charset="0"/>
              <a:buChar char="•"/>
              <a:defRPr/>
            </a:pPr>
            <a:r>
              <a:rPr lang="en-US" sz="1050" dirty="0">
                <a:solidFill>
                  <a:prstClr val="black"/>
                </a:solidFill>
                <a:latin typeface="Arial" pitchFamily="34" charset="0"/>
                <a:cs typeface="Arial" pitchFamily="34" charset="0"/>
              </a:rPr>
              <a:t>Templates automatically reduce overall size of text as more is added; do not go below font size 14 or fourth sub-bullet level</a:t>
            </a:r>
          </a:p>
          <a:p>
            <a:pPr fontAlgn="auto">
              <a:spcBef>
                <a:spcPts val="450"/>
              </a:spcBef>
              <a:spcAft>
                <a:spcPts val="0"/>
              </a:spcAft>
              <a:buFont typeface="Arial" charset="0"/>
              <a:buChar char="•"/>
              <a:defRPr/>
            </a:pPr>
            <a:r>
              <a:rPr lang="en-US" sz="1050" dirty="0">
                <a:solidFill>
                  <a:prstClr val="black"/>
                </a:solidFill>
                <a:latin typeface="Arial" pitchFamily="34" charset="0"/>
                <a:cs typeface="Arial" pitchFamily="34" charset="0"/>
              </a:rPr>
              <a:t>Do not change formatting (e.g. hanging indent, bullet types, etc.)</a:t>
            </a:r>
          </a:p>
          <a:p>
            <a:pPr fontAlgn="auto">
              <a:spcBef>
                <a:spcPts val="450"/>
              </a:spcBef>
              <a:spcAft>
                <a:spcPts val="0"/>
              </a:spcAft>
              <a:buFont typeface="Arial" charset="0"/>
              <a:buChar char="•"/>
              <a:defRPr/>
            </a:pPr>
            <a:r>
              <a:rPr lang="en-US" sz="1050" dirty="0">
                <a:solidFill>
                  <a:prstClr val="black"/>
                </a:solidFill>
                <a:latin typeface="Arial" pitchFamily="34" charset="0"/>
                <a:cs typeface="Arial" pitchFamily="34" charset="0"/>
              </a:rPr>
              <a:t>Brigades: use this template, but you may put the USACC patch in the top left and add your brigade logo to the top right </a:t>
            </a:r>
          </a:p>
          <a:p>
            <a:pPr fontAlgn="auto">
              <a:spcBef>
                <a:spcPts val="450"/>
              </a:spcBef>
              <a:spcAft>
                <a:spcPts val="0"/>
              </a:spcAft>
              <a:buFont typeface="Arial" charset="0"/>
              <a:buChar char="•"/>
              <a:defRPr/>
            </a:pPr>
            <a:r>
              <a:rPr lang="en-US" sz="1050" dirty="0">
                <a:solidFill>
                  <a:prstClr val="black"/>
                </a:solidFill>
                <a:latin typeface="Arial" pitchFamily="34" charset="0"/>
                <a:cs typeface="Arial" pitchFamily="34" charset="0"/>
              </a:rPr>
              <a:t>Print in grayscale; only print in color if there is a chart on the page that has color coding</a:t>
            </a:r>
          </a:p>
        </p:txBody>
      </p:sp>
      <p:sp>
        <p:nvSpPr>
          <p:cNvPr id="17" name="Rectangle 16">
            <a:extLst>
              <a:ext uri="{FF2B5EF4-FFF2-40B4-BE49-F238E27FC236}">
                <a16:creationId xmlns:a16="http://schemas.microsoft.com/office/drawing/2014/main" id="{7BF07D06-2B9D-06DB-E9B4-46D5C7C50A63}"/>
              </a:ext>
            </a:extLst>
          </p:cNvPr>
          <p:cNvSpPr/>
          <p:nvPr userDrawn="1"/>
        </p:nvSpPr>
        <p:spPr>
          <a:xfrm>
            <a:off x="545903" y="2642301"/>
            <a:ext cx="648502" cy="599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Graphical user interface, application&#10;&#10;Description automatically generated">
            <a:extLst>
              <a:ext uri="{FF2B5EF4-FFF2-40B4-BE49-F238E27FC236}">
                <a16:creationId xmlns:a16="http://schemas.microsoft.com/office/drawing/2014/main" id="{D133FD52-778E-F2E5-684A-4AE721786F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411" y="1166647"/>
            <a:ext cx="4050805" cy="4653981"/>
          </a:xfrm>
          <a:prstGeom prst="rect">
            <a:avLst/>
          </a:prstGeom>
        </p:spPr>
      </p:pic>
    </p:spTree>
    <p:extLst>
      <p:ext uri="{BB962C8B-B14F-4D97-AF65-F5344CB8AC3E}">
        <p14:creationId xmlns:p14="http://schemas.microsoft.com/office/powerpoint/2010/main" val="3536447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endParaRPr lang="en-US" altLang="en-US" dirty="0"/>
          </a:p>
        </p:txBody>
      </p:sp>
    </p:spTree>
    <p:extLst>
      <p:ext uri="{BB962C8B-B14F-4D97-AF65-F5344CB8AC3E}">
        <p14:creationId xmlns:p14="http://schemas.microsoft.com/office/powerpoint/2010/main" val="3086934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958459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3" y="230073"/>
            <a:ext cx="7619999" cy="549509"/>
          </a:xfrm>
        </p:spPr>
        <p:txBody>
          <a:bodyPr wrap="square">
            <a:spAutoFit/>
          </a:bodyPr>
          <a:lstStyle>
            <a:lvl1pPr>
              <a:spcBef>
                <a:spcPts val="496"/>
              </a:spcBef>
              <a:defRPr sz="2971" baseline="0"/>
            </a:lvl1pPr>
          </a:lstStyle>
          <a:p>
            <a:r>
              <a:rPr lang="en-US"/>
              <a:t>Arial 36 Bold</a:t>
            </a:r>
          </a:p>
        </p:txBody>
      </p:sp>
      <p:sp>
        <p:nvSpPr>
          <p:cNvPr id="5" name="Text Placeholder 4"/>
          <p:cNvSpPr>
            <a:spLocks noGrp="1"/>
          </p:cNvSpPr>
          <p:nvPr>
            <p:ph type="body" sz="quarter" idx="10" hasCustomPrompt="1"/>
          </p:nvPr>
        </p:nvSpPr>
        <p:spPr>
          <a:xfrm>
            <a:off x="228600" y="1219200"/>
            <a:ext cx="8686800" cy="5334000"/>
          </a:xfrm>
        </p:spPr>
        <p:txBody>
          <a:bodyPr/>
          <a:lstStyle/>
          <a:p>
            <a:pPr lvl="0"/>
            <a:r>
              <a:rPr lang="en-US"/>
              <a:t>First level (Arial 26)</a:t>
            </a:r>
          </a:p>
          <a:p>
            <a:pPr lvl="1"/>
            <a:r>
              <a:rPr lang="en-US"/>
              <a:t>Second level (Arial 24)</a:t>
            </a:r>
          </a:p>
          <a:p>
            <a:pPr lvl="2"/>
            <a:r>
              <a:rPr lang="en-US"/>
              <a:t>Third level (Arial 20)</a:t>
            </a:r>
          </a:p>
          <a:p>
            <a:pPr lvl="3"/>
            <a:r>
              <a:rPr lang="en-US"/>
              <a:t>Fourth level (Arial 18)</a:t>
            </a:r>
          </a:p>
          <a:p>
            <a:r>
              <a:rPr lang="en-US"/>
              <a:t>Formatting</a:t>
            </a:r>
          </a:p>
          <a:p>
            <a:pPr lvl="1"/>
            <a:r>
              <a:rPr lang="en-US"/>
              <a:t>Do not go below fourth level bullet</a:t>
            </a:r>
          </a:p>
          <a:p>
            <a:pPr lvl="1"/>
            <a:r>
              <a:rPr lang="en-US"/>
              <a:t>Paragraph spacing is set at “before 6pt”</a:t>
            </a:r>
          </a:p>
          <a:p>
            <a:pPr lvl="1"/>
            <a:r>
              <a:rPr lang="en-US"/>
              <a:t>Use the designated bullet style for each level</a:t>
            </a:r>
          </a:p>
          <a:p>
            <a:pPr lvl="1"/>
            <a:r>
              <a:rPr lang="en-US"/>
              <a:t>Paragraphs are formatted with hanging indents</a:t>
            </a:r>
          </a:p>
        </p:txBody>
      </p:sp>
    </p:spTree>
    <p:extLst>
      <p:ext uri="{BB962C8B-B14F-4D97-AF65-F5344CB8AC3E}">
        <p14:creationId xmlns:p14="http://schemas.microsoft.com/office/powerpoint/2010/main" val="3395036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Instructions">
    <p:spTree>
      <p:nvGrpSpPr>
        <p:cNvPr id="1" name=""/>
        <p:cNvGrpSpPr/>
        <p:nvPr/>
      </p:nvGrpSpPr>
      <p:grpSpPr>
        <a:xfrm>
          <a:off x="0" y="0"/>
          <a:ext cx="0" cy="0"/>
          <a:chOff x="0" y="0"/>
          <a:chExt cx="0" cy="0"/>
        </a:xfrm>
      </p:grpSpPr>
      <p:sp>
        <p:nvSpPr>
          <p:cNvPr id="3" name="TextBox 2"/>
          <p:cNvSpPr txBox="1"/>
          <p:nvPr userDrawn="1"/>
        </p:nvSpPr>
        <p:spPr>
          <a:xfrm>
            <a:off x="685800" y="83265"/>
            <a:ext cx="7772400" cy="954107"/>
          </a:xfrm>
          <a:prstGeom prst="rect">
            <a:avLst/>
          </a:prstGeom>
          <a:noFill/>
        </p:spPr>
        <p:txBody>
          <a:bodyPr>
            <a:spAutoFit/>
          </a:bodyPr>
          <a:lstStyle/>
          <a:p>
            <a:pPr algn="ctr" fontAlgn="auto">
              <a:spcBef>
                <a:spcPts val="0"/>
              </a:spcBef>
              <a:spcAft>
                <a:spcPts val="0"/>
              </a:spcAft>
              <a:defRPr/>
            </a:pPr>
            <a:r>
              <a:rPr lang="en-US" sz="2800" b="1" dirty="0">
                <a:solidFill>
                  <a:prstClr val="black"/>
                </a:solidFill>
                <a:latin typeface="Arial" pitchFamily="34" charset="0"/>
                <a:cs typeface="Arial" pitchFamily="34" charset="0"/>
              </a:rPr>
              <a:t>Welcome to the Cadet Command </a:t>
            </a:r>
          </a:p>
          <a:p>
            <a:pPr algn="ctr" fontAlgn="auto">
              <a:spcBef>
                <a:spcPts val="0"/>
              </a:spcBef>
              <a:spcAft>
                <a:spcPts val="0"/>
              </a:spcAft>
              <a:defRPr/>
            </a:pPr>
            <a:r>
              <a:rPr lang="en-US" sz="2800" b="1" dirty="0">
                <a:solidFill>
                  <a:prstClr val="black"/>
                </a:solidFill>
                <a:latin typeface="Arial" pitchFamily="34" charset="0"/>
                <a:cs typeface="Arial" pitchFamily="34" charset="0"/>
              </a:rPr>
              <a:t>Slide Template</a:t>
            </a:r>
          </a:p>
        </p:txBody>
      </p:sp>
      <p:sp>
        <p:nvSpPr>
          <p:cNvPr id="4" name="TextBox 3"/>
          <p:cNvSpPr txBox="1"/>
          <p:nvPr userDrawn="1"/>
        </p:nvSpPr>
        <p:spPr>
          <a:xfrm>
            <a:off x="4572000" y="1571686"/>
            <a:ext cx="4267200" cy="3021340"/>
          </a:xfrm>
          <a:prstGeom prst="rect">
            <a:avLst/>
          </a:prstGeom>
          <a:solidFill>
            <a:schemeClr val="bg2"/>
          </a:solidFill>
          <a:ln w="12700">
            <a:solidFill>
              <a:schemeClr val="tx1">
                <a:lumMod val="50000"/>
                <a:lumOff val="50000"/>
              </a:schemeClr>
            </a:solidFill>
          </a:ln>
        </p:spPr>
        <p:txBody>
          <a:bodyPr wrap="square">
            <a:spAutoFit/>
          </a:bodyPr>
          <a:lstStyle/>
          <a:p>
            <a:pPr fontAlgn="auto">
              <a:spcBef>
                <a:spcPts val="900"/>
              </a:spcBef>
              <a:spcAft>
                <a:spcPts val="0"/>
              </a:spcAft>
              <a:buFont typeface="Arial" pitchFamily="34" charset="0"/>
              <a:buNone/>
              <a:defRPr/>
            </a:pPr>
            <a:r>
              <a:rPr lang="en-US" sz="1050" dirty="0">
                <a:solidFill>
                  <a:prstClr val="black"/>
                </a:solidFill>
                <a:latin typeface="Arial" pitchFamily="34" charset="0"/>
                <a:cs typeface="Arial" pitchFamily="34" charset="0"/>
              </a:rPr>
              <a:t>To begin making your slide presentation, follow the arrow and:</a:t>
            </a:r>
          </a:p>
          <a:p>
            <a:pPr fontAlgn="auto">
              <a:spcBef>
                <a:spcPts val="900"/>
              </a:spcBef>
              <a:spcAft>
                <a:spcPts val="0"/>
              </a:spcAft>
              <a:buFont typeface="Arial" pitchFamily="34" charset="0"/>
              <a:buNone/>
              <a:defRPr/>
            </a:pPr>
            <a:r>
              <a:rPr lang="en-US" sz="1050" dirty="0">
                <a:solidFill>
                  <a:prstClr val="black"/>
                </a:solidFill>
                <a:latin typeface="Arial" pitchFamily="34" charset="0"/>
                <a:cs typeface="Arial" pitchFamily="34" charset="0"/>
              </a:rPr>
              <a:t>Step 1.  From the “Home” tab, choose “Layout” to select and create your title slide.</a:t>
            </a:r>
          </a:p>
          <a:p>
            <a:pPr fontAlgn="auto">
              <a:spcBef>
                <a:spcPts val="900"/>
              </a:spcBef>
              <a:spcAft>
                <a:spcPts val="0"/>
              </a:spcAft>
              <a:buFont typeface="Arial" pitchFamily="34" charset="0"/>
              <a:buNone/>
              <a:defRPr/>
            </a:pPr>
            <a:r>
              <a:rPr lang="en-US" sz="1050" dirty="0">
                <a:solidFill>
                  <a:prstClr val="black"/>
                </a:solidFill>
                <a:latin typeface="Arial" pitchFamily="34" charset="0"/>
                <a:cs typeface="Arial" pitchFamily="34" charset="0"/>
              </a:rPr>
              <a:t>Step 2.  From the “Home” tab, choose “New Slide”, then select the template that best fits your presentation.</a:t>
            </a:r>
          </a:p>
          <a:p>
            <a:pPr fontAlgn="auto">
              <a:spcBef>
                <a:spcPts val="900"/>
              </a:spcBef>
              <a:spcAft>
                <a:spcPts val="0"/>
              </a:spcAft>
              <a:buFont typeface="Arial" pitchFamily="34" charset="0"/>
              <a:buNone/>
              <a:defRPr/>
            </a:pPr>
            <a:r>
              <a:rPr lang="en-US" sz="1050" dirty="0">
                <a:solidFill>
                  <a:prstClr val="black"/>
                </a:solidFill>
                <a:latin typeface="Arial" pitchFamily="34" charset="0"/>
                <a:cs typeface="Arial" pitchFamily="34" charset="0"/>
              </a:rPr>
              <a:t>Notes:</a:t>
            </a:r>
          </a:p>
          <a:p>
            <a:pPr fontAlgn="auto">
              <a:spcBef>
                <a:spcPts val="450"/>
              </a:spcBef>
              <a:spcAft>
                <a:spcPts val="0"/>
              </a:spcAft>
              <a:buFont typeface="Arial" charset="0"/>
              <a:buChar char="•"/>
              <a:defRPr/>
            </a:pPr>
            <a:r>
              <a:rPr lang="en-US" sz="1050" dirty="0">
                <a:solidFill>
                  <a:prstClr val="black"/>
                </a:solidFill>
                <a:latin typeface="Arial" pitchFamily="34" charset="0"/>
                <a:cs typeface="Arial" pitchFamily="34" charset="0"/>
              </a:rPr>
              <a:t>All fonts should be Arial</a:t>
            </a:r>
          </a:p>
          <a:p>
            <a:pPr fontAlgn="auto">
              <a:spcBef>
                <a:spcPts val="450"/>
              </a:spcBef>
              <a:spcAft>
                <a:spcPts val="0"/>
              </a:spcAft>
              <a:buFont typeface="Arial" charset="0"/>
              <a:buChar char="•"/>
              <a:defRPr/>
            </a:pPr>
            <a:r>
              <a:rPr lang="en-US" sz="1050" dirty="0">
                <a:solidFill>
                  <a:prstClr val="black"/>
                </a:solidFill>
                <a:latin typeface="Arial" pitchFamily="34" charset="0"/>
                <a:cs typeface="Arial" pitchFamily="34" charset="0"/>
              </a:rPr>
              <a:t>Templates automatically reduce overall size of text as more is added; do not go below font size 14 or fourth sub-bullet level</a:t>
            </a:r>
          </a:p>
          <a:p>
            <a:pPr fontAlgn="auto">
              <a:spcBef>
                <a:spcPts val="450"/>
              </a:spcBef>
              <a:spcAft>
                <a:spcPts val="0"/>
              </a:spcAft>
              <a:buFont typeface="Arial" charset="0"/>
              <a:buChar char="•"/>
              <a:defRPr/>
            </a:pPr>
            <a:r>
              <a:rPr lang="en-US" sz="1050" dirty="0">
                <a:solidFill>
                  <a:prstClr val="black"/>
                </a:solidFill>
                <a:latin typeface="Arial" pitchFamily="34" charset="0"/>
                <a:cs typeface="Arial" pitchFamily="34" charset="0"/>
              </a:rPr>
              <a:t>Do not change formatting (e.g. hanging indent, bullet types, etc.)</a:t>
            </a:r>
          </a:p>
          <a:p>
            <a:pPr fontAlgn="auto">
              <a:spcBef>
                <a:spcPts val="450"/>
              </a:spcBef>
              <a:spcAft>
                <a:spcPts val="0"/>
              </a:spcAft>
              <a:buFont typeface="Arial" charset="0"/>
              <a:buChar char="•"/>
              <a:defRPr/>
            </a:pPr>
            <a:r>
              <a:rPr lang="en-US" sz="1050" dirty="0">
                <a:solidFill>
                  <a:prstClr val="black"/>
                </a:solidFill>
                <a:latin typeface="Arial" pitchFamily="34" charset="0"/>
                <a:cs typeface="Arial" pitchFamily="34" charset="0"/>
              </a:rPr>
              <a:t>Brigades: use this template, but you may put the USACC patch in the top left and add your brigade logo to the top right </a:t>
            </a:r>
          </a:p>
          <a:p>
            <a:pPr fontAlgn="auto">
              <a:spcBef>
                <a:spcPts val="450"/>
              </a:spcBef>
              <a:spcAft>
                <a:spcPts val="0"/>
              </a:spcAft>
              <a:buFont typeface="Arial" charset="0"/>
              <a:buChar char="•"/>
              <a:defRPr/>
            </a:pPr>
            <a:r>
              <a:rPr lang="en-US" sz="1050" dirty="0">
                <a:solidFill>
                  <a:prstClr val="black"/>
                </a:solidFill>
                <a:latin typeface="Arial" pitchFamily="34" charset="0"/>
                <a:cs typeface="Arial" pitchFamily="34" charset="0"/>
              </a:rPr>
              <a:t>Print in grayscale; only print in color if there is a chart on the page that has color coding</a:t>
            </a:r>
          </a:p>
        </p:txBody>
      </p:sp>
      <p:sp>
        <p:nvSpPr>
          <p:cNvPr id="17" name="Rectangle 16">
            <a:extLst>
              <a:ext uri="{FF2B5EF4-FFF2-40B4-BE49-F238E27FC236}">
                <a16:creationId xmlns:a16="http://schemas.microsoft.com/office/drawing/2014/main" id="{7BF07D06-2B9D-06DB-E9B4-46D5C7C50A63}"/>
              </a:ext>
            </a:extLst>
          </p:cNvPr>
          <p:cNvSpPr/>
          <p:nvPr userDrawn="1"/>
        </p:nvSpPr>
        <p:spPr>
          <a:xfrm>
            <a:off x="545903" y="2642301"/>
            <a:ext cx="648502" cy="599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560E8761-093A-A025-D518-4D655370771F}"/>
              </a:ext>
            </a:extLst>
          </p:cNvPr>
          <p:cNvSpPr/>
          <p:nvPr userDrawn="1"/>
        </p:nvSpPr>
        <p:spPr>
          <a:xfrm>
            <a:off x="3501632" y="4396635"/>
            <a:ext cx="864296" cy="751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AB1BDD9E-91A3-42FC-680F-00DD23EBE40D}"/>
              </a:ext>
            </a:extLst>
          </p:cNvPr>
          <p:cNvPicPr>
            <a:picLocks noChangeAspect="1"/>
          </p:cNvPicPr>
          <p:nvPr userDrawn="1"/>
        </p:nvPicPr>
        <p:blipFill>
          <a:blip r:embed="rId2"/>
          <a:stretch>
            <a:fillRect/>
          </a:stretch>
        </p:blipFill>
        <p:spPr>
          <a:xfrm>
            <a:off x="25747" y="1063010"/>
            <a:ext cx="4443217" cy="4731980"/>
          </a:xfrm>
          <a:prstGeom prst="rect">
            <a:avLst/>
          </a:prstGeom>
        </p:spPr>
      </p:pic>
    </p:spTree>
    <p:extLst>
      <p:ext uri="{BB962C8B-B14F-4D97-AF65-F5344CB8AC3E}">
        <p14:creationId xmlns:p14="http://schemas.microsoft.com/office/powerpoint/2010/main" val="3536447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hasCustomPrompt="1"/>
          </p:nvPr>
        </p:nvSpPr>
        <p:spPr>
          <a:xfrm>
            <a:off x="685800" y="2130427"/>
            <a:ext cx="7772400" cy="1470025"/>
          </a:xfrm>
        </p:spPr>
        <p:txBody>
          <a:bodyPr>
            <a:normAutofit/>
          </a:bodyPr>
          <a:lstStyle>
            <a:lvl1pPr algn="ctr">
              <a:defRPr sz="3200" baseline="0"/>
            </a:lvl1pPr>
          </a:lstStyle>
          <a:p>
            <a:r>
              <a:rPr lang="en-US"/>
              <a:t>Title Slide - click to edit</a:t>
            </a:r>
            <a:br>
              <a:rPr lang="en-US"/>
            </a:br>
            <a:r>
              <a:rPr lang="en-US"/>
              <a:t>(Arial 32 Bold)</a:t>
            </a:r>
          </a:p>
        </p:txBody>
      </p:sp>
      <p:sp>
        <p:nvSpPr>
          <p:cNvPr id="9" name="TextBox 8"/>
          <p:cNvSpPr txBox="1"/>
          <p:nvPr userDrawn="1"/>
        </p:nvSpPr>
        <p:spPr>
          <a:xfrm>
            <a:off x="-1" y="302735"/>
            <a:ext cx="9144000" cy="523220"/>
          </a:xfrm>
          <a:prstGeom prst="rect">
            <a:avLst/>
          </a:prstGeom>
          <a:noFill/>
        </p:spPr>
        <p:txBody>
          <a:bodyPr wrap="square">
            <a:spAutoFit/>
          </a:bodyPr>
          <a:lstStyle/>
          <a:p>
            <a:pPr algn="ctr" fontAlgn="auto">
              <a:spcBef>
                <a:spcPts val="0"/>
              </a:spcBef>
              <a:spcAft>
                <a:spcPts val="0"/>
              </a:spcAft>
              <a:defRPr/>
            </a:pPr>
            <a:r>
              <a:rPr lang="en-US" sz="2800" b="1" dirty="0">
                <a:ln w="9525">
                  <a:noFill/>
                  <a:prstDash val="solid"/>
                </a:ln>
                <a:solidFill>
                  <a:prstClr val="black"/>
                </a:solidFill>
                <a:effectLst/>
                <a:latin typeface="Arial"/>
              </a:rPr>
              <a:t>Leadership Excellence</a:t>
            </a:r>
          </a:p>
        </p:txBody>
      </p:sp>
      <p:sp>
        <p:nvSpPr>
          <p:cNvPr id="14" name="Rectangle 24"/>
          <p:cNvSpPr>
            <a:spLocks noChangeArrowheads="1"/>
          </p:cNvSpPr>
          <p:nvPr userDrawn="1"/>
        </p:nvSpPr>
        <p:spPr bwMode="auto">
          <a:xfrm>
            <a:off x="0" y="6489613"/>
            <a:ext cx="9144000" cy="106362"/>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sz="1500" dirty="0">
              <a:solidFill>
                <a:srgbClr val="FFFFFF"/>
              </a:solidFill>
              <a:latin typeface="Arial" pitchFamily="34" charset="0"/>
            </a:endParaRPr>
          </a:p>
        </p:txBody>
      </p:sp>
      <p:sp>
        <p:nvSpPr>
          <p:cNvPr id="16" name="Rectangle 24"/>
          <p:cNvSpPr>
            <a:spLocks noChangeArrowheads="1"/>
          </p:cNvSpPr>
          <p:nvPr userDrawn="1"/>
        </p:nvSpPr>
        <p:spPr bwMode="auto">
          <a:xfrm rot="10800000">
            <a:off x="0" y="1036638"/>
            <a:ext cx="9144000" cy="128163"/>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sz="1350" dirty="0">
              <a:solidFill>
                <a:srgbClr val="FFFFFF"/>
              </a:solidFill>
              <a:latin typeface="Arial" pitchFamily="34" charset="0"/>
            </a:endParaRPr>
          </a:p>
        </p:txBody>
      </p:sp>
      <p:sp>
        <p:nvSpPr>
          <p:cNvPr id="18" name="Text Placeholder 17"/>
          <p:cNvSpPr>
            <a:spLocks noGrp="1"/>
          </p:cNvSpPr>
          <p:nvPr>
            <p:ph type="body" sz="quarter" idx="10" hasCustomPrompt="1"/>
          </p:nvPr>
        </p:nvSpPr>
        <p:spPr>
          <a:xfrm>
            <a:off x="1447800" y="3810000"/>
            <a:ext cx="6400800" cy="2057400"/>
          </a:xfrm>
        </p:spPr>
        <p:txBody>
          <a:bodyPr/>
          <a:lstStyle>
            <a:lvl1pPr algn="ctr">
              <a:buNone/>
              <a:defRPr sz="2400" b="1" baseline="0"/>
            </a:lvl1pPr>
          </a:lstStyle>
          <a:p>
            <a:pPr lvl="0"/>
            <a:r>
              <a:rPr lang="en-US"/>
              <a:t>Click to edit subtitle (Arial 24 Bold)</a:t>
            </a:r>
          </a:p>
        </p:txBody>
      </p:sp>
      <p:pic>
        <p:nvPicPr>
          <p:cNvPr id="19" name="Picture 2" descr="http://www.tioh.hqda.pentagon.mil/ImageProxy.ashx?n=1&amp;t=original&amp;id=5161"/>
          <p:cNvPicPr>
            <a:picLocks noChangeAspect="1"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40739" y="42863"/>
            <a:ext cx="660400" cy="914400"/>
          </a:xfrm>
          <a:prstGeom prst="rect">
            <a:avLst/>
          </a:prstGeom>
          <a:noFill/>
          <a:ln w="9525">
            <a:noFill/>
            <a:miter lim="800000"/>
            <a:headEnd/>
            <a:tailEnd/>
          </a:ln>
        </p:spPr>
      </p:pic>
      <p:pic>
        <p:nvPicPr>
          <p:cNvPr id="5" name="Picture 4" descr="Logo&#10;&#10;Description automatically generated">
            <a:extLst>
              <a:ext uri="{FF2B5EF4-FFF2-40B4-BE49-F238E27FC236}">
                <a16:creationId xmlns:a16="http://schemas.microsoft.com/office/drawing/2014/main" id="{77522337-76D1-2367-9B84-AE06913407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861" y="57943"/>
            <a:ext cx="707587" cy="884240"/>
          </a:xfrm>
          <a:prstGeom prst="rect">
            <a:avLst/>
          </a:prstGeom>
        </p:spPr>
      </p:pic>
      <p:sp>
        <p:nvSpPr>
          <p:cNvPr id="10" name="TextBox 9">
            <a:extLst>
              <a:ext uri="{FF2B5EF4-FFF2-40B4-BE49-F238E27FC236}">
                <a16:creationId xmlns:a16="http://schemas.microsoft.com/office/drawing/2014/main" id="{F780BCA9-1AED-ADB9-F0EC-25641FC161C2}"/>
              </a:ext>
            </a:extLst>
          </p:cNvPr>
          <p:cNvSpPr txBox="1"/>
          <p:nvPr userDrawn="1"/>
        </p:nvSpPr>
        <p:spPr>
          <a:xfrm>
            <a:off x="4347418" y="-39148"/>
            <a:ext cx="449162" cy="276999"/>
          </a:xfrm>
          <a:prstGeom prst="rect">
            <a:avLst/>
          </a:prstGeom>
          <a:noFill/>
        </p:spPr>
        <p:txBody>
          <a:bodyPr wrap="none" rtlCol="0">
            <a:spAutoFit/>
          </a:bodyPr>
          <a:lstStyle/>
          <a:p>
            <a:r>
              <a:rPr lang="en-US" sz="1200" b="1" dirty="0">
                <a:solidFill>
                  <a:srgbClr val="00B050"/>
                </a:solidFill>
              </a:rPr>
              <a:t>CUI</a:t>
            </a:r>
          </a:p>
        </p:txBody>
      </p:sp>
      <p:sp>
        <p:nvSpPr>
          <p:cNvPr id="11" name="TextBox 10">
            <a:extLst>
              <a:ext uri="{FF2B5EF4-FFF2-40B4-BE49-F238E27FC236}">
                <a16:creationId xmlns:a16="http://schemas.microsoft.com/office/drawing/2014/main" id="{9F74E83F-632C-99FE-B3EA-112AAF4DA735}"/>
              </a:ext>
            </a:extLst>
          </p:cNvPr>
          <p:cNvSpPr txBox="1"/>
          <p:nvPr userDrawn="1"/>
        </p:nvSpPr>
        <p:spPr>
          <a:xfrm>
            <a:off x="4347418" y="6601964"/>
            <a:ext cx="449162" cy="276999"/>
          </a:xfrm>
          <a:prstGeom prst="rect">
            <a:avLst/>
          </a:prstGeom>
          <a:noFill/>
        </p:spPr>
        <p:txBody>
          <a:bodyPr wrap="none" rtlCol="0">
            <a:spAutoFit/>
          </a:bodyPr>
          <a:lstStyle/>
          <a:p>
            <a:r>
              <a:rPr lang="en-US" sz="1200" b="1" dirty="0">
                <a:solidFill>
                  <a:srgbClr val="00B050"/>
                </a:solidFill>
              </a:rPr>
              <a:t>CUI</a:t>
            </a:r>
          </a:p>
        </p:txBody>
      </p:sp>
      <p:sp>
        <p:nvSpPr>
          <p:cNvPr id="2" name="Rectangle 1">
            <a:extLst>
              <a:ext uri="{FF2B5EF4-FFF2-40B4-BE49-F238E27FC236}">
                <a16:creationId xmlns:a16="http://schemas.microsoft.com/office/drawing/2014/main" id="{85DE4DA2-E565-71C3-E108-76C1DA8F64CF}"/>
              </a:ext>
            </a:extLst>
          </p:cNvPr>
          <p:cNvSpPr/>
          <p:nvPr userDrawn="1"/>
        </p:nvSpPr>
        <p:spPr>
          <a:xfrm>
            <a:off x="8358628" y="6564227"/>
            <a:ext cx="742511" cy="230832"/>
          </a:xfrm>
          <a:prstGeom prst="rect">
            <a:avLst/>
          </a:prstGeom>
        </p:spPr>
        <p:txBody>
          <a:bodyPr wrap="none">
            <a:spAutoFit/>
          </a:bodyPr>
          <a:lstStyle/>
          <a:p>
            <a:pPr algn="r" fontAlgn="auto">
              <a:spcBef>
                <a:spcPts val="0"/>
              </a:spcBef>
              <a:spcAft>
                <a:spcPts val="0"/>
              </a:spcAft>
              <a:defRPr/>
            </a:pPr>
            <a:r>
              <a:rPr lang="en-US" sz="900" i="1" dirty="0">
                <a:ln w="0">
                  <a:solidFill>
                    <a:srgbClr val="FFC000"/>
                  </a:solidFill>
                </a:ln>
                <a:solidFill>
                  <a:prstClr val="black"/>
                </a:solidFill>
                <a:latin typeface="G.I. 400" pitchFamily="2" charset="0"/>
              </a:rPr>
              <a:t>One ROTC</a:t>
            </a:r>
          </a:p>
        </p:txBody>
      </p:sp>
      <p:sp>
        <p:nvSpPr>
          <p:cNvPr id="3" name="Rectangle 2">
            <a:extLst>
              <a:ext uri="{FF2B5EF4-FFF2-40B4-BE49-F238E27FC236}">
                <a16:creationId xmlns:a16="http://schemas.microsoft.com/office/drawing/2014/main" id="{566507A5-F283-16E7-BA11-A983CC7C787D}"/>
              </a:ext>
            </a:extLst>
          </p:cNvPr>
          <p:cNvSpPr/>
          <p:nvPr userDrawn="1"/>
        </p:nvSpPr>
        <p:spPr>
          <a:xfrm>
            <a:off x="8034401" y="1137353"/>
            <a:ext cx="1109598" cy="230832"/>
          </a:xfrm>
          <a:prstGeom prst="rect">
            <a:avLst/>
          </a:prstGeom>
        </p:spPr>
        <p:txBody>
          <a:bodyPr wrap="none">
            <a:spAutoFit/>
          </a:bodyPr>
          <a:lstStyle/>
          <a:p>
            <a:pPr algn="r" fontAlgn="auto">
              <a:spcBef>
                <a:spcPts val="0"/>
              </a:spcBef>
              <a:spcAft>
                <a:spcPts val="0"/>
              </a:spcAft>
              <a:defRPr/>
            </a:pPr>
            <a:r>
              <a:rPr lang="en-US" sz="900" i="1" dirty="0">
                <a:ln w="3175">
                  <a:solidFill>
                    <a:srgbClr val="FFCC00"/>
                  </a:solidFill>
                </a:ln>
                <a:solidFill>
                  <a:prstClr val="black"/>
                </a:solidFill>
                <a:latin typeface="G.I. 400" pitchFamily="2" charset="0"/>
              </a:rPr>
              <a:t>Be All You Can Be</a:t>
            </a:r>
          </a:p>
        </p:txBody>
      </p:sp>
    </p:spTree>
    <p:extLst>
      <p:ext uri="{BB962C8B-B14F-4D97-AF65-F5344CB8AC3E}">
        <p14:creationId xmlns:p14="http://schemas.microsoft.com/office/powerpoint/2010/main" val="2650111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2" y="243217"/>
            <a:ext cx="7619999" cy="523220"/>
          </a:xfrm>
        </p:spPr>
        <p:txBody>
          <a:bodyPr wrap="square">
            <a:spAutoFit/>
          </a:bodyPr>
          <a:lstStyle>
            <a:lvl1pPr>
              <a:spcBef>
                <a:spcPts val="450"/>
              </a:spcBef>
              <a:defRPr sz="2800" baseline="0"/>
            </a:lvl1pPr>
          </a:lstStyle>
          <a:p>
            <a:r>
              <a:rPr lang="en-US"/>
              <a:t>Arial 28 Bold</a:t>
            </a:r>
          </a:p>
        </p:txBody>
      </p:sp>
      <p:sp>
        <p:nvSpPr>
          <p:cNvPr id="3" name="Text Placeholder 2">
            <a:extLst>
              <a:ext uri="{FF2B5EF4-FFF2-40B4-BE49-F238E27FC236}">
                <a16:creationId xmlns:a16="http://schemas.microsoft.com/office/drawing/2014/main" id="{8F13E72A-990E-8B95-E1CE-FECD11BE8D0E}"/>
              </a:ext>
            </a:extLst>
          </p:cNvPr>
          <p:cNvSpPr>
            <a:spLocks noGrp="1"/>
          </p:cNvSpPr>
          <p:nvPr>
            <p:ph idx="1"/>
          </p:nvPr>
        </p:nvSpPr>
        <p:spPr bwMode="auto">
          <a:xfrm>
            <a:off x="136526" y="1143000"/>
            <a:ext cx="887095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First level (Arial 20)</a:t>
            </a:r>
          </a:p>
          <a:p>
            <a:pPr lvl="1"/>
            <a:r>
              <a:rPr lang="en-US"/>
              <a:t>Second level (Arial 18)</a:t>
            </a:r>
          </a:p>
          <a:p>
            <a:pPr lvl="2"/>
            <a:r>
              <a:rPr lang="en-US"/>
              <a:t>Third level (Arial 16)</a:t>
            </a:r>
          </a:p>
          <a:p>
            <a:pPr lvl="3"/>
            <a:r>
              <a:rPr lang="en-US"/>
              <a:t>Fourth level (Arial 14)</a:t>
            </a:r>
          </a:p>
          <a:p>
            <a:r>
              <a:rPr lang="en-US"/>
              <a:t>Formatting</a:t>
            </a:r>
          </a:p>
          <a:p>
            <a:pPr lvl="1"/>
            <a:r>
              <a:rPr lang="en-US"/>
              <a:t>Do not go below fourth level bullet</a:t>
            </a:r>
          </a:p>
          <a:p>
            <a:pPr lvl="1"/>
            <a:r>
              <a:rPr lang="en-US"/>
              <a:t>Paragraph spacing is set at “before 6pt”</a:t>
            </a:r>
          </a:p>
          <a:p>
            <a:pPr lvl="1"/>
            <a:r>
              <a:rPr lang="en-US"/>
              <a:t>Use the designated bullet style for each level</a:t>
            </a:r>
          </a:p>
          <a:p>
            <a:pPr lvl="1"/>
            <a:r>
              <a:rPr lang="en-US"/>
              <a:t>Paragraphs are formatted with hanging indents</a:t>
            </a:r>
          </a:p>
          <a:p>
            <a:pPr lvl="0"/>
            <a:endParaRPr lang="en-US"/>
          </a:p>
          <a:p>
            <a:pPr lvl="3"/>
            <a:endParaRPr lang="en-US"/>
          </a:p>
          <a:p>
            <a:pPr lvl="4"/>
            <a:endParaRPr lang="en-US"/>
          </a:p>
        </p:txBody>
      </p:sp>
    </p:spTree>
    <p:extLst>
      <p:ext uri="{BB962C8B-B14F-4D97-AF65-F5344CB8AC3E}">
        <p14:creationId xmlns:p14="http://schemas.microsoft.com/office/powerpoint/2010/main" val="4050185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3900" y="243217"/>
            <a:ext cx="7696200" cy="523220"/>
          </a:xfrm>
        </p:spPr>
        <p:txBody>
          <a:bodyPr>
            <a:spAutoFit/>
          </a:bodyPr>
          <a:lstStyle>
            <a:lvl1pPr>
              <a:defRPr sz="2800"/>
            </a:lvl1pPr>
          </a:lstStyle>
          <a:p>
            <a:r>
              <a:rPr lang="en-US"/>
              <a:t>Arial 28 Bold</a:t>
            </a:r>
          </a:p>
        </p:txBody>
      </p:sp>
      <p:sp>
        <p:nvSpPr>
          <p:cNvPr id="3" name="Content Placeholder 2"/>
          <p:cNvSpPr>
            <a:spLocks noGrp="1"/>
          </p:cNvSpPr>
          <p:nvPr>
            <p:ph sz="half" idx="1" hasCustomPrompt="1"/>
          </p:nvPr>
        </p:nvSpPr>
        <p:spPr>
          <a:xfrm>
            <a:off x="152400" y="1143000"/>
            <a:ext cx="4389120" cy="5364480"/>
          </a:xfrm>
        </p:spPr>
        <p:txBody>
          <a:bodyPr/>
          <a:lstStyle>
            <a:lvl1pPr marL="170260" indent="-170260">
              <a:buFont typeface="Wingdings" pitchFamily="2" charset="2"/>
              <a:buChar char="Ø"/>
              <a:defRPr sz="2000" b="0"/>
            </a:lvl1pPr>
            <a:lvl2pPr marL="300038" indent="-129779">
              <a:buFont typeface="Arial" pitchFamily="34" charset="0"/>
              <a:buChar char="•"/>
              <a:defRPr sz="1800" b="0" baseline="0"/>
            </a:lvl2pPr>
            <a:lvl3pPr marL="431006" indent="-130969">
              <a:buFont typeface="Arial" pitchFamily="34" charset="0"/>
              <a:buChar char="–"/>
              <a:defRPr sz="1600" b="0" baseline="0"/>
            </a:lvl3pPr>
            <a:lvl4pPr marL="554831" indent="-123825">
              <a:spcBef>
                <a:spcPts val="450"/>
              </a:spcBef>
              <a:buFont typeface="Wingdings" pitchFamily="2" charset="2"/>
              <a:buChar char="§"/>
              <a:defRPr sz="1200" b="0" baseline="0"/>
            </a:lvl4pPr>
            <a:lvl5pPr marL="814388" indent="-122635">
              <a:defRPr sz="1350"/>
            </a:lvl5pPr>
            <a:lvl6pPr>
              <a:defRPr sz="1350"/>
            </a:lvl6pPr>
            <a:lvl7pPr>
              <a:defRPr sz="1350"/>
            </a:lvl7pPr>
            <a:lvl8pPr>
              <a:defRPr sz="1350"/>
            </a:lvl8pPr>
            <a:lvl9pPr>
              <a:defRPr sz="1350"/>
            </a:lvl9pPr>
          </a:lstStyle>
          <a:p>
            <a:pPr lvl="0"/>
            <a:r>
              <a:rPr lang="en-US"/>
              <a:t>Arial 20</a:t>
            </a:r>
          </a:p>
          <a:p>
            <a:pPr lvl="1"/>
            <a:r>
              <a:rPr lang="en-US"/>
              <a:t>Arial 18</a:t>
            </a:r>
          </a:p>
          <a:p>
            <a:pPr lvl="2"/>
            <a:r>
              <a:rPr lang="en-US"/>
              <a:t>Arial 16</a:t>
            </a:r>
          </a:p>
          <a:p>
            <a:pPr lvl="3"/>
            <a:r>
              <a:rPr lang="en-US"/>
              <a:t>Arial 14</a:t>
            </a:r>
          </a:p>
        </p:txBody>
      </p:sp>
      <p:sp>
        <p:nvSpPr>
          <p:cNvPr id="6" name="Content Placeholder 2"/>
          <p:cNvSpPr>
            <a:spLocks noGrp="1"/>
          </p:cNvSpPr>
          <p:nvPr>
            <p:ph sz="half" idx="10"/>
          </p:nvPr>
        </p:nvSpPr>
        <p:spPr>
          <a:xfrm>
            <a:off x="4631108" y="1143000"/>
            <a:ext cx="4389120" cy="5364480"/>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b="0"/>
            </a:lvl1pPr>
            <a:lvl2pPr>
              <a:defRPr lang="en-US" b="0" baseline="0"/>
            </a:lvl2pPr>
            <a:lvl3pPr>
              <a:defRPr lang="en-US" b="0" baseline="0"/>
            </a:lvl3pPr>
            <a:lvl4pPr>
              <a:defRPr lang="en-US" sz="1200" b="0" baseline="0"/>
            </a:lvl4pPr>
          </a:lstStyle>
          <a:p>
            <a:pPr marL="170260" lvl="0" indent="-170260"/>
            <a:r>
              <a:rPr lang="en-US"/>
              <a:t>Click to edit Master text styles</a:t>
            </a:r>
          </a:p>
          <a:p>
            <a:pPr marL="300038" lvl="1" indent="-129779">
              <a:buFont typeface="Arial" pitchFamily="34" charset="0"/>
            </a:pPr>
            <a:r>
              <a:rPr lang="en-US"/>
              <a:t>Second level</a:t>
            </a:r>
          </a:p>
          <a:p>
            <a:pPr marL="431006" lvl="2" indent="-130969">
              <a:buFont typeface="Arial" pitchFamily="34" charset="0"/>
            </a:pPr>
            <a:r>
              <a:rPr lang="en-US"/>
              <a:t>Third level</a:t>
            </a:r>
          </a:p>
          <a:p>
            <a:pPr marL="554831" lvl="3" indent="-123825"/>
            <a:r>
              <a:rPr lang="en-US"/>
              <a:t>Fourth level</a:t>
            </a:r>
          </a:p>
        </p:txBody>
      </p:sp>
    </p:spTree>
    <p:extLst>
      <p:ext uri="{BB962C8B-B14F-4D97-AF65-F5344CB8AC3E}">
        <p14:creationId xmlns:p14="http://schemas.microsoft.com/office/powerpoint/2010/main" val="2035433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cxnSp>
        <p:nvCxnSpPr>
          <p:cNvPr id="11" name="Straight Connector 10"/>
          <p:cNvCxnSpPr/>
          <p:nvPr userDrawn="1"/>
        </p:nvCxnSpPr>
        <p:spPr bwMode="auto">
          <a:xfrm rot="10800000">
            <a:off x="366713" y="3827463"/>
            <a:ext cx="841216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5400000">
            <a:off x="2065338" y="3843338"/>
            <a:ext cx="5029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152399" y="981163"/>
            <a:ext cx="4344988" cy="451027"/>
          </a:xfrm>
        </p:spPr>
        <p:txBody>
          <a:bodyPr anchor="b">
            <a:normAutofit/>
          </a:bodyPr>
          <a:lstStyle>
            <a:lvl1pPr marL="0" indent="0" algn="ctr">
              <a:buNone/>
              <a:defRPr sz="2000" b="1" u="sng"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Arial 20 Bold Underlined</a:t>
            </a:r>
          </a:p>
        </p:txBody>
      </p:sp>
      <p:sp>
        <p:nvSpPr>
          <p:cNvPr id="4" name="Content Placeholder 3"/>
          <p:cNvSpPr>
            <a:spLocks noGrp="1"/>
          </p:cNvSpPr>
          <p:nvPr>
            <p:ph sz="half" idx="2" hasCustomPrompt="1"/>
          </p:nvPr>
        </p:nvSpPr>
        <p:spPr>
          <a:xfrm>
            <a:off x="152400" y="1497100"/>
            <a:ext cx="4344988" cy="2265453"/>
          </a:xfrm>
        </p:spPr>
        <p:txBody>
          <a:bodyPr>
            <a:normAutofit/>
          </a:bodyPr>
          <a:lstStyle>
            <a:lvl1pPr marL="130969" indent="-130969">
              <a:defRPr sz="2000" baseline="0"/>
            </a:lvl1pPr>
            <a:lvl2pPr marL="215504" indent="-84535">
              <a:buFont typeface="Arial" pitchFamily="34" charset="0"/>
              <a:buChar char="•"/>
              <a:defRPr sz="1800"/>
            </a:lvl2pPr>
            <a:lvl3pPr marL="300038" indent="-84535">
              <a:buFont typeface="Arial" pitchFamily="34" charset="0"/>
              <a:buChar char="­"/>
              <a:defRPr sz="1600" baseline="0"/>
            </a:lvl3pPr>
            <a:lvl4pPr marL="385763" indent="-85725">
              <a:spcBef>
                <a:spcPts val="450"/>
              </a:spcBef>
              <a:buFont typeface="Wingdings" pitchFamily="2" charset="2"/>
              <a:buChar char="§"/>
              <a:defRPr sz="1400" baseline="0"/>
            </a:lvl4pPr>
            <a:lvl5pPr>
              <a:defRPr sz="1200"/>
            </a:lvl5pPr>
            <a:lvl6pPr>
              <a:defRPr sz="1200"/>
            </a:lvl6pPr>
            <a:lvl7pPr>
              <a:defRPr sz="1200"/>
            </a:lvl7pPr>
            <a:lvl8pPr>
              <a:defRPr sz="1200"/>
            </a:lvl8pPr>
            <a:lvl9pPr>
              <a:defRPr sz="1200"/>
            </a:lvl9pPr>
          </a:lstStyle>
          <a:p>
            <a:pPr lvl="0"/>
            <a:r>
              <a:rPr lang="en-US"/>
              <a:t> Arial 20</a:t>
            </a:r>
          </a:p>
          <a:p>
            <a:pPr lvl="1"/>
            <a:r>
              <a:rPr lang="en-US"/>
              <a:t> Arial 18</a:t>
            </a:r>
          </a:p>
          <a:p>
            <a:pPr lvl="2"/>
            <a:r>
              <a:rPr lang="en-US"/>
              <a:t> Arial 16</a:t>
            </a:r>
          </a:p>
          <a:p>
            <a:pPr lvl="3"/>
            <a:r>
              <a:rPr lang="en-US"/>
              <a:t> Arial 14</a:t>
            </a:r>
          </a:p>
        </p:txBody>
      </p:sp>
      <p:sp>
        <p:nvSpPr>
          <p:cNvPr id="5" name="Text Placeholder 4"/>
          <p:cNvSpPr>
            <a:spLocks noGrp="1"/>
          </p:cNvSpPr>
          <p:nvPr>
            <p:ph type="body" sz="quarter" idx="3"/>
          </p:nvPr>
        </p:nvSpPr>
        <p:spPr>
          <a:xfrm>
            <a:off x="4645025" y="985132"/>
            <a:ext cx="4346575" cy="451027"/>
          </a:xfrm>
        </p:spPr>
        <p:txBody>
          <a:bodyPr anchor="b">
            <a:normAutofit/>
          </a:bodyPr>
          <a:lstStyle>
            <a:lvl1pPr marL="0" indent="0" algn="ctr">
              <a:buNone/>
              <a:defRPr sz="2000" b="1" u="sng"/>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497100"/>
            <a:ext cx="4346575" cy="2265453"/>
          </a:xfrm>
          <a:noFill/>
          <a:ln w="9525">
            <a:noFill/>
            <a:miter lim="800000"/>
            <a:headEnd/>
            <a:tailEnd/>
          </a:ln>
        </p:spPr>
        <p:txBody>
          <a:bodyPr vert="horz" wrap="square" lIns="91440" tIns="45720" rIns="91440" bIns="45720" numCol="1" anchor="t" anchorCtr="0" compatLnSpc="1">
            <a:prstTxWarp prst="textNoShape">
              <a:avLst/>
            </a:prstTxWarp>
            <a:normAutofit/>
          </a:bodyPr>
          <a:lstStyle>
            <a:lvl1pPr>
              <a:defRPr lang="en-US" baseline="0"/>
            </a:lvl1pPr>
            <a:lvl2pPr>
              <a:defRPr lang="en-US"/>
            </a:lvl2pPr>
            <a:lvl3pPr>
              <a:defRPr lang="en-US" baseline="0"/>
            </a:lvl3pPr>
            <a:lvl4pPr>
              <a:defRPr lang="en-US" baseline="0"/>
            </a:lvl4pPr>
          </a:lstStyle>
          <a:p>
            <a:pPr marL="130969" lvl="0" indent="-130969"/>
            <a:r>
              <a:rPr lang="en-US"/>
              <a:t>Click to edit Master text styles</a:t>
            </a:r>
          </a:p>
          <a:p>
            <a:pPr marL="215504" lvl="1" indent="-84535">
              <a:buFont typeface="Arial" pitchFamily="34" charset="0"/>
            </a:pPr>
            <a:r>
              <a:rPr lang="en-US"/>
              <a:t>Second level</a:t>
            </a:r>
          </a:p>
          <a:p>
            <a:pPr marL="300038" lvl="2" indent="-84535">
              <a:buFont typeface="Arial" pitchFamily="34" charset="0"/>
              <a:buChar char="­"/>
            </a:pPr>
            <a:r>
              <a:rPr lang="en-US"/>
              <a:t>Third level</a:t>
            </a:r>
          </a:p>
          <a:p>
            <a:pPr marL="385763" lvl="3" indent="-85725"/>
            <a:r>
              <a:rPr lang="en-US"/>
              <a:t>Fourth level</a:t>
            </a:r>
          </a:p>
        </p:txBody>
      </p:sp>
      <p:sp>
        <p:nvSpPr>
          <p:cNvPr id="14" name="Text Placeholder 2"/>
          <p:cNvSpPr>
            <a:spLocks noGrp="1"/>
          </p:cNvSpPr>
          <p:nvPr>
            <p:ph type="body" idx="13"/>
          </p:nvPr>
        </p:nvSpPr>
        <p:spPr>
          <a:xfrm>
            <a:off x="152399" y="3762553"/>
            <a:ext cx="4344988" cy="451027"/>
          </a:xfrm>
        </p:spPr>
        <p:txBody>
          <a:bodyPr anchor="b">
            <a:normAutofit/>
          </a:bodyPr>
          <a:lstStyle>
            <a:lvl1pPr marL="0" indent="0" algn="ctr">
              <a:buNone/>
              <a:defRPr sz="2000" b="1" u="sng"/>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5" name="Content Placeholder 3"/>
          <p:cNvSpPr>
            <a:spLocks noGrp="1"/>
          </p:cNvSpPr>
          <p:nvPr>
            <p:ph sz="half" idx="14"/>
          </p:nvPr>
        </p:nvSpPr>
        <p:spPr>
          <a:xfrm>
            <a:off x="152400" y="4278490"/>
            <a:ext cx="4344988" cy="2111199"/>
          </a:xfrm>
          <a:noFill/>
          <a:ln w="9525">
            <a:noFill/>
            <a:miter lim="800000"/>
            <a:headEnd/>
            <a:tailEnd/>
          </a:ln>
        </p:spPr>
        <p:txBody>
          <a:bodyPr vert="horz" wrap="square" lIns="91440" tIns="45720" rIns="91440" bIns="45720" numCol="1" anchor="t" anchorCtr="0" compatLnSpc="1">
            <a:prstTxWarp prst="textNoShape">
              <a:avLst/>
            </a:prstTxWarp>
            <a:normAutofit/>
          </a:bodyPr>
          <a:lstStyle>
            <a:lvl1pPr>
              <a:defRPr lang="en-US" baseline="0" dirty="0"/>
            </a:lvl1pPr>
            <a:lvl2pPr>
              <a:defRPr lang="en-US" dirty="0"/>
            </a:lvl2pPr>
            <a:lvl3pPr>
              <a:defRPr lang="en-US" baseline="0" dirty="0"/>
            </a:lvl3pPr>
            <a:lvl4pPr>
              <a:defRPr lang="en-US" baseline="0" dirty="0"/>
            </a:lvl4pPr>
          </a:lstStyle>
          <a:p>
            <a:pPr marL="130969" lvl="0" indent="-130969"/>
            <a:r>
              <a:rPr lang="en-US"/>
              <a:t>Click to edit Master text styles</a:t>
            </a:r>
          </a:p>
          <a:p>
            <a:pPr marL="215504" lvl="1" indent="-84535">
              <a:buFont typeface="Arial" pitchFamily="34" charset="0"/>
            </a:pPr>
            <a:r>
              <a:rPr lang="en-US"/>
              <a:t>Second level</a:t>
            </a:r>
          </a:p>
          <a:p>
            <a:pPr marL="300038" lvl="2" indent="-84535">
              <a:buFont typeface="Arial" pitchFamily="34" charset="0"/>
              <a:buChar char="­"/>
            </a:pPr>
            <a:r>
              <a:rPr lang="en-US"/>
              <a:t>Third level</a:t>
            </a:r>
          </a:p>
          <a:p>
            <a:pPr marL="385763" lvl="3" indent="-85725"/>
            <a:r>
              <a:rPr lang="en-US"/>
              <a:t>Fourth level</a:t>
            </a:r>
          </a:p>
        </p:txBody>
      </p:sp>
      <p:sp>
        <p:nvSpPr>
          <p:cNvPr id="16" name="Text Placeholder 4"/>
          <p:cNvSpPr>
            <a:spLocks noGrp="1"/>
          </p:cNvSpPr>
          <p:nvPr>
            <p:ph type="body" sz="quarter" idx="15"/>
          </p:nvPr>
        </p:nvSpPr>
        <p:spPr>
          <a:xfrm>
            <a:off x="4643974" y="3762553"/>
            <a:ext cx="4346575" cy="451027"/>
          </a:xfrm>
        </p:spPr>
        <p:txBody>
          <a:bodyPr anchor="b">
            <a:normAutofit/>
          </a:bodyPr>
          <a:lstStyle>
            <a:lvl1pPr marL="0" indent="0" algn="ctr">
              <a:buNone/>
              <a:defRPr sz="2000" b="1" u="sng"/>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7" name="Content Placeholder 5"/>
          <p:cNvSpPr>
            <a:spLocks noGrp="1"/>
          </p:cNvSpPr>
          <p:nvPr>
            <p:ph sz="quarter" idx="16"/>
          </p:nvPr>
        </p:nvSpPr>
        <p:spPr>
          <a:xfrm>
            <a:off x="4645026" y="4278490"/>
            <a:ext cx="4346575" cy="2111199"/>
          </a:xfrm>
          <a:noFill/>
          <a:ln w="9525">
            <a:noFill/>
            <a:miter lim="800000"/>
            <a:headEnd/>
            <a:tailEnd/>
          </a:ln>
        </p:spPr>
        <p:txBody>
          <a:bodyPr vert="horz" wrap="square" lIns="91440" tIns="45720" rIns="91440" bIns="45720" numCol="1" anchor="t" anchorCtr="0" compatLnSpc="1">
            <a:prstTxWarp prst="textNoShape">
              <a:avLst/>
            </a:prstTxWarp>
            <a:normAutofit/>
          </a:bodyPr>
          <a:lstStyle>
            <a:lvl1pPr>
              <a:defRPr lang="en-US" baseline="0" dirty="0"/>
            </a:lvl1pPr>
            <a:lvl2pPr>
              <a:defRPr lang="en-US" dirty="0"/>
            </a:lvl2pPr>
            <a:lvl3pPr>
              <a:defRPr lang="en-US" baseline="0" dirty="0"/>
            </a:lvl3pPr>
            <a:lvl4pPr>
              <a:defRPr lang="en-US" baseline="0" dirty="0"/>
            </a:lvl4pPr>
          </a:lstStyle>
          <a:p>
            <a:pPr marL="130969" lvl="0" indent="-130969"/>
            <a:r>
              <a:rPr lang="en-US"/>
              <a:t>Click to edit Master text styles</a:t>
            </a:r>
          </a:p>
          <a:p>
            <a:pPr marL="215504" lvl="1" indent="-84535">
              <a:buFont typeface="Arial" pitchFamily="34" charset="0"/>
            </a:pPr>
            <a:r>
              <a:rPr lang="en-US"/>
              <a:t>Second level</a:t>
            </a:r>
          </a:p>
          <a:p>
            <a:pPr marL="300038" lvl="2" indent="-84535">
              <a:buFont typeface="Arial" pitchFamily="34" charset="0"/>
              <a:buChar char="­"/>
            </a:pPr>
            <a:r>
              <a:rPr lang="en-US"/>
              <a:t>Third level</a:t>
            </a:r>
          </a:p>
          <a:p>
            <a:pPr marL="385763" lvl="3" indent="-85725"/>
            <a:r>
              <a:rPr lang="en-US"/>
              <a:t>Fourth level</a:t>
            </a:r>
          </a:p>
        </p:txBody>
      </p:sp>
      <p:sp>
        <p:nvSpPr>
          <p:cNvPr id="13" name="Title 1"/>
          <p:cNvSpPr>
            <a:spLocks noGrp="1"/>
          </p:cNvSpPr>
          <p:nvPr>
            <p:ph type="title" hasCustomPrompt="1"/>
          </p:nvPr>
        </p:nvSpPr>
        <p:spPr>
          <a:xfrm>
            <a:off x="714375" y="179756"/>
            <a:ext cx="7715250" cy="646331"/>
          </a:xfrm>
        </p:spPr>
        <p:txBody>
          <a:bodyPr>
            <a:normAutofit/>
          </a:bodyPr>
          <a:lstStyle>
            <a:lvl1pPr>
              <a:defRPr sz="2800" baseline="0"/>
            </a:lvl1pPr>
          </a:lstStyle>
          <a:p>
            <a:r>
              <a:rPr lang="en-US"/>
              <a:t>Arial 28 Bold</a:t>
            </a:r>
          </a:p>
        </p:txBody>
      </p:sp>
    </p:spTree>
    <p:extLst>
      <p:ext uri="{BB962C8B-B14F-4D97-AF65-F5344CB8AC3E}">
        <p14:creationId xmlns:p14="http://schemas.microsoft.com/office/powerpoint/2010/main" val="3961606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s and Graphs ">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714375" y="179756"/>
            <a:ext cx="7715250" cy="646331"/>
          </a:xfrm>
        </p:spPr>
        <p:txBody>
          <a:bodyPr>
            <a:normAutofit/>
          </a:bodyPr>
          <a:lstStyle>
            <a:lvl1pPr>
              <a:defRPr sz="2800" baseline="0"/>
            </a:lvl1pPr>
          </a:lstStyle>
          <a:p>
            <a:r>
              <a:rPr lang="en-US"/>
              <a:t>Arial 28 Bold</a:t>
            </a:r>
          </a:p>
        </p:txBody>
      </p:sp>
    </p:spTree>
    <p:extLst>
      <p:ext uri="{BB962C8B-B14F-4D97-AF65-F5344CB8AC3E}">
        <p14:creationId xmlns:p14="http://schemas.microsoft.com/office/powerpoint/2010/main" val="1859015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Bullet List Small Icons">
    <p:spTree>
      <p:nvGrpSpPr>
        <p:cNvPr id="1" name=""/>
        <p:cNvGrpSpPr/>
        <p:nvPr/>
      </p:nvGrpSpPr>
      <p:grpSpPr>
        <a:xfrm>
          <a:off x="0" y="0"/>
          <a:ext cx="0" cy="0"/>
          <a:chOff x="0" y="0"/>
          <a:chExt cx="0" cy="0"/>
        </a:xfrm>
      </p:grpSpPr>
      <p:sp>
        <p:nvSpPr>
          <p:cNvPr id="3" name="Rectangle 32"/>
          <p:cNvSpPr>
            <a:spLocks noChangeArrowheads="1"/>
          </p:cNvSpPr>
          <p:nvPr userDrawn="1"/>
        </p:nvSpPr>
        <p:spPr bwMode="auto">
          <a:xfrm rot="10800000">
            <a:off x="15062" y="754314"/>
            <a:ext cx="9144000" cy="73025"/>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sz="1350" dirty="0">
              <a:solidFill>
                <a:srgbClr val="FFFFFF"/>
              </a:solidFill>
              <a:latin typeface="Arial" pitchFamily="34" charset="0"/>
            </a:endParaRPr>
          </a:p>
        </p:txBody>
      </p:sp>
      <p:pic>
        <p:nvPicPr>
          <p:cNvPr id="5" name="Picture 2" descr="http://www.tioh.hqda.pentagon.mil/ImageProxy.ashx?n=1&amp;t=original&amp;id=5161"/>
          <p:cNvPicPr>
            <a:picLocks noChangeAspect="1"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23300" y="34925"/>
            <a:ext cx="495300" cy="685800"/>
          </a:xfrm>
          <a:prstGeom prst="rect">
            <a:avLst/>
          </a:prstGeom>
          <a:noFill/>
          <a:ln w="9525">
            <a:noFill/>
            <a:miter lim="800000"/>
            <a:headEnd/>
            <a:tailEnd/>
          </a:ln>
        </p:spPr>
      </p:pic>
      <p:sp>
        <p:nvSpPr>
          <p:cNvPr id="11" name="Title 1"/>
          <p:cNvSpPr>
            <a:spLocks noGrp="1"/>
          </p:cNvSpPr>
          <p:nvPr>
            <p:ph type="title" hasCustomPrompt="1"/>
          </p:nvPr>
        </p:nvSpPr>
        <p:spPr>
          <a:xfrm>
            <a:off x="571500" y="140590"/>
            <a:ext cx="8001000" cy="533400"/>
          </a:xfrm>
        </p:spPr>
        <p:txBody>
          <a:bodyPr>
            <a:normAutofit/>
          </a:bodyPr>
          <a:lstStyle>
            <a:lvl1pPr algn="ctr">
              <a:defRPr sz="2800"/>
            </a:lvl1pPr>
          </a:lstStyle>
          <a:p>
            <a:r>
              <a:rPr lang="en-US"/>
              <a:t>Arial 28 Bold</a:t>
            </a:r>
          </a:p>
        </p:txBody>
      </p:sp>
      <p:sp>
        <p:nvSpPr>
          <p:cNvPr id="6" name="Slide Number Placeholder 4">
            <a:extLst>
              <a:ext uri="{FF2B5EF4-FFF2-40B4-BE49-F238E27FC236}">
                <a16:creationId xmlns:a16="http://schemas.microsoft.com/office/drawing/2014/main" id="{B25B39C2-EE4A-A936-D264-D51FE6E23473}"/>
              </a:ext>
            </a:extLst>
          </p:cNvPr>
          <p:cNvSpPr txBox="1">
            <a:spLocks/>
          </p:cNvSpPr>
          <p:nvPr userDrawn="1"/>
        </p:nvSpPr>
        <p:spPr>
          <a:xfrm>
            <a:off x="0" y="6562725"/>
            <a:ext cx="838200" cy="304800"/>
          </a:xfrm>
          <a:prstGeom prst="rect">
            <a:avLst/>
          </a:prstGeom>
        </p:spPr>
        <p:txBody>
          <a:bodyPr anchor="b"/>
          <a:lstStyle/>
          <a:p>
            <a:pPr fontAlgn="auto">
              <a:spcBef>
                <a:spcPts val="0"/>
              </a:spcBef>
              <a:spcAft>
                <a:spcPts val="0"/>
              </a:spcAft>
              <a:defRPr/>
            </a:pPr>
            <a:fld id="{F0330C29-7FBC-4C34-AFD2-05E669E79E63}" type="slidenum">
              <a:rPr lang="en-US" sz="1200" b="1" kern="0">
                <a:solidFill>
                  <a:sysClr val="windowText" lastClr="000000"/>
                </a:solidFill>
                <a:latin typeface="Arial" pitchFamily="34" charset="0"/>
                <a:cs typeface="Arial" pitchFamily="34" charset="0"/>
              </a:rPr>
              <a:pPr fontAlgn="auto">
                <a:spcBef>
                  <a:spcPts val="0"/>
                </a:spcBef>
                <a:spcAft>
                  <a:spcPts val="0"/>
                </a:spcAft>
                <a:defRPr/>
              </a:pPr>
              <a:t>‹#›</a:t>
            </a:fld>
            <a:endParaRPr lang="en-US" sz="1200" b="1" kern="0" dirty="0">
              <a:solidFill>
                <a:sysClr val="windowText" lastClr="000000"/>
              </a:solidFill>
              <a:latin typeface="Arial" pitchFamily="34" charset="0"/>
              <a:cs typeface="Arial" pitchFamily="34" charset="0"/>
            </a:endParaRPr>
          </a:p>
        </p:txBody>
      </p:sp>
      <p:pic>
        <p:nvPicPr>
          <p:cNvPr id="4" name="Picture 3" descr="Logo&#10;&#10;Description automatically generated">
            <a:extLst>
              <a:ext uri="{FF2B5EF4-FFF2-40B4-BE49-F238E27FC236}">
                <a16:creationId xmlns:a16="http://schemas.microsoft.com/office/drawing/2014/main" id="{7C834982-28B4-DF24-00DF-65E56C5B93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55" y="34925"/>
            <a:ext cx="533400" cy="666566"/>
          </a:xfrm>
          <a:prstGeom prst="rect">
            <a:avLst/>
          </a:prstGeom>
        </p:spPr>
      </p:pic>
      <p:sp>
        <p:nvSpPr>
          <p:cNvPr id="10" name="TextBox 9">
            <a:extLst>
              <a:ext uri="{FF2B5EF4-FFF2-40B4-BE49-F238E27FC236}">
                <a16:creationId xmlns:a16="http://schemas.microsoft.com/office/drawing/2014/main" id="{C7642C6B-C8F4-52BA-BC7D-3A465B6E4BB4}"/>
              </a:ext>
            </a:extLst>
          </p:cNvPr>
          <p:cNvSpPr txBox="1"/>
          <p:nvPr userDrawn="1"/>
        </p:nvSpPr>
        <p:spPr>
          <a:xfrm>
            <a:off x="4343555" y="6534835"/>
            <a:ext cx="449162" cy="276999"/>
          </a:xfrm>
          <a:prstGeom prst="rect">
            <a:avLst/>
          </a:prstGeom>
          <a:noFill/>
        </p:spPr>
        <p:txBody>
          <a:bodyPr wrap="none" rtlCol="0">
            <a:spAutoFit/>
          </a:bodyPr>
          <a:lstStyle/>
          <a:p>
            <a:r>
              <a:rPr lang="en-US" sz="1200" b="1" dirty="0">
                <a:solidFill>
                  <a:srgbClr val="00B050"/>
                </a:solidFill>
              </a:rPr>
              <a:t>CUI</a:t>
            </a:r>
          </a:p>
        </p:txBody>
      </p:sp>
      <p:sp>
        <p:nvSpPr>
          <p:cNvPr id="12" name="TextBox 11">
            <a:extLst>
              <a:ext uri="{FF2B5EF4-FFF2-40B4-BE49-F238E27FC236}">
                <a16:creationId xmlns:a16="http://schemas.microsoft.com/office/drawing/2014/main" id="{BFD11BB8-C12D-BFD0-8026-4C17BBB443FC}"/>
              </a:ext>
            </a:extLst>
          </p:cNvPr>
          <p:cNvSpPr txBox="1"/>
          <p:nvPr userDrawn="1"/>
        </p:nvSpPr>
        <p:spPr>
          <a:xfrm>
            <a:off x="4347419" y="-63950"/>
            <a:ext cx="449162" cy="276999"/>
          </a:xfrm>
          <a:prstGeom prst="rect">
            <a:avLst/>
          </a:prstGeom>
          <a:noFill/>
        </p:spPr>
        <p:txBody>
          <a:bodyPr wrap="none" rtlCol="0">
            <a:spAutoFit/>
          </a:bodyPr>
          <a:lstStyle/>
          <a:p>
            <a:r>
              <a:rPr lang="en-US" sz="1200" b="1" dirty="0">
                <a:solidFill>
                  <a:srgbClr val="00B050"/>
                </a:solidFill>
              </a:rPr>
              <a:t>CUI</a:t>
            </a:r>
          </a:p>
        </p:txBody>
      </p:sp>
      <p:sp>
        <p:nvSpPr>
          <p:cNvPr id="14" name="Text Placeholder 2">
            <a:extLst>
              <a:ext uri="{FF2B5EF4-FFF2-40B4-BE49-F238E27FC236}">
                <a16:creationId xmlns:a16="http://schemas.microsoft.com/office/drawing/2014/main" id="{F17E7E00-2913-646D-6141-FF2943F8A48A}"/>
              </a:ext>
            </a:extLst>
          </p:cNvPr>
          <p:cNvSpPr>
            <a:spLocks noGrp="1"/>
          </p:cNvSpPr>
          <p:nvPr>
            <p:ph idx="1"/>
          </p:nvPr>
        </p:nvSpPr>
        <p:spPr bwMode="auto">
          <a:xfrm>
            <a:off x="136525" y="987987"/>
            <a:ext cx="887095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First level (Arial 20)</a:t>
            </a:r>
          </a:p>
          <a:p>
            <a:pPr lvl="1"/>
            <a:r>
              <a:rPr lang="en-US"/>
              <a:t>Second level (Arial 18)</a:t>
            </a:r>
          </a:p>
          <a:p>
            <a:pPr lvl="2"/>
            <a:r>
              <a:rPr lang="en-US"/>
              <a:t>Third level (Arial 16)</a:t>
            </a:r>
          </a:p>
          <a:p>
            <a:pPr lvl="3"/>
            <a:r>
              <a:rPr lang="en-US"/>
              <a:t>Fourth level (Arial 14)</a:t>
            </a:r>
          </a:p>
          <a:p>
            <a:r>
              <a:rPr lang="en-US"/>
              <a:t>Formatting</a:t>
            </a:r>
          </a:p>
          <a:p>
            <a:pPr lvl="1"/>
            <a:r>
              <a:rPr lang="en-US"/>
              <a:t>Do not go below fourth level bullet</a:t>
            </a:r>
          </a:p>
          <a:p>
            <a:pPr lvl="1"/>
            <a:r>
              <a:rPr lang="en-US"/>
              <a:t>Paragraph spacing is set at “before 6pt”</a:t>
            </a:r>
          </a:p>
          <a:p>
            <a:pPr lvl="1"/>
            <a:r>
              <a:rPr lang="en-US"/>
              <a:t>Use the designated bullet style for each level</a:t>
            </a:r>
          </a:p>
          <a:p>
            <a:pPr lvl="1"/>
            <a:r>
              <a:rPr lang="en-US"/>
              <a:t>Paragraphs are formatted with hanging indents</a:t>
            </a:r>
          </a:p>
          <a:p>
            <a:pPr lvl="0"/>
            <a:endParaRPr lang="en-US"/>
          </a:p>
          <a:p>
            <a:pPr lvl="3"/>
            <a:endParaRPr lang="en-US"/>
          </a:p>
          <a:p>
            <a:pPr lvl="4"/>
            <a:endParaRPr lang="en-US"/>
          </a:p>
        </p:txBody>
      </p:sp>
      <p:sp>
        <p:nvSpPr>
          <p:cNvPr id="2" name="Rectangle 1">
            <a:extLst>
              <a:ext uri="{FF2B5EF4-FFF2-40B4-BE49-F238E27FC236}">
                <a16:creationId xmlns:a16="http://schemas.microsoft.com/office/drawing/2014/main" id="{DC2159F0-3379-06CF-5DC0-9AA0A616533D}"/>
              </a:ext>
            </a:extLst>
          </p:cNvPr>
          <p:cNvSpPr/>
          <p:nvPr userDrawn="1"/>
        </p:nvSpPr>
        <p:spPr>
          <a:xfrm>
            <a:off x="8367933" y="6581002"/>
            <a:ext cx="742511" cy="230832"/>
          </a:xfrm>
          <a:prstGeom prst="rect">
            <a:avLst/>
          </a:prstGeom>
        </p:spPr>
        <p:txBody>
          <a:bodyPr wrap="none">
            <a:spAutoFit/>
          </a:bodyPr>
          <a:lstStyle/>
          <a:p>
            <a:pPr algn="r" fontAlgn="auto">
              <a:spcBef>
                <a:spcPts val="0"/>
              </a:spcBef>
              <a:spcAft>
                <a:spcPts val="0"/>
              </a:spcAft>
              <a:defRPr/>
            </a:pPr>
            <a:r>
              <a:rPr lang="en-US" sz="900" i="1" dirty="0">
                <a:ln w="0">
                  <a:solidFill>
                    <a:srgbClr val="FFC000"/>
                  </a:solidFill>
                </a:ln>
                <a:solidFill>
                  <a:prstClr val="black"/>
                </a:solidFill>
                <a:latin typeface="G.I. 400" pitchFamily="2" charset="0"/>
              </a:rPr>
              <a:t>One ROTC</a:t>
            </a:r>
          </a:p>
        </p:txBody>
      </p:sp>
      <p:sp>
        <p:nvSpPr>
          <p:cNvPr id="9" name="Rectangle 8">
            <a:extLst>
              <a:ext uri="{FF2B5EF4-FFF2-40B4-BE49-F238E27FC236}">
                <a16:creationId xmlns:a16="http://schemas.microsoft.com/office/drawing/2014/main" id="{AA60D31B-6547-72D6-0B72-6012D4D0FD41}"/>
              </a:ext>
            </a:extLst>
          </p:cNvPr>
          <p:cNvSpPr/>
          <p:nvPr userDrawn="1"/>
        </p:nvSpPr>
        <p:spPr>
          <a:xfrm>
            <a:off x="8034402" y="801048"/>
            <a:ext cx="1109598" cy="230832"/>
          </a:xfrm>
          <a:prstGeom prst="rect">
            <a:avLst/>
          </a:prstGeom>
        </p:spPr>
        <p:txBody>
          <a:bodyPr wrap="none">
            <a:spAutoFit/>
          </a:bodyPr>
          <a:lstStyle/>
          <a:p>
            <a:pPr algn="r" fontAlgn="auto">
              <a:spcBef>
                <a:spcPts val="0"/>
              </a:spcBef>
              <a:spcAft>
                <a:spcPts val="0"/>
              </a:spcAft>
              <a:defRPr/>
            </a:pPr>
            <a:r>
              <a:rPr lang="en-US" sz="900" i="1" dirty="0">
                <a:ln w="3175">
                  <a:solidFill>
                    <a:srgbClr val="FFCC00"/>
                  </a:solidFill>
                </a:ln>
                <a:solidFill>
                  <a:prstClr val="black"/>
                </a:solidFill>
                <a:latin typeface="G.I. 400" pitchFamily="2" charset="0"/>
              </a:rPr>
              <a:t>Be All You Can Be</a:t>
            </a:r>
          </a:p>
        </p:txBody>
      </p:sp>
    </p:spTree>
    <p:extLst>
      <p:ext uri="{BB962C8B-B14F-4D97-AF65-F5344CB8AC3E}">
        <p14:creationId xmlns:p14="http://schemas.microsoft.com/office/powerpoint/2010/main" val="4058752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hasCustomPrompt="1"/>
          </p:nvPr>
        </p:nvSpPr>
        <p:spPr>
          <a:xfrm>
            <a:off x="685800" y="2130427"/>
            <a:ext cx="7772400" cy="1470025"/>
          </a:xfrm>
        </p:spPr>
        <p:txBody>
          <a:bodyPr>
            <a:normAutofit/>
          </a:bodyPr>
          <a:lstStyle>
            <a:lvl1pPr algn="ctr">
              <a:defRPr sz="3200" baseline="0"/>
            </a:lvl1pPr>
          </a:lstStyle>
          <a:p>
            <a:r>
              <a:rPr lang="en-US"/>
              <a:t>Title Slide - click to edit</a:t>
            </a:r>
            <a:br>
              <a:rPr lang="en-US"/>
            </a:br>
            <a:r>
              <a:rPr lang="en-US"/>
              <a:t>(Arial 32 Bold)</a:t>
            </a:r>
          </a:p>
        </p:txBody>
      </p:sp>
      <p:sp>
        <p:nvSpPr>
          <p:cNvPr id="9" name="TextBox 8"/>
          <p:cNvSpPr txBox="1"/>
          <p:nvPr userDrawn="1"/>
        </p:nvSpPr>
        <p:spPr>
          <a:xfrm>
            <a:off x="-1" y="165427"/>
            <a:ext cx="9144000" cy="892552"/>
          </a:xfrm>
          <a:prstGeom prst="rect">
            <a:avLst/>
          </a:prstGeom>
          <a:noFill/>
        </p:spPr>
        <p:txBody>
          <a:bodyPr wrap="square">
            <a:spAutoFit/>
          </a:bodyPr>
          <a:lstStyle/>
          <a:p>
            <a:pPr algn="ctr" fontAlgn="auto">
              <a:spcBef>
                <a:spcPts val="0"/>
              </a:spcBef>
              <a:spcAft>
                <a:spcPts val="0"/>
              </a:spcAft>
              <a:defRPr/>
            </a:pPr>
            <a:r>
              <a:rPr lang="en-US" sz="2800" b="1" dirty="0">
                <a:ln w="9525">
                  <a:noFill/>
                  <a:prstDash val="solid"/>
                </a:ln>
                <a:solidFill>
                  <a:prstClr val="black"/>
                </a:solidFill>
                <a:effectLst/>
                <a:latin typeface="Arial"/>
              </a:rPr>
              <a:t>Leadership Excellence</a:t>
            </a:r>
          </a:p>
          <a:p>
            <a:pPr algn="ctr" fontAlgn="auto">
              <a:spcBef>
                <a:spcPts val="0"/>
              </a:spcBef>
              <a:spcAft>
                <a:spcPts val="0"/>
              </a:spcAft>
              <a:defRPr/>
            </a:pPr>
            <a:r>
              <a:rPr lang="en-US" sz="2400" b="1" i="1" dirty="0">
                <a:ln w="12700">
                  <a:noFill/>
                  <a:prstDash val="solid"/>
                </a:ln>
                <a:solidFill>
                  <a:prstClr val="black"/>
                </a:solidFill>
                <a:effectLst/>
                <a:latin typeface="Arial"/>
              </a:rPr>
              <a:t>Be All You Can Be</a:t>
            </a:r>
          </a:p>
        </p:txBody>
      </p:sp>
      <p:sp>
        <p:nvSpPr>
          <p:cNvPr id="13" name="TextBox 12"/>
          <p:cNvSpPr txBox="1"/>
          <p:nvPr userDrawn="1"/>
        </p:nvSpPr>
        <p:spPr>
          <a:xfrm>
            <a:off x="-1" y="6258580"/>
            <a:ext cx="9144000" cy="415498"/>
          </a:xfrm>
          <a:prstGeom prst="rect">
            <a:avLst/>
          </a:prstGeom>
          <a:noFill/>
        </p:spPr>
        <p:txBody>
          <a:bodyPr wrap="square">
            <a:spAutoFit/>
          </a:bodyPr>
          <a:lstStyle/>
          <a:p>
            <a:pPr algn="ctr" fontAlgn="auto">
              <a:spcBef>
                <a:spcPts val="0"/>
              </a:spcBef>
              <a:spcAft>
                <a:spcPts val="0"/>
              </a:spcAft>
              <a:defRPr/>
            </a:pPr>
            <a:r>
              <a:rPr lang="en-US" sz="2100" i="1" dirty="0">
                <a:ln w="9525">
                  <a:noFill/>
                  <a:prstDash val="solid"/>
                </a:ln>
                <a:solidFill>
                  <a:prstClr val="black"/>
                </a:solidFill>
                <a:effectLst>
                  <a:outerShdw blurRad="38100" dist="38100" dir="2700000" algn="tl">
                    <a:srgbClr val="000000">
                      <a:alpha val="43137"/>
                    </a:srgbClr>
                  </a:outerShdw>
                </a:effectLst>
                <a:latin typeface="Arial"/>
              </a:rPr>
              <a:t>One ROTC</a:t>
            </a:r>
            <a:endParaRPr lang="en-US" sz="1800" i="1" dirty="0">
              <a:ln w="9525">
                <a:noFill/>
                <a:prstDash val="solid"/>
              </a:ln>
              <a:solidFill>
                <a:prstClr val="black"/>
              </a:solidFill>
              <a:effectLst>
                <a:outerShdw blurRad="38100" dist="38100" dir="2700000" algn="tl">
                  <a:srgbClr val="000000">
                    <a:alpha val="43137"/>
                  </a:srgbClr>
                </a:outerShdw>
              </a:effectLst>
              <a:latin typeface="Arial"/>
            </a:endParaRPr>
          </a:p>
        </p:txBody>
      </p:sp>
      <p:sp>
        <p:nvSpPr>
          <p:cNvPr id="14" name="Rectangle 24"/>
          <p:cNvSpPr>
            <a:spLocks noChangeArrowheads="1"/>
          </p:cNvSpPr>
          <p:nvPr userDrawn="1"/>
        </p:nvSpPr>
        <p:spPr bwMode="auto">
          <a:xfrm>
            <a:off x="-1" y="6065838"/>
            <a:ext cx="9144000" cy="106362"/>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sz="1500" dirty="0">
              <a:solidFill>
                <a:srgbClr val="FFFFFF"/>
              </a:solidFill>
              <a:latin typeface="Arial" pitchFamily="34" charset="0"/>
            </a:endParaRPr>
          </a:p>
        </p:txBody>
      </p:sp>
      <p:sp>
        <p:nvSpPr>
          <p:cNvPr id="16" name="Rectangle 24"/>
          <p:cNvSpPr>
            <a:spLocks noChangeArrowheads="1"/>
          </p:cNvSpPr>
          <p:nvPr userDrawn="1"/>
        </p:nvSpPr>
        <p:spPr bwMode="auto">
          <a:xfrm rot="10800000">
            <a:off x="0" y="1036638"/>
            <a:ext cx="9144000" cy="182562"/>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sz="1350" dirty="0">
              <a:solidFill>
                <a:srgbClr val="FFFFFF"/>
              </a:solidFill>
              <a:latin typeface="Arial" pitchFamily="34" charset="0"/>
            </a:endParaRPr>
          </a:p>
        </p:txBody>
      </p:sp>
      <p:sp>
        <p:nvSpPr>
          <p:cNvPr id="18" name="Text Placeholder 17"/>
          <p:cNvSpPr>
            <a:spLocks noGrp="1"/>
          </p:cNvSpPr>
          <p:nvPr>
            <p:ph type="body" sz="quarter" idx="10" hasCustomPrompt="1"/>
          </p:nvPr>
        </p:nvSpPr>
        <p:spPr>
          <a:xfrm>
            <a:off x="1447800" y="3810000"/>
            <a:ext cx="6400800" cy="2057400"/>
          </a:xfrm>
        </p:spPr>
        <p:txBody>
          <a:bodyPr/>
          <a:lstStyle>
            <a:lvl1pPr algn="ctr">
              <a:buNone/>
              <a:defRPr sz="2400" b="1" baseline="0"/>
            </a:lvl1pPr>
          </a:lstStyle>
          <a:p>
            <a:pPr lvl="0"/>
            <a:r>
              <a:rPr lang="en-US"/>
              <a:t>Click to edit subtitle (Arial 24 Bold)</a:t>
            </a:r>
          </a:p>
        </p:txBody>
      </p:sp>
      <p:pic>
        <p:nvPicPr>
          <p:cNvPr id="19" name="Picture 2" descr="http://www.tioh.hqda.pentagon.mil/ImageProxy.ashx?n=1&amp;t=original&amp;id=5161"/>
          <p:cNvPicPr>
            <a:picLocks noChangeAspect="1"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40739" y="42863"/>
            <a:ext cx="660400" cy="914400"/>
          </a:xfrm>
          <a:prstGeom prst="rect">
            <a:avLst/>
          </a:prstGeom>
          <a:noFill/>
          <a:ln w="9525">
            <a:noFill/>
            <a:miter lim="800000"/>
            <a:headEnd/>
            <a:tailEnd/>
          </a:ln>
        </p:spPr>
      </p:pic>
      <p:pic>
        <p:nvPicPr>
          <p:cNvPr id="5" name="Picture 4" descr="Logo&#10;&#10;Description automatically generated">
            <a:extLst>
              <a:ext uri="{FF2B5EF4-FFF2-40B4-BE49-F238E27FC236}">
                <a16:creationId xmlns:a16="http://schemas.microsoft.com/office/drawing/2014/main" id="{77522337-76D1-2367-9B84-AE06913407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861" y="57943"/>
            <a:ext cx="707587" cy="884240"/>
          </a:xfrm>
          <a:prstGeom prst="rect">
            <a:avLst/>
          </a:prstGeom>
        </p:spPr>
      </p:pic>
      <p:sp>
        <p:nvSpPr>
          <p:cNvPr id="10" name="TextBox 9">
            <a:extLst>
              <a:ext uri="{FF2B5EF4-FFF2-40B4-BE49-F238E27FC236}">
                <a16:creationId xmlns:a16="http://schemas.microsoft.com/office/drawing/2014/main" id="{F780BCA9-1AED-ADB9-F0EC-25641FC161C2}"/>
              </a:ext>
            </a:extLst>
          </p:cNvPr>
          <p:cNvSpPr txBox="1"/>
          <p:nvPr userDrawn="1"/>
        </p:nvSpPr>
        <p:spPr>
          <a:xfrm>
            <a:off x="3979530" y="-42111"/>
            <a:ext cx="1321196" cy="276999"/>
          </a:xfrm>
          <a:prstGeom prst="rect">
            <a:avLst/>
          </a:prstGeom>
          <a:noFill/>
        </p:spPr>
        <p:txBody>
          <a:bodyPr wrap="none" rtlCol="0">
            <a:spAutoFit/>
          </a:bodyPr>
          <a:lstStyle/>
          <a:p>
            <a:r>
              <a:rPr lang="en-US" sz="1200" b="1" dirty="0">
                <a:solidFill>
                  <a:srgbClr val="00B050"/>
                </a:solidFill>
              </a:rPr>
              <a:t>UNCLASSIFIED</a:t>
            </a:r>
          </a:p>
        </p:txBody>
      </p:sp>
      <p:sp>
        <p:nvSpPr>
          <p:cNvPr id="11" name="TextBox 10">
            <a:extLst>
              <a:ext uri="{FF2B5EF4-FFF2-40B4-BE49-F238E27FC236}">
                <a16:creationId xmlns:a16="http://schemas.microsoft.com/office/drawing/2014/main" id="{9F74E83F-632C-99FE-B3EA-112AAF4DA735}"/>
              </a:ext>
            </a:extLst>
          </p:cNvPr>
          <p:cNvSpPr txBox="1"/>
          <p:nvPr userDrawn="1"/>
        </p:nvSpPr>
        <p:spPr>
          <a:xfrm>
            <a:off x="3979530" y="6596808"/>
            <a:ext cx="1321196" cy="276999"/>
          </a:xfrm>
          <a:prstGeom prst="rect">
            <a:avLst/>
          </a:prstGeom>
          <a:noFill/>
        </p:spPr>
        <p:txBody>
          <a:bodyPr wrap="none" rtlCol="0">
            <a:spAutoFit/>
          </a:bodyPr>
          <a:lstStyle/>
          <a:p>
            <a:r>
              <a:rPr lang="en-US" sz="1200" b="1" dirty="0">
                <a:solidFill>
                  <a:srgbClr val="00B050"/>
                </a:solidFill>
              </a:rPr>
              <a:t>UNCLASSIFIED</a:t>
            </a:r>
          </a:p>
        </p:txBody>
      </p:sp>
    </p:spTree>
    <p:extLst>
      <p:ext uri="{BB962C8B-B14F-4D97-AF65-F5344CB8AC3E}">
        <p14:creationId xmlns:p14="http://schemas.microsoft.com/office/powerpoint/2010/main" val="2650111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Two Content Small Icons">
    <p:spTree>
      <p:nvGrpSpPr>
        <p:cNvPr id="1" name=""/>
        <p:cNvGrpSpPr/>
        <p:nvPr/>
      </p:nvGrpSpPr>
      <p:grpSpPr>
        <a:xfrm>
          <a:off x="0" y="0"/>
          <a:ext cx="0" cy="0"/>
          <a:chOff x="0" y="0"/>
          <a:chExt cx="0" cy="0"/>
        </a:xfrm>
      </p:grpSpPr>
      <p:sp>
        <p:nvSpPr>
          <p:cNvPr id="3" name="Rectangle 32"/>
          <p:cNvSpPr>
            <a:spLocks noChangeArrowheads="1"/>
          </p:cNvSpPr>
          <p:nvPr userDrawn="1"/>
        </p:nvSpPr>
        <p:spPr bwMode="auto">
          <a:xfrm rot="10800000">
            <a:off x="15062" y="754314"/>
            <a:ext cx="9144000" cy="73025"/>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sz="1350" dirty="0">
              <a:solidFill>
                <a:srgbClr val="FFFFFF"/>
              </a:solidFill>
              <a:latin typeface="Arial" pitchFamily="34" charset="0"/>
            </a:endParaRPr>
          </a:p>
        </p:txBody>
      </p:sp>
      <p:pic>
        <p:nvPicPr>
          <p:cNvPr id="5" name="Picture 2" descr="http://www.tioh.hqda.pentagon.mil/ImageProxy.ashx?n=1&amp;t=original&amp;id=5161"/>
          <p:cNvPicPr>
            <a:picLocks noChangeAspect="1"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23300" y="34925"/>
            <a:ext cx="495300" cy="685800"/>
          </a:xfrm>
          <a:prstGeom prst="rect">
            <a:avLst/>
          </a:prstGeom>
          <a:noFill/>
          <a:ln w="9525">
            <a:noFill/>
            <a:miter lim="800000"/>
            <a:headEnd/>
            <a:tailEnd/>
          </a:ln>
        </p:spPr>
      </p:pic>
      <p:sp>
        <p:nvSpPr>
          <p:cNvPr id="9" name="Slide Number Placeholder 4">
            <a:extLst>
              <a:ext uri="{FF2B5EF4-FFF2-40B4-BE49-F238E27FC236}">
                <a16:creationId xmlns:a16="http://schemas.microsoft.com/office/drawing/2014/main" id="{E48FE661-3857-D90B-21CB-83BE6BC54310}"/>
              </a:ext>
            </a:extLst>
          </p:cNvPr>
          <p:cNvSpPr txBox="1">
            <a:spLocks/>
          </p:cNvSpPr>
          <p:nvPr userDrawn="1"/>
        </p:nvSpPr>
        <p:spPr>
          <a:xfrm>
            <a:off x="0" y="6562725"/>
            <a:ext cx="838200" cy="304800"/>
          </a:xfrm>
          <a:prstGeom prst="rect">
            <a:avLst/>
          </a:prstGeom>
        </p:spPr>
        <p:txBody>
          <a:bodyPr anchor="b"/>
          <a:lstStyle/>
          <a:p>
            <a:pPr fontAlgn="auto">
              <a:spcBef>
                <a:spcPts val="0"/>
              </a:spcBef>
              <a:spcAft>
                <a:spcPts val="0"/>
              </a:spcAft>
              <a:defRPr/>
            </a:pPr>
            <a:fld id="{F0330C29-7FBC-4C34-AFD2-05E669E79E63}" type="slidenum">
              <a:rPr lang="en-US" sz="1200" b="1" kern="0">
                <a:solidFill>
                  <a:sysClr val="windowText" lastClr="000000"/>
                </a:solidFill>
                <a:latin typeface="Arial" pitchFamily="34" charset="0"/>
                <a:cs typeface="Arial" pitchFamily="34" charset="0"/>
              </a:rPr>
              <a:pPr fontAlgn="auto">
                <a:spcBef>
                  <a:spcPts val="0"/>
                </a:spcBef>
                <a:spcAft>
                  <a:spcPts val="0"/>
                </a:spcAft>
                <a:defRPr/>
              </a:pPr>
              <a:t>‹#›</a:t>
            </a:fld>
            <a:endParaRPr lang="en-US" sz="1200" b="1" kern="0" dirty="0">
              <a:solidFill>
                <a:sysClr val="windowText" lastClr="000000"/>
              </a:solidFill>
              <a:latin typeface="Arial" pitchFamily="34" charset="0"/>
              <a:cs typeface="Arial" pitchFamily="34" charset="0"/>
            </a:endParaRPr>
          </a:p>
        </p:txBody>
      </p:sp>
      <p:pic>
        <p:nvPicPr>
          <p:cNvPr id="12" name="Picture 11" descr="Logo&#10;&#10;Description automatically generated">
            <a:extLst>
              <a:ext uri="{FF2B5EF4-FFF2-40B4-BE49-F238E27FC236}">
                <a16:creationId xmlns:a16="http://schemas.microsoft.com/office/drawing/2014/main" id="{D4713B56-073A-AC90-9D4F-74C0977C85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55" y="34925"/>
            <a:ext cx="533400" cy="666566"/>
          </a:xfrm>
          <a:prstGeom prst="rect">
            <a:avLst/>
          </a:prstGeom>
        </p:spPr>
      </p:pic>
      <p:sp>
        <p:nvSpPr>
          <p:cNvPr id="16" name="TextBox 15">
            <a:extLst>
              <a:ext uri="{FF2B5EF4-FFF2-40B4-BE49-F238E27FC236}">
                <a16:creationId xmlns:a16="http://schemas.microsoft.com/office/drawing/2014/main" id="{1E6AD580-767E-53D1-B695-D6E25A5A8A87}"/>
              </a:ext>
            </a:extLst>
          </p:cNvPr>
          <p:cNvSpPr txBox="1"/>
          <p:nvPr userDrawn="1"/>
        </p:nvSpPr>
        <p:spPr>
          <a:xfrm>
            <a:off x="4362481" y="6618600"/>
            <a:ext cx="449162" cy="276999"/>
          </a:xfrm>
          <a:prstGeom prst="rect">
            <a:avLst/>
          </a:prstGeom>
          <a:noFill/>
        </p:spPr>
        <p:txBody>
          <a:bodyPr wrap="none" rtlCol="0">
            <a:spAutoFit/>
          </a:bodyPr>
          <a:lstStyle/>
          <a:p>
            <a:r>
              <a:rPr lang="en-US" sz="1200" b="1" dirty="0">
                <a:solidFill>
                  <a:srgbClr val="00B050"/>
                </a:solidFill>
              </a:rPr>
              <a:t>CUI</a:t>
            </a:r>
          </a:p>
        </p:txBody>
      </p:sp>
      <p:sp>
        <p:nvSpPr>
          <p:cNvPr id="17" name="Content Placeholder 2">
            <a:extLst>
              <a:ext uri="{FF2B5EF4-FFF2-40B4-BE49-F238E27FC236}">
                <a16:creationId xmlns:a16="http://schemas.microsoft.com/office/drawing/2014/main" id="{5B91D1D6-7D71-E6A9-DFBE-2F71567A1545}"/>
              </a:ext>
            </a:extLst>
          </p:cNvPr>
          <p:cNvSpPr>
            <a:spLocks noGrp="1"/>
          </p:cNvSpPr>
          <p:nvPr>
            <p:ph sz="half" idx="1" hasCustomPrompt="1"/>
          </p:nvPr>
        </p:nvSpPr>
        <p:spPr>
          <a:xfrm>
            <a:off x="152400" y="1143000"/>
            <a:ext cx="4389120" cy="5364480"/>
          </a:xfrm>
        </p:spPr>
        <p:txBody>
          <a:bodyPr/>
          <a:lstStyle>
            <a:lvl1pPr marL="170260" indent="-170260">
              <a:buFont typeface="Wingdings" pitchFamily="2" charset="2"/>
              <a:buChar char="Ø"/>
              <a:defRPr sz="2000" b="0"/>
            </a:lvl1pPr>
            <a:lvl2pPr marL="300038" indent="-129779">
              <a:buFont typeface="Arial" pitchFamily="34" charset="0"/>
              <a:buChar char="•"/>
              <a:defRPr sz="1800" b="0" baseline="0"/>
            </a:lvl2pPr>
            <a:lvl3pPr marL="431006" indent="-130969">
              <a:buFont typeface="Arial" pitchFamily="34" charset="0"/>
              <a:buChar char="–"/>
              <a:defRPr sz="1600" b="0" baseline="0"/>
            </a:lvl3pPr>
            <a:lvl4pPr marL="554831" indent="-123825">
              <a:spcBef>
                <a:spcPts val="450"/>
              </a:spcBef>
              <a:buFont typeface="Wingdings" pitchFamily="2" charset="2"/>
              <a:buChar char="§"/>
              <a:defRPr sz="1200" b="0" baseline="0"/>
            </a:lvl4pPr>
            <a:lvl5pPr marL="814388" indent="-122635">
              <a:defRPr sz="1350"/>
            </a:lvl5pPr>
            <a:lvl6pPr>
              <a:defRPr sz="1350"/>
            </a:lvl6pPr>
            <a:lvl7pPr>
              <a:defRPr sz="1350"/>
            </a:lvl7pPr>
            <a:lvl8pPr>
              <a:defRPr sz="1350"/>
            </a:lvl8pPr>
            <a:lvl9pPr>
              <a:defRPr sz="1350"/>
            </a:lvl9pPr>
          </a:lstStyle>
          <a:p>
            <a:pPr lvl="0"/>
            <a:r>
              <a:rPr lang="en-US"/>
              <a:t>Arial 20</a:t>
            </a:r>
          </a:p>
          <a:p>
            <a:pPr lvl="1"/>
            <a:r>
              <a:rPr lang="en-US"/>
              <a:t>Arial 18</a:t>
            </a:r>
          </a:p>
          <a:p>
            <a:pPr lvl="2"/>
            <a:r>
              <a:rPr lang="en-US"/>
              <a:t>Arial 16</a:t>
            </a:r>
          </a:p>
          <a:p>
            <a:pPr lvl="3"/>
            <a:r>
              <a:rPr lang="en-US"/>
              <a:t>Arial 14</a:t>
            </a:r>
          </a:p>
        </p:txBody>
      </p:sp>
      <p:sp>
        <p:nvSpPr>
          <p:cNvPr id="18" name="Content Placeholder 2">
            <a:extLst>
              <a:ext uri="{FF2B5EF4-FFF2-40B4-BE49-F238E27FC236}">
                <a16:creationId xmlns:a16="http://schemas.microsoft.com/office/drawing/2014/main" id="{E5DACF88-5790-DAB8-60F0-0D7376ED28EF}"/>
              </a:ext>
            </a:extLst>
          </p:cNvPr>
          <p:cNvSpPr>
            <a:spLocks noGrp="1"/>
          </p:cNvSpPr>
          <p:nvPr>
            <p:ph sz="half" idx="10"/>
          </p:nvPr>
        </p:nvSpPr>
        <p:spPr>
          <a:xfrm>
            <a:off x="4631108" y="1143000"/>
            <a:ext cx="4389120" cy="5364480"/>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b="0"/>
            </a:lvl1pPr>
            <a:lvl2pPr>
              <a:defRPr lang="en-US" b="0" baseline="0"/>
            </a:lvl2pPr>
            <a:lvl3pPr>
              <a:defRPr lang="en-US" b="0" baseline="0"/>
            </a:lvl3pPr>
            <a:lvl4pPr>
              <a:defRPr lang="en-US" sz="1200" b="0" baseline="0"/>
            </a:lvl4pPr>
          </a:lstStyle>
          <a:p>
            <a:pPr marL="170260" lvl="0" indent="-170260"/>
            <a:r>
              <a:rPr lang="en-US"/>
              <a:t>Click to edit Master text styles</a:t>
            </a:r>
          </a:p>
          <a:p>
            <a:pPr marL="300038" lvl="1" indent="-129779">
              <a:buFont typeface="Arial" pitchFamily="34" charset="0"/>
            </a:pPr>
            <a:r>
              <a:rPr lang="en-US"/>
              <a:t>Second level</a:t>
            </a:r>
          </a:p>
          <a:p>
            <a:pPr marL="431006" lvl="2" indent="-130969">
              <a:buFont typeface="Arial" pitchFamily="34" charset="0"/>
            </a:pPr>
            <a:r>
              <a:rPr lang="en-US"/>
              <a:t>Third level</a:t>
            </a:r>
          </a:p>
          <a:p>
            <a:pPr marL="554831" lvl="3" indent="-123825"/>
            <a:r>
              <a:rPr lang="en-US"/>
              <a:t>Fourth level</a:t>
            </a:r>
          </a:p>
        </p:txBody>
      </p:sp>
      <p:sp>
        <p:nvSpPr>
          <p:cNvPr id="19" name="Title 1">
            <a:extLst>
              <a:ext uri="{FF2B5EF4-FFF2-40B4-BE49-F238E27FC236}">
                <a16:creationId xmlns:a16="http://schemas.microsoft.com/office/drawing/2014/main" id="{9A7F327D-FCCF-BDC6-627A-8C0008331921}"/>
              </a:ext>
            </a:extLst>
          </p:cNvPr>
          <p:cNvSpPr>
            <a:spLocks noGrp="1"/>
          </p:cNvSpPr>
          <p:nvPr>
            <p:ph type="title" hasCustomPrompt="1"/>
          </p:nvPr>
        </p:nvSpPr>
        <p:spPr>
          <a:xfrm>
            <a:off x="571500" y="140590"/>
            <a:ext cx="8001000" cy="533400"/>
          </a:xfrm>
        </p:spPr>
        <p:txBody>
          <a:bodyPr>
            <a:normAutofit/>
          </a:bodyPr>
          <a:lstStyle>
            <a:lvl1pPr algn="ctr">
              <a:defRPr sz="2800"/>
            </a:lvl1pPr>
          </a:lstStyle>
          <a:p>
            <a:r>
              <a:rPr lang="en-US"/>
              <a:t>Arial 28 Bold</a:t>
            </a:r>
          </a:p>
        </p:txBody>
      </p:sp>
      <p:sp>
        <p:nvSpPr>
          <p:cNvPr id="21" name="TextBox 20">
            <a:extLst>
              <a:ext uri="{FF2B5EF4-FFF2-40B4-BE49-F238E27FC236}">
                <a16:creationId xmlns:a16="http://schemas.microsoft.com/office/drawing/2014/main" id="{AB499851-3B22-1C06-13AA-62E800DCB8FF}"/>
              </a:ext>
            </a:extLst>
          </p:cNvPr>
          <p:cNvSpPr txBox="1"/>
          <p:nvPr userDrawn="1"/>
        </p:nvSpPr>
        <p:spPr>
          <a:xfrm>
            <a:off x="4316939" y="-63950"/>
            <a:ext cx="449162" cy="276999"/>
          </a:xfrm>
          <a:prstGeom prst="rect">
            <a:avLst/>
          </a:prstGeom>
          <a:noFill/>
        </p:spPr>
        <p:txBody>
          <a:bodyPr wrap="none" rtlCol="0">
            <a:spAutoFit/>
          </a:bodyPr>
          <a:lstStyle/>
          <a:p>
            <a:r>
              <a:rPr lang="en-US" sz="1200" b="1" dirty="0">
                <a:solidFill>
                  <a:srgbClr val="00B050"/>
                </a:solidFill>
              </a:rPr>
              <a:t>CUI</a:t>
            </a:r>
          </a:p>
        </p:txBody>
      </p:sp>
      <p:sp>
        <p:nvSpPr>
          <p:cNvPr id="2" name="Rectangle 1">
            <a:extLst>
              <a:ext uri="{FF2B5EF4-FFF2-40B4-BE49-F238E27FC236}">
                <a16:creationId xmlns:a16="http://schemas.microsoft.com/office/drawing/2014/main" id="{10B5F931-6507-8D57-8642-7AE23B8C58E4}"/>
              </a:ext>
            </a:extLst>
          </p:cNvPr>
          <p:cNvSpPr/>
          <p:nvPr userDrawn="1"/>
        </p:nvSpPr>
        <p:spPr>
          <a:xfrm>
            <a:off x="8367933" y="6581002"/>
            <a:ext cx="742511" cy="230832"/>
          </a:xfrm>
          <a:prstGeom prst="rect">
            <a:avLst/>
          </a:prstGeom>
        </p:spPr>
        <p:txBody>
          <a:bodyPr wrap="none">
            <a:spAutoFit/>
          </a:bodyPr>
          <a:lstStyle/>
          <a:p>
            <a:pPr algn="r" fontAlgn="auto">
              <a:spcBef>
                <a:spcPts val="0"/>
              </a:spcBef>
              <a:spcAft>
                <a:spcPts val="0"/>
              </a:spcAft>
              <a:defRPr/>
            </a:pPr>
            <a:r>
              <a:rPr lang="en-US" sz="900" i="1" dirty="0">
                <a:ln w="0">
                  <a:solidFill>
                    <a:srgbClr val="FFC000"/>
                  </a:solidFill>
                </a:ln>
                <a:solidFill>
                  <a:prstClr val="black"/>
                </a:solidFill>
                <a:latin typeface="G.I. 400" pitchFamily="2" charset="0"/>
              </a:rPr>
              <a:t>One ROTC</a:t>
            </a:r>
          </a:p>
        </p:txBody>
      </p:sp>
      <p:sp>
        <p:nvSpPr>
          <p:cNvPr id="4" name="Rectangle 3">
            <a:extLst>
              <a:ext uri="{FF2B5EF4-FFF2-40B4-BE49-F238E27FC236}">
                <a16:creationId xmlns:a16="http://schemas.microsoft.com/office/drawing/2014/main" id="{3598A2BE-FCB3-A0FA-C3DB-0715C7E7DFFD}"/>
              </a:ext>
            </a:extLst>
          </p:cNvPr>
          <p:cNvSpPr/>
          <p:nvPr userDrawn="1"/>
        </p:nvSpPr>
        <p:spPr>
          <a:xfrm>
            <a:off x="8034402" y="801048"/>
            <a:ext cx="1109598" cy="230832"/>
          </a:xfrm>
          <a:prstGeom prst="rect">
            <a:avLst/>
          </a:prstGeom>
        </p:spPr>
        <p:txBody>
          <a:bodyPr wrap="none">
            <a:spAutoFit/>
          </a:bodyPr>
          <a:lstStyle/>
          <a:p>
            <a:pPr algn="r" fontAlgn="auto">
              <a:spcBef>
                <a:spcPts val="0"/>
              </a:spcBef>
              <a:spcAft>
                <a:spcPts val="0"/>
              </a:spcAft>
              <a:defRPr/>
            </a:pPr>
            <a:r>
              <a:rPr lang="en-US" sz="900" i="1" dirty="0">
                <a:ln w="3175">
                  <a:solidFill>
                    <a:srgbClr val="FFCC00"/>
                  </a:solidFill>
                </a:ln>
                <a:solidFill>
                  <a:prstClr val="black"/>
                </a:solidFill>
                <a:latin typeface="G.I. 400" pitchFamily="2" charset="0"/>
              </a:rPr>
              <a:t>Be All You Can Be</a:t>
            </a:r>
          </a:p>
        </p:txBody>
      </p:sp>
    </p:spTree>
    <p:extLst>
      <p:ext uri="{BB962C8B-B14F-4D97-AF65-F5344CB8AC3E}">
        <p14:creationId xmlns:p14="http://schemas.microsoft.com/office/powerpoint/2010/main" val="3408654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Quad Chart Small Icons">
    <p:spTree>
      <p:nvGrpSpPr>
        <p:cNvPr id="1" name=""/>
        <p:cNvGrpSpPr/>
        <p:nvPr/>
      </p:nvGrpSpPr>
      <p:grpSpPr>
        <a:xfrm>
          <a:off x="0" y="0"/>
          <a:ext cx="0" cy="0"/>
          <a:chOff x="0" y="0"/>
          <a:chExt cx="0" cy="0"/>
        </a:xfrm>
      </p:grpSpPr>
      <p:sp>
        <p:nvSpPr>
          <p:cNvPr id="3" name="Rectangle 32"/>
          <p:cNvSpPr>
            <a:spLocks noChangeArrowheads="1"/>
          </p:cNvSpPr>
          <p:nvPr userDrawn="1"/>
        </p:nvSpPr>
        <p:spPr bwMode="auto">
          <a:xfrm rot="10800000">
            <a:off x="15062" y="754314"/>
            <a:ext cx="9144000" cy="73025"/>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sz="1350" dirty="0">
              <a:solidFill>
                <a:srgbClr val="FFFFFF"/>
              </a:solidFill>
              <a:latin typeface="Arial" pitchFamily="34" charset="0"/>
            </a:endParaRPr>
          </a:p>
        </p:txBody>
      </p:sp>
      <p:pic>
        <p:nvPicPr>
          <p:cNvPr id="5" name="Picture 2" descr="http://www.tioh.hqda.pentagon.mil/ImageProxy.ashx?n=1&amp;t=original&amp;id=5161"/>
          <p:cNvPicPr>
            <a:picLocks noChangeAspect="1"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23300" y="34925"/>
            <a:ext cx="495300" cy="685800"/>
          </a:xfrm>
          <a:prstGeom prst="rect">
            <a:avLst/>
          </a:prstGeom>
          <a:noFill/>
          <a:ln w="9525">
            <a:noFill/>
            <a:miter lim="800000"/>
            <a:headEnd/>
            <a:tailEnd/>
          </a:ln>
        </p:spPr>
      </p:pic>
      <p:cxnSp>
        <p:nvCxnSpPr>
          <p:cNvPr id="6" name="Straight Connector 5">
            <a:extLst>
              <a:ext uri="{FF2B5EF4-FFF2-40B4-BE49-F238E27FC236}">
                <a16:creationId xmlns:a16="http://schemas.microsoft.com/office/drawing/2014/main" id="{C892F906-456E-F894-A58A-B3D577860FFD}"/>
              </a:ext>
            </a:extLst>
          </p:cNvPr>
          <p:cNvCxnSpPr/>
          <p:nvPr userDrawn="1"/>
        </p:nvCxnSpPr>
        <p:spPr bwMode="auto">
          <a:xfrm rot="10800000">
            <a:off x="366713" y="3827463"/>
            <a:ext cx="841216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DB7E16C-1616-DBAB-3FA0-E82D681AB682}"/>
              </a:ext>
            </a:extLst>
          </p:cNvPr>
          <p:cNvCxnSpPr/>
          <p:nvPr userDrawn="1"/>
        </p:nvCxnSpPr>
        <p:spPr>
          <a:xfrm rot="5400000">
            <a:off x="2065338" y="3843338"/>
            <a:ext cx="5029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Slide Number Placeholder 4">
            <a:extLst>
              <a:ext uri="{FF2B5EF4-FFF2-40B4-BE49-F238E27FC236}">
                <a16:creationId xmlns:a16="http://schemas.microsoft.com/office/drawing/2014/main" id="{A9E35C2C-A730-23D7-47C5-C9AF8A2ED11B}"/>
              </a:ext>
            </a:extLst>
          </p:cNvPr>
          <p:cNvSpPr txBox="1">
            <a:spLocks/>
          </p:cNvSpPr>
          <p:nvPr userDrawn="1"/>
        </p:nvSpPr>
        <p:spPr>
          <a:xfrm>
            <a:off x="0" y="6562725"/>
            <a:ext cx="838200" cy="304800"/>
          </a:xfrm>
          <a:prstGeom prst="rect">
            <a:avLst/>
          </a:prstGeom>
        </p:spPr>
        <p:txBody>
          <a:bodyPr anchor="b"/>
          <a:lstStyle/>
          <a:p>
            <a:pPr fontAlgn="auto">
              <a:spcBef>
                <a:spcPts val="0"/>
              </a:spcBef>
              <a:spcAft>
                <a:spcPts val="0"/>
              </a:spcAft>
              <a:defRPr/>
            </a:pPr>
            <a:fld id="{F0330C29-7FBC-4C34-AFD2-05E669E79E63}" type="slidenum">
              <a:rPr lang="en-US" sz="1200" b="1" kern="0">
                <a:solidFill>
                  <a:sysClr val="windowText" lastClr="000000"/>
                </a:solidFill>
                <a:latin typeface="Arial" pitchFamily="34" charset="0"/>
                <a:cs typeface="Arial" pitchFamily="34" charset="0"/>
              </a:rPr>
              <a:pPr fontAlgn="auto">
                <a:spcBef>
                  <a:spcPts val="0"/>
                </a:spcBef>
                <a:spcAft>
                  <a:spcPts val="0"/>
                </a:spcAft>
                <a:defRPr/>
              </a:pPr>
              <a:t>‹#›</a:t>
            </a:fld>
            <a:endParaRPr lang="en-US" sz="1200" b="1" kern="0" dirty="0">
              <a:solidFill>
                <a:sysClr val="windowText" lastClr="000000"/>
              </a:solidFill>
              <a:latin typeface="Arial" pitchFamily="34" charset="0"/>
              <a:cs typeface="Arial" pitchFamily="34" charset="0"/>
            </a:endParaRPr>
          </a:p>
        </p:txBody>
      </p:sp>
      <p:pic>
        <p:nvPicPr>
          <p:cNvPr id="9" name="Picture 8" descr="Logo&#10;&#10;Description automatically generated">
            <a:extLst>
              <a:ext uri="{FF2B5EF4-FFF2-40B4-BE49-F238E27FC236}">
                <a16:creationId xmlns:a16="http://schemas.microsoft.com/office/drawing/2014/main" id="{03EAD0E6-B8DB-431B-A830-13513DAC1B4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55" y="34925"/>
            <a:ext cx="533400" cy="666566"/>
          </a:xfrm>
          <a:prstGeom prst="rect">
            <a:avLst/>
          </a:prstGeom>
        </p:spPr>
      </p:pic>
      <p:sp>
        <p:nvSpPr>
          <p:cNvPr id="24" name="TextBox 23">
            <a:extLst>
              <a:ext uri="{FF2B5EF4-FFF2-40B4-BE49-F238E27FC236}">
                <a16:creationId xmlns:a16="http://schemas.microsoft.com/office/drawing/2014/main" id="{05B6901C-3744-C09E-B046-B70FF63792FF}"/>
              </a:ext>
            </a:extLst>
          </p:cNvPr>
          <p:cNvSpPr txBox="1"/>
          <p:nvPr userDrawn="1"/>
        </p:nvSpPr>
        <p:spPr>
          <a:xfrm>
            <a:off x="4347419" y="6581001"/>
            <a:ext cx="449162" cy="276999"/>
          </a:xfrm>
          <a:prstGeom prst="rect">
            <a:avLst/>
          </a:prstGeom>
          <a:noFill/>
        </p:spPr>
        <p:txBody>
          <a:bodyPr wrap="none" rtlCol="0">
            <a:spAutoFit/>
          </a:bodyPr>
          <a:lstStyle/>
          <a:p>
            <a:r>
              <a:rPr lang="en-US" sz="1200" b="1" dirty="0">
                <a:solidFill>
                  <a:srgbClr val="00B050"/>
                </a:solidFill>
              </a:rPr>
              <a:t>CUI</a:t>
            </a:r>
          </a:p>
        </p:txBody>
      </p:sp>
      <p:sp>
        <p:nvSpPr>
          <p:cNvPr id="25" name="Text Placeholder 2">
            <a:extLst>
              <a:ext uri="{FF2B5EF4-FFF2-40B4-BE49-F238E27FC236}">
                <a16:creationId xmlns:a16="http://schemas.microsoft.com/office/drawing/2014/main" id="{F9EBCDA5-E2B8-CD7E-20F7-BD9506D687E6}"/>
              </a:ext>
            </a:extLst>
          </p:cNvPr>
          <p:cNvSpPr>
            <a:spLocks noGrp="1"/>
          </p:cNvSpPr>
          <p:nvPr>
            <p:ph type="body" idx="1" hasCustomPrompt="1"/>
          </p:nvPr>
        </p:nvSpPr>
        <p:spPr>
          <a:xfrm>
            <a:off x="152399" y="981163"/>
            <a:ext cx="4344988" cy="451027"/>
          </a:xfrm>
        </p:spPr>
        <p:txBody>
          <a:bodyPr anchor="b">
            <a:normAutofit/>
          </a:bodyPr>
          <a:lstStyle>
            <a:lvl1pPr marL="0" indent="0" algn="ctr">
              <a:buNone/>
              <a:defRPr sz="2000" b="1" u="sng"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Arial 20 Bold Underlined</a:t>
            </a:r>
          </a:p>
        </p:txBody>
      </p:sp>
      <p:sp>
        <p:nvSpPr>
          <p:cNvPr id="27" name="Text Placeholder 4">
            <a:extLst>
              <a:ext uri="{FF2B5EF4-FFF2-40B4-BE49-F238E27FC236}">
                <a16:creationId xmlns:a16="http://schemas.microsoft.com/office/drawing/2014/main" id="{D305C78B-D416-7822-BF13-BEFB538BFC78}"/>
              </a:ext>
            </a:extLst>
          </p:cNvPr>
          <p:cNvSpPr>
            <a:spLocks noGrp="1"/>
          </p:cNvSpPr>
          <p:nvPr>
            <p:ph type="body" sz="quarter" idx="3"/>
          </p:nvPr>
        </p:nvSpPr>
        <p:spPr>
          <a:xfrm>
            <a:off x="4645025" y="985132"/>
            <a:ext cx="4346575" cy="451027"/>
          </a:xfrm>
        </p:spPr>
        <p:txBody>
          <a:bodyPr anchor="b">
            <a:normAutofit/>
          </a:bodyPr>
          <a:lstStyle>
            <a:lvl1pPr marL="0" indent="0" algn="ctr">
              <a:buNone/>
              <a:defRPr sz="2000" b="1" u="sng"/>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Text Placeholder 2">
            <a:extLst>
              <a:ext uri="{FF2B5EF4-FFF2-40B4-BE49-F238E27FC236}">
                <a16:creationId xmlns:a16="http://schemas.microsoft.com/office/drawing/2014/main" id="{25C22008-64E8-B5BA-D3F2-938002A75F63}"/>
              </a:ext>
            </a:extLst>
          </p:cNvPr>
          <p:cNvSpPr>
            <a:spLocks noGrp="1"/>
          </p:cNvSpPr>
          <p:nvPr>
            <p:ph type="body" idx="13"/>
          </p:nvPr>
        </p:nvSpPr>
        <p:spPr>
          <a:xfrm>
            <a:off x="152399" y="3762553"/>
            <a:ext cx="4344988" cy="451027"/>
          </a:xfrm>
        </p:spPr>
        <p:txBody>
          <a:bodyPr anchor="b">
            <a:normAutofit/>
          </a:bodyPr>
          <a:lstStyle>
            <a:lvl1pPr marL="0" indent="0" algn="ctr">
              <a:buNone/>
              <a:defRPr sz="2000" b="1" u="sng"/>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Text Placeholder 4">
            <a:extLst>
              <a:ext uri="{FF2B5EF4-FFF2-40B4-BE49-F238E27FC236}">
                <a16:creationId xmlns:a16="http://schemas.microsoft.com/office/drawing/2014/main" id="{485BBB09-399A-B069-DF30-2373ED4CA0E9}"/>
              </a:ext>
            </a:extLst>
          </p:cNvPr>
          <p:cNvSpPr>
            <a:spLocks noGrp="1"/>
          </p:cNvSpPr>
          <p:nvPr>
            <p:ph type="body" sz="quarter" idx="15"/>
          </p:nvPr>
        </p:nvSpPr>
        <p:spPr>
          <a:xfrm>
            <a:off x="4643974" y="3762553"/>
            <a:ext cx="4346575" cy="451027"/>
          </a:xfrm>
        </p:spPr>
        <p:txBody>
          <a:bodyPr anchor="b">
            <a:normAutofit/>
          </a:bodyPr>
          <a:lstStyle>
            <a:lvl1pPr marL="0" indent="0" algn="ctr">
              <a:buNone/>
              <a:defRPr sz="2000" b="1" u="sng"/>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3" name="Title 1">
            <a:extLst>
              <a:ext uri="{FF2B5EF4-FFF2-40B4-BE49-F238E27FC236}">
                <a16:creationId xmlns:a16="http://schemas.microsoft.com/office/drawing/2014/main" id="{6A3CB20F-5211-35C6-2CCE-CFCA2458297A}"/>
              </a:ext>
            </a:extLst>
          </p:cNvPr>
          <p:cNvSpPr>
            <a:spLocks noGrp="1"/>
          </p:cNvSpPr>
          <p:nvPr>
            <p:ph type="title" hasCustomPrompt="1"/>
          </p:nvPr>
        </p:nvSpPr>
        <p:spPr>
          <a:xfrm>
            <a:off x="571500" y="140590"/>
            <a:ext cx="8001000" cy="533400"/>
          </a:xfrm>
        </p:spPr>
        <p:txBody>
          <a:bodyPr>
            <a:normAutofit/>
          </a:bodyPr>
          <a:lstStyle>
            <a:lvl1pPr algn="ctr">
              <a:defRPr sz="2800"/>
            </a:lvl1pPr>
          </a:lstStyle>
          <a:p>
            <a:r>
              <a:rPr lang="en-US"/>
              <a:t>Arial 28 Bold</a:t>
            </a:r>
          </a:p>
        </p:txBody>
      </p:sp>
      <p:sp>
        <p:nvSpPr>
          <p:cNvPr id="34" name="TextBox 33">
            <a:extLst>
              <a:ext uri="{FF2B5EF4-FFF2-40B4-BE49-F238E27FC236}">
                <a16:creationId xmlns:a16="http://schemas.microsoft.com/office/drawing/2014/main" id="{54482142-15FD-2FE5-F774-A1B154805B42}"/>
              </a:ext>
            </a:extLst>
          </p:cNvPr>
          <p:cNvSpPr txBox="1"/>
          <p:nvPr userDrawn="1"/>
        </p:nvSpPr>
        <p:spPr>
          <a:xfrm>
            <a:off x="4347419" y="-50742"/>
            <a:ext cx="449162" cy="276999"/>
          </a:xfrm>
          <a:prstGeom prst="rect">
            <a:avLst/>
          </a:prstGeom>
          <a:noFill/>
        </p:spPr>
        <p:txBody>
          <a:bodyPr wrap="none" rtlCol="0">
            <a:spAutoFit/>
          </a:bodyPr>
          <a:lstStyle/>
          <a:p>
            <a:r>
              <a:rPr lang="en-US" sz="1200" b="1" dirty="0">
                <a:solidFill>
                  <a:srgbClr val="00B050"/>
                </a:solidFill>
              </a:rPr>
              <a:t>CUI</a:t>
            </a:r>
          </a:p>
        </p:txBody>
      </p:sp>
      <p:sp>
        <p:nvSpPr>
          <p:cNvPr id="35" name="Content Placeholder 3">
            <a:extLst>
              <a:ext uri="{FF2B5EF4-FFF2-40B4-BE49-F238E27FC236}">
                <a16:creationId xmlns:a16="http://schemas.microsoft.com/office/drawing/2014/main" id="{5DD39071-576B-46CD-EA40-4938FD094820}"/>
              </a:ext>
            </a:extLst>
          </p:cNvPr>
          <p:cNvSpPr>
            <a:spLocks noGrp="1"/>
          </p:cNvSpPr>
          <p:nvPr>
            <p:ph sz="half" idx="2" hasCustomPrompt="1"/>
          </p:nvPr>
        </p:nvSpPr>
        <p:spPr>
          <a:xfrm>
            <a:off x="152400" y="1497100"/>
            <a:ext cx="4344988" cy="2265453"/>
          </a:xfrm>
        </p:spPr>
        <p:txBody>
          <a:bodyPr>
            <a:normAutofit/>
          </a:bodyPr>
          <a:lstStyle>
            <a:lvl1pPr marL="130969" indent="-130969">
              <a:defRPr sz="2000" baseline="0"/>
            </a:lvl1pPr>
            <a:lvl2pPr marL="215504" indent="-84535">
              <a:buFont typeface="Arial" pitchFamily="34" charset="0"/>
              <a:buChar char="•"/>
              <a:defRPr sz="1800"/>
            </a:lvl2pPr>
            <a:lvl3pPr marL="300038" indent="-84535">
              <a:buFont typeface="Arial" pitchFamily="34" charset="0"/>
              <a:buChar char="­"/>
              <a:defRPr sz="1600" baseline="0"/>
            </a:lvl3pPr>
            <a:lvl4pPr marL="385763" indent="-85725">
              <a:spcBef>
                <a:spcPts val="450"/>
              </a:spcBef>
              <a:buFont typeface="Wingdings" pitchFamily="2" charset="2"/>
              <a:buChar char="§"/>
              <a:defRPr sz="1400" baseline="0"/>
            </a:lvl4pPr>
            <a:lvl5pPr>
              <a:defRPr sz="1200"/>
            </a:lvl5pPr>
            <a:lvl6pPr>
              <a:defRPr sz="1200"/>
            </a:lvl6pPr>
            <a:lvl7pPr>
              <a:defRPr sz="1200"/>
            </a:lvl7pPr>
            <a:lvl8pPr>
              <a:defRPr sz="1200"/>
            </a:lvl8pPr>
            <a:lvl9pPr>
              <a:defRPr sz="1200"/>
            </a:lvl9pPr>
          </a:lstStyle>
          <a:p>
            <a:pPr lvl="0"/>
            <a:r>
              <a:rPr lang="en-US"/>
              <a:t> Arial 20</a:t>
            </a:r>
          </a:p>
          <a:p>
            <a:pPr lvl="1"/>
            <a:r>
              <a:rPr lang="en-US"/>
              <a:t> Arial 18</a:t>
            </a:r>
          </a:p>
          <a:p>
            <a:pPr lvl="2"/>
            <a:r>
              <a:rPr lang="en-US"/>
              <a:t> Arial 16</a:t>
            </a:r>
          </a:p>
          <a:p>
            <a:pPr lvl="3"/>
            <a:r>
              <a:rPr lang="en-US"/>
              <a:t> Arial 14</a:t>
            </a:r>
          </a:p>
        </p:txBody>
      </p:sp>
      <p:sp>
        <p:nvSpPr>
          <p:cNvPr id="36" name="Content Placeholder 5">
            <a:extLst>
              <a:ext uri="{FF2B5EF4-FFF2-40B4-BE49-F238E27FC236}">
                <a16:creationId xmlns:a16="http://schemas.microsoft.com/office/drawing/2014/main" id="{534AB5CD-E18E-9F44-7BF5-2A15EC072E37}"/>
              </a:ext>
            </a:extLst>
          </p:cNvPr>
          <p:cNvSpPr>
            <a:spLocks noGrp="1"/>
          </p:cNvSpPr>
          <p:nvPr>
            <p:ph sz="quarter" idx="4"/>
          </p:nvPr>
        </p:nvSpPr>
        <p:spPr>
          <a:xfrm>
            <a:off x="4645026" y="1497100"/>
            <a:ext cx="4346575" cy="2265453"/>
          </a:xfrm>
          <a:noFill/>
          <a:ln w="9525">
            <a:noFill/>
            <a:miter lim="800000"/>
            <a:headEnd/>
            <a:tailEnd/>
          </a:ln>
        </p:spPr>
        <p:txBody>
          <a:bodyPr vert="horz" wrap="square" lIns="91440" tIns="45720" rIns="91440" bIns="45720" numCol="1" anchor="t" anchorCtr="0" compatLnSpc="1">
            <a:prstTxWarp prst="textNoShape">
              <a:avLst/>
            </a:prstTxWarp>
            <a:normAutofit/>
          </a:bodyPr>
          <a:lstStyle>
            <a:lvl1pPr>
              <a:defRPr lang="en-US" baseline="0"/>
            </a:lvl1pPr>
            <a:lvl2pPr>
              <a:defRPr lang="en-US"/>
            </a:lvl2pPr>
            <a:lvl3pPr>
              <a:defRPr lang="en-US" baseline="0"/>
            </a:lvl3pPr>
            <a:lvl4pPr>
              <a:defRPr lang="en-US" baseline="0"/>
            </a:lvl4pPr>
          </a:lstStyle>
          <a:p>
            <a:pPr marL="130969" lvl="0" indent="-130969"/>
            <a:r>
              <a:rPr lang="en-US"/>
              <a:t>Click to edit Master text styles</a:t>
            </a:r>
          </a:p>
          <a:p>
            <a:pPr marL="215504" lvl="1" indent="-84535">
              <a:buFont typeface="Arial" pitchFamily="34" charset="0"/>
            </a:pPr>
            <a:r>
              <a:rPr lang="en-US"/>
              <a:t>Second level</a:t>
            </a:r>
          </a:p>
          <a:p>
            <a:pPr marL="300038" lvl="2" indent="-84535">
              <a:buFont typeface="Arial" pitchFamily="34" charset="0"/>
              <a:buChar char="­"/>
            </a:pPr>
            <a:r>
              <a:rPr lang="en-US"/>
              <a:t>Third level</a:t>
            </a:r>
          </a:p>
          <a:p>
            <a:pPr marL="385763" lvl="3" indent="-85725"/>
            <a:r>
              <a:rPr lang="en-US"/>
              <a:t>Fourth level</a:t>
            </a:r>
          </a:p>
        </p:txBody>
      </p:sp>
      <p:sp>
        <p:nvSpPr>
          <p:cNvPr id="37" name="Content Placeholder 3">
            <a:extLst>
              <a:ext uri="{FF2B5EF4-FFF2-40B4-BE49-F238E27FC236}">
                <a16:creationId xmlns:a16="http://schemas.microsoft.com/office/drawing/2014/main" id="{BB49671A-85B0-8610-70E7-F062DB5CA764}"/>
              </a:ext>
            </a:extLst>
          </p:cNvPr>
          <p:cNvSpPr>
            <a:spLocks noGrp="1"/>
          </p:cNvSpPr>
          <p:nvPr>
            <p:ph sz="half" idx="14"/>
          </p:nvPr>
        </p:nvSpPr>
        <p:spPr>
          <a:xfrm>
            <a:off x="152400" y="4278490"/>
            <a:ext cx="4344988" cy="2111199"/>
          </a:xfrm>
          <a:noFill/>
          <a:ln w="9525">
            <a:noFill/>
            <a:miter lim="800000"/>
            <a:headEnd/>
            <a:tailEnd/>
          </a:ln>
        </p:spPr>
        <p:txBody>
          <a:bodyPr vert="horz" wrap="square" lIns="91440" tIns="45720" rIns="91440" bIns="45720" numCol="1" anchor="t" anchorCtr="0" compatLnSpc="1">
            <a:prstTxWarp prst="textNoShape">
              <a:avLst/>
            </a:prstTxWarp>
            <a:normAutofit/>
          </a:bodyPr>
          <a:lstStyle>
            <a:lvl1pPr>
              <a:defRPr lang="en-US" baseline="0" dirty="0"/>
            </a:lvl1pPr>
            <a:lvl2pPr>
              <a:defRPr lang="en-US" dirty="0"/>
            </a:lvl2pPr>
            <a:lvl3pPr>
              <a:defRPr lang="en-US" baseline="0" dirty="0"/>
            </a:lvl3pPr>
            <a:lvl4pPr>
              <a:defRPr lang="en-US" baseline="0" dirty="0"/>
            </a:lvl4pPr>
          </a:lstStyle>
          <a:p>
            <a:pPr marL="130969" lvl="0" indent="-130969"/>
            <a:r>
              <a:rPr lang="en-US"/>
              <a:t>Click to edit Master text styles</a:t>
            </a:r>
          </a:p>
          <a:p>
            <a:pPr marL="215504" lvl="1" indent="-84535">
              <a:buFont typeface="Arial" pitchFamily="34" charset="0"/>
            </a:pPr>
            <a:r>
              <a:rPr lang="en-US"/>
              <a:t>Second level</a:t>
            </a:r>
          </a:p>
          <a:p>
            <a:pPr marL="300038" lvl="2" indent="-84535">
              <a:buFont typeface="Arial" pitchFamily="34" charset="0"/>
              <a:buChar char="­"/>
            </a:pPr>
            <a:r>
              <a:rPr lang="en-US"/>
              <a:t>Third level</a:t>
            </a:r>
          </a:p>
          <a:p>
            <a:pPr marL="385763" lvl="3" indent="-85725"/>
            <a:r>
              <a:rPr lang="en-US"/>
              <a:t>Fourth level</a:t>
            </a:r>
          </a:p>
        </p:txBody>
      </p:sp>
      <p:sp>
        <p:nvSpPr>
          <p:cNvPr id="38" name="Content Placeholder 5">
            <a:extLst>
              <a:ext uri="{FF2B5EF4-FFF2-40B4-BE49-F238E27FC236}">
                <a16:creationId xmlns:a16="http://schemas.microsoft.com/office/drawing/2014/main" id="{A5B84C47-1E83-3805-259C-B20F50CE3AEC}"/>
              </a:ext>
            </a:extLst>
          </p:cNvPr>
          <p:cNvSpPr>
            <a:spLocks noGrp="1"/>
          </p:cNvSpPr>
          <p:nvPr>
            <p:ph sz="quarter" idx="16"/>
          </p:nvPr>
        </p:nvSpPr>
        <p:spPr>
          <a:xfrm>
            <a:off x="4645026" y="4278490"/>
            <a:ext cx="4346575" cy="2111199"/>
          </a:xfrm>
          <a:noFill/>
          <a:ln w="9525">
            <a:noFill/>
            <a:miter lim="800000"/>
            <a:headEnd/>
            <a:tailEnd/>
          </a:ln>
        </p:spPr>
        <p:txBody>
          <a:bodyPr vert="horz" wrap="square" lIns="91440" tIns="45720" rIns="91440" bIns="45720" numCol="1" anchor="t" anchorCtr="0" compatLnSpc="1">
            <a:prstTxWarp prst="textNoShape">
              <a:avLst/>
            </a:prstTxWarp>
            <a:normAutofit/>
          </a:bodyPr>
          <a:lstStyle>
            <a:lvl1pPr>
              <a:defRPr lang="en-US" baseline="0" dirty="0"/>
            </a:lvl1pPr>
            <a:lvl2pPr>
              <a:defRPr lang="en-US" dirty="0"/>
            </a:lvl2pPr>
            <a:lvl3pPr>
              <a:defRPr lang="en-US" baseline="0" dirty="0"/>
            </a:lvl3pPr>
            <a:lvl4pPr>
              <a:defRPr lang="en-US" baseline="0" dirty="0"/>
            </a:lvl4pPr>
          </a:lstStyle>
          <a:p>
            <a:pPr marL="130969" lvl="0" indent="-130969"/>
            <a:r>
              <a:rPr lang="en-US"/>
              <a:t>Click to edit Master text styles</a:t>
            </a:r>
          </a:p>
          <a:p>
            <a:pPr marL="215504" lvl="1" indent="-84535">
              <a:buFont typeface="Arial" pitchFamily="34" charset="0"/>
            </a:pPr>
            <a:r>
              <a:rPr lang="en-US"/>
              <a:t>Second level</a:t>
            </a:r>
          </a:p>
          <a:p>
            <a:pPr marL="300038" lvl="2" indent="-84535">
              <a:buFont typeface="Arial" pitchFamily="34" charset="0"/>
              <a:buChar char="­"/>
            </a:pPr>
            <a:r>
              <a:rPr lang="en-US"/>
              <a:t>Third level</a:t>
            </a:r>
          </a:p>
          <a:p>
            <a:pPr marL="385763" lvl="3" indent="-85725"/>
            <a:r>
              <a:rPr lang="en-US"/>
              <a:t>Fourth level</a:t>
            </a:r>
          </a:p>
        </p:txBody>
      </p:sp>
      <p:sp>
        <p:nvSpPr>
          <p:cNvPr id="2" name="Rectangle 1">
            <a:extLst>
              <a:ext uri="{FF2B5EF4-FFF2-40B4-BE49-F238E27FC236}">
                <a16:creationId xmlns:a16="http://schemas.microsoft.com/office/drawing/2014/main" id="{CBF29BC6-37A4-0CDA-2696-110C29238195}"/>
              </a:ext>
            </a:extLst>
          </p:cNvPr>
          <p:cNvSpPr/>
          <p:nvPr userDrawn="1"/>
        </p:nvSpPr>
        <p:spPr>
          <a:xfrm>
            <a:off x="8367933" y="6581002"/>
            <a:ext cx="742511" cy="230832"/>
          </a:xfrm>
          <a:prstGeom prst="rect">
            <a:avLst/>
          </a:prstGeom>
        </p:spPr>
        <p:txBody>
          <a:bodyPr wrap="none">
            <a:spAutoFit/>
          </a:bodyPr>
          <a:lstStyle/>
          <a:p>
            <a:pPr algn="r" fontAlgn="auto">
              <a:spcBef>
                <a:spcPts val="0"/>
              </a:spcBef>
              <a:spcAft>
                <a:spcPts val="0"/>
              </a:spcAft>
              <a:defRPr/>
            </a:pPr>
            <a:r>
              <a:rPr lang="en-US" sz="900" i="1" dirty="0">
                <a:ln w="0">
                  <a:solidFill>
                    <a:srgbClr val="FFC000"/>
                  </a:solidFill>
                </a:ln>
                <a:solidFill>
                  <a:prstClr val="black"/>
                </a:solidFill>
                <a:latin typeface="G.I. 400" pitchFamily="2" charset="0"/>
              </a:rPr>
              <a:t>One ROTC</a:t>
            </a:r>
          </a:p>
        </p:txBody>
      </p:sp>
      <p:sp>
        <p:nvSpPr>
          <p:cNvPr id="4" name="Rectangle 3">
            <a:extLst>
              <a:ext uri="{FF2B5EF4-FFF2-40B4-BE49-F238E27FC236}">
                <a16:creationId xmlns:a16="http://schemas.microsoft.com/office/drawing/2014/main" id="{AB949F86-BE86-8D79-535F-50D82B9A370E}"/>
              </a:ext>
            </a:extLst>
          </p:cNvPr>
          <p:cNvSpPr/>
          <p:nvPr userDrawn="1"/>
        </p:nvSpPr>
        <p:spPr>
          <a:xfrm>
            <a:off x="8034402" y="801048"/>
            <a:ext cx="1109598" cy="230832"/>
          </a:xfrm>
          <a:prstGeom prst="rect">
            <a:avLst/>
          </a:prstGeom>
        </p:spPr>
        <p:txBody>
          <a:bodyPr wrap="none">
            <a:spAutoFit/>
          </a:bodyPr>
          <a:lstStyle/>
          <a:p>
            <a:pPr algn="r" fontAlgn="auto">
              <a:spcBef>
                <a:spcPts val="0"/>
              </a:spcBef>
              <a:spcAft>
                <a:spcPts val="0"/>
              </a:spcAft>
              <a:defRPr/>
            </a:pPr>
            <a:r>
              <a:rPr lang="en-US" sz="900" i="1" dirty="0">
                <a:ln w="3175">
                  <a:solidFill>
                    <a:srgbClr val="FFCC00"/>
                  </a:solidFill>
                </a:ln>
                <a:solidFill>
                  <a:prstClr val="black"/>
                </a:solidFill>
                <a:latin typeface="G.I. 400" pitchFamily="2" charset="0"/>
              </a:rPr>
              <a:t>Be All You Can Be</a:t>
            </a:r>
          </a:p>
        </p:txBody>
      </p:sp>
    </p:spTree>
    <p:extLst>
      <p:ext uri="{BB962C8B-B14F-4D97-AF65-F5344CB8AC3E}">
        <p14:creationId xmlns:p14="http://schemas.microsoft.com/office/powerpoint/2010/main" val="122786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4_Charts and Graphs Small Icons">
    <p:spTree>
      <p:nvGrpSpPr>
        <p:cNvPr id="1" name=""/>
        <p:cNvGrpSpPr/>
        <p:nvPr/>
      </p:nvGrpSpPr>
      <p:grpSpPr>
        <a:xfrm>
          <a:off x="0" y="0"/>
          <a:ext cx="0" cy="0"/>
          <a:chOff x="0" y="0"/>
          <a:chExt cx="0" cy="0"/>
        </a:xfrm>
      </p:grpSpPr>
      <p:sp>
        <p:nvSpPr>
          <p:cNvPr id="3" name="Rectangle 32"/>
          <p:cNvSpPr>
            <a:spLocks noChangeArrowheads="1"/>
          </p:cNvSpPr>
          <p:nvPr userDrawn="1"/>
        </p:nvSpPr>
        <p:spPr bwMode="auto">
          <a:xfrm rot="10800000">
            <a:off x="15062" y="754314"/>
            <a:ext cx="9144000" cy="73025"/>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sz="1350" dirty="0">
              <a:solidFill>
                <a:srgbClr val="FFFFFF"/>
              </a:solidFill>
              <a:latin typeface="Arial" pitchFamily="34" charset="0"/>
            </a:endParaRPr>
          </a:p>
        </p:txBody>
      </p:sp>
      <p:pic>
        <p:nvPicPr>
          <p:cNvPr id="5" name="Picture 2" descr="http://www.tioh.hqda.pentagon.mil/ImageProxy.ashx?n=1&amp;t=original&amp;id=5161"/>
          <p:cNvPicPr>
            <a:picLocks noChangeAspect="1"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23300" y="34925"/>
            <a:ext cx="495300" cy="685800"/>
          </a:xfrm>
          <a:prstGeom prst="rect">
            <a:avLst/>
          </a:prstGeom>
          <a:noFill/>
          <a:ln w="9525">
            <a:noFill/>
            <a:miter lim="800000"/>
            <a:headEnd/>
            <a:tailEnd/>
          </a:ln>
        </p:spPr>
      </p:pic>
      <p:sp>
        <p:nvSpPr>
          <p:cNvPr id="6" name="Slide Number Placeholder 4">
            <a:extLst>
              <a:ext uri="{FF2B5EF4-FFF2-40B4-BE49-F238E27FC236}">
                <a16:creationId xmlns:a16="http://schemas.microsoft.com/office/drawing/2014/main" id="{1028EBF1-3E58-9656-8413-5AC6D7EF733C}"/>
              </a:ext>
            </a:extLst>
          </p:cNvPr>
          <p:cNvSpPr txBox="1">
            <a:spLocks/>
          </p:cNvSpPr>
          <p:nvPr userDrawn="1"/>
        </p:nvSpPr>
        <p:spPr>
          <a:xfrm>
            <a:off x="0" y="6562725"/>
            <a:ext cx="838200" cy="304800"/>
          </a:xfrm>
          <a:prstGeom prst="rect">
            <a:avLst/>
          </a:prstGeom>
        </p:spPr>
        <p:txBody>
          <a:bodyPr anchor="b"/>
          <a:lstStyle/>
          <a:p>
            <a:pPr fontAlgn="auto">
              <a:spcBef>
                <a:spcPts val="0"/>
              </a:spcBef>
              <a:spcAft>
                <a:spcPts val="0"/>
              </a:spcAft>
              <a:defRPr/>
            </a:pPr>
            <a:fld id="{F0330C29-7FBC-4C34-AFD2-05E669E79E63}" type="slidenum">
              <a:rPr lang="en-US" sz="1200" b="1" kern="0">
                <a:solidFill>
                  <a:sysClr val="windowText" lastClr="000000"/>
                </a:solidFill>
                <a:latin typeface="Arial" pitchFamily="34" charset="0"/>
                <a:cs typeface="Arial" pitchFamily="34" charset="0"/>
              </a:rPr>
              <a:pPr fontAlgn="auto">
                <a:spcBef>
                  <a:spcPts val="0"/>
                </a:spcBef>
                <a:spcAft>
                  <a:spcPts val="0"/>
                </a:spcAft>
                <a:defRPr/>
              </a:pPr>
              <a:t>‹#›</a:t>
            </a:fld>
            <a:endParaRPr lang="en-US" sz="1200" b="1" kern="0" dirty="0">
              <a:solidFill>
                <a:sysClr val="windowText" lastClr="000000"/>
              </a:solidFill>
              <a:latin typeface="Arial" pitchFamily="34" charset="0"/>
              <a:cs typeface="Arial" pitchFamily="34" charset="0"/>
            </a:endParaRPr>
          </a:p>
        </p:txBody>
      </p:sp>
      <p:pic>
        <p:nvPicPr>
          <p:cNvPr id="7" name="Picture 6" descr="Logo&#10;&#10;Description automatically generated">
            <a:extLst>
              <a:ext uri="{FF2B5EF4-FFF2-40B4-BE49-F238E27FC236}">
                <a16:creationId xmlns:a16="http://schemas.microsoft.com/office/drawing/2014/main" id="{E608FF1D-2A9F-5AC3-C08B-1BC6D9791F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55" y="34925"/>
            <a:ext cx="533400" cy="666566"/>
          </a:xfrm>
          <a:prstGeom prst="rect">
            <a:avLst/>
          </a:prstGeom>
        </p:spPr>
      </p:pic>
      <p:sp>
        <p:nvSpPr>
          <p:cNvPr id="12" name="TextBox 11">
            <a:extLst>
              <a:ext uri="{FF2B5EF4-FFF2-40B4-BE49-F238E27FC236}">
                <a16:creationId xmlns:a16="http://schemas.microsoft.com/office/drawing/2014/main" id="{BE2CB02C-97F3-9491-1970-8C6A6300E16C}"/>
              </a:ext>
            </a:extLst>
          </p:cNvPr>
          <p:cNvSpPr txBox="1"/>
          <p:nvPr userDrawn="1"/>
        </p:nvSpPr>
        <p:spPr>
          <a:xfrm>
            <a:off x="4347419" y="6578323"/>
            <a:ext cx="449162" cy="276999"/>
          </a:xfrm>
          <a:prstGeom prst="rect">
            <a:avLst/>
          </a:prstGeom>
          <a:noFill/>
        </p:spPr>
        <p:txBody>
          <a:bodyPr wrap="none" rtlCol="0">
            <a:spAutoFit/>
          </a:bodyPr>
          <a:lstStyle/>
          <a:p>
            <a:r>
              <a:rPr lang="en-US" sz="1200" b="1" dirty="0">
                <a:solidFill>
                  <a:srgbClr val="00B050"/>
                </a:solidFill>
              </a:rPr>
              <a:t>CUI</a:t>
            </a:r>
          </a:p>
        </p:txBody>
      </p:sp>
      <p:sp>
        <p:nvSpPr>
          <p:cNvPr id="13" name="Title 1">
            <a:extLst>
              <a:ext uri="{FF2B5EF4-FFF2-40B4-BE49-F238E27FC236}">
                <a16:creationId xmlns:a16="http://schemas.microsoft.com/office/drawing/2014/main" id="{8E8F8EB4-BD95-D64A-9A2C-F12C47F9B244}"/>
              </a:ext>
            </a:extLst>
          </p:cNvPr>
          <p:cNvSpPr>
            <a:spLocks noGrp="1"/>
          </p:cNvSpPr>
          <p:nvPr>
            <p:ph type="title" hasCustomPrompt="1"/>
          </p:nvPr>
        </p:nvSpPr>
        <p:spPr>
          <a:xfrm>
            <a:off x="571500" y="140590"/>
            <a:ext cx="8001000" cy="533400"/>
          </a:xfrm>
        </p:spPr>
        <p:txBody>
          <a:bodyPr>
            <a:normAutofit/>
          </a:bodyPr>
          <a:lstStyle>
            <a:lvl1pPr algn="ctr">
              <a:defRPr sz="2800"/>
            </a:lvl1pPr>
          </a:lstStyle>
          <a:p>
            <a:r>
              <a:rPr lang="en-US"/>
              <a:t>Arial 28 Bold</a:t>
            </a:r>
          </a:p>
        </p:txBody>
      </p:sp>
      <p:sp>
        <p:nvSpPr>
          <p:cNvPr id="14" name="TextBox 13">
            <a:extLst>
              <a:ext uri="{FF2B5EF4-FFF2-40B4-BE49-F238E27FC236}">
                <a16:creationId xmlns:a16="http://schemas.microsoft.com/office/drawing/2014/main" id="{B844CCCE-92B4-1065-5D70-8F6112A694D3}"/>
              </a:ext>
            </a:extLst>
          </p:cNvPr>
          <p:cNvSpPr txBox="1"/>
          <p:nvPr userDrawn="1"/>
        </p:nvSpPr>
        <p:spPr>
          <a:xfrm>
            <a:off x="4347419" y="-50742"/>
            <a:ext cx="449162" cy="276999"/>
          </a:xfrm>
          <a:prstGeom prst="rect">
            <a:avLst/>
          </a:prstGeom>
          <a:noFill/>
        </p:spPr>
        <p:txBody>
          <a:bodyPr wrap="none" rtlCol="0">
            <a:spAutoFit/>
          </a:bodyPr>
          <a:lstStyle/>
          <a:p>
            <a:r>
              <a:rPr lang="en-US" sz="1200" b="1" dirty="0">
                <a:solidFill>
                  <a:srgbClr val="00B050"/>
                </a:solidFill>
              </a:rPr>
              <a:t>CUI</a:t>
            </a:r>
          </a:p>
        </p:txBody>
      </p:sp>
      <p:sp>
        <p:nvSpPr>
          <p:cNvPr id="8" name="Rectangle 7">
            <a:extLst>
              <a:ext uri="{FF2B5EF4-FFF2-40B4-BE49-F238E27FC236}">
                <a16:creationId xmlns:a16="http://schemas.microsoft.com/office/drawing/2014/main" id="{79121463-7E7B-FF0F-6553-C9A40E7BD58F}"/>
              </a:ext>
            </a:extLst>
          </p:cNvPr>
          <p:cNvSpPr/>
          <p:nvPr userDrawn="1"/>
        </p:nvSpPr>
        <p:spPr>
          <a:xfrm>
            <a:off x="8367933" y="6581002"/>
            <a:ext cx="742511" cy="230832"/>
          </a:xfrm>
          <a:prstGeom prst="rect">
            <a:avLst/>
          </a:prstGeom>
        </p:spPr>
        <p:txBody>
          <a:bodyPr wrap="none">
            <a:spAutoFit/>
          </a:bodyPr>
          <a:lstStyle/>
          <a:p>
            <a:pPr algn="r" fontAlgn="auto">
              <a:spcBef>
                <a:spcPts val="0"/>
              </a:spcBef>
              <a:spcAft>
                <a:spcPts val="0"/>
              </a:spcAft>
              <a:defRPr/>
            </a:pPr>
            <a:r>
              <a:rPr lang="en-US" sz="900" i="1" dirty="0">
                <a:ln w="0">
                  <a:solidFill>
                    <a:srgbClr val="FFC000"/>
                  </a:solidFill>
                </a:ln>
                <a:solidFill>
                  <a:prstClr val="black"/>
                </a:solidFill>
                <a:latin typeface="G.I. 400" pitchFamily="2" charset="0"/>
              </a:rPr>
              <a:t>One ROTC</a:t>
            </a:r>
          </a:p>
        </p:txBody>
      </p:sp>
      <p:sp>
        <p:nvSpPr>
          <p:cNvPr id="9" name="Rectangle 8">
            <a:extLst>
              <a:ext uri="{FF2B5EF4-FFF2-40B4-BE49-F238E27FC236}">
                <a16:creationId xmlns:a16="http://schemas.microsoft.com/office/drawing/2014/main" id="{CE2E045E-6BF0-EF2D-0ACC-7CFBAB59F0C9}"/>
              </a:ext>
            </a:extLst>
          </p:cNvPr>
          <p:cNvSpPr/>
          <p:nvPr userDrawn="1"/>
        </p:nvSpPr>
        <p:spPr>
          <a:xfrm>
            <a:off x="8034402" y="801048"/>
            <a:ext cx="1109598" cy="230832"/>
          </a:xfrm>
          <a:prstGeom prst="rect">
            <a:avLst/>
          </a:prstGeom>
        </p:spPr>
        <p:txBody>
          <a:bodyPr wrap="none">
            <a:spAutoFit/>
          </a:bodyPr>
          <a:lstStyle/>
          <a:p>
            <a:pPr algn="r" fontAlgn="auto">
              <a:spcBef>
                <a:spcPts val="0"/>
              </a:spcBef>
              <a:spcAft>
                <a:spcPts val="0"/>
              </a:spcAft>
              <a:defRPr/>
            </a:pPr>
            <a:r>
              <a:rPr lang="en-US" sz="900" i="1" dirty="0">
                <a:ln w="3175">
                  <a:solidFill>
                    <a:srgbClr val="FFCC00"/>
                  </a:solidFill>
                </a:ln>
                <a:solidFill>
                  <a:prstClr val="black"/>
                </a:solidFill>
                <a:latin typeface="G.I. 400" pitchFamily="2" charset="0"/>
              </a:rPr>
              <a:t>Be All You Can Be</a:t>
            </a:r>
          </a:p>
        </p:txBody>
      </p:sp>
    </p:spTree>
    <p:extLst>
      <p:ext uri="{BB962C8B-B14F-4D97-AF65-F5344CB8AC3E}">
        <p14:creationId xmlns:p14="http://schemas.microsoft.com/office/powerpoint/2010/main" val="533072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5" name="Rectangle 14"/>
          <p:cNvSpPr/>
          <p:nvPr userDrawn="1"/>
        </p:nvSpPr>
        <p:spPr>
          <a:xfrm>
            <a:off x="381000" y="381000"/>
            <a:ext cx="8382000" cy="6172200"/>
          </a:xfrm>
          <a:prstGeom prst="rect">
            <a:avLst/>
          </a:prstGeom>
          <a:solidFill>
            <a:schemeClr val="tx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dirty="0">
              <a:solidFill>
                <a:prstClr val="white"/>
              </a:solidFill>
            </a:endParaRPr>
          </a:p>
        </p:txBody>
      </p:sp>
      <p:sp>
        <p:nvSpPr>
          <p:cNvPr id="16" name="Rectangle 15"/>
          <p:cNvSpPr/>
          <p:nvPr userDrawn="1"/>
        </p:nvSpPr>
        <p:spPr>
          <a:xfrm>
            <a:off x="533400" y="533400"/>
            <a:ext cx="8077200" cy="5867400"/>
          </a:xfrm>
          <a:prstGeom prst="rect">
            <a:avLst/>
          </a:prstGeom>
          <a:solidFill>
            <a:schemeClr val="bg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dirty="0">
              <a:solidFill>
                <a:prstClr val="white"/>
              </a:solidFill>
            </a:endParaRPr>
          </a:p>
        </p:txBody>
      </p:sp>
      <p:pic>
        <p:nvPicPr>
          <p:cNvPr id="8" name="Picture 2" descr="http://www.tioh.hqda.pentagon.mil/ImageProxy.ashx?n=1&amp;t=original&amp;id=5161"/>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3687764" y="2057402"/>
            <a:ext cx="1965325" cy="2720975"/>
          </a:xfrm>
          <a:prstGeom prst="rect">
            <a:avLst/>
          </a:prstGeom>
          <a:noFill/>
          <a:ln w="9525">
            <a:noFill/>
            <a:miter lim="800000"/>
            <a:headEnd/>
            <a:tailEnd/>
          </a:ln>
        </p:spPr>
      </p:pic>
      <p:sp>
        <p:nvSpPr>
          <p:cNvPr id="9" name="TextBox 8"/>
          <p:cNvSpPr txBox="1"/>
          <p:nvPr userDrawn="1"/>
        </p:nvSpPr>
        <p:spPr>
          <a:xfrm>
            <a:off x="914399" y="1268713"/>
            <a:ext cx="7315200" cy="584775"/>
          </a:xfrm>
          <a:prstGeom prst="rect">
            <a:avLst/>
          </a:prstGeom>
          <a:noFill/>
        </p:spPr>
        <p:txBody>
          <a:bodyPr>
            <a:spAutoFit/>
          </a:bodyPr>
          <a:lstStyle/>
          <a:p>
            <a:pPr algn="ctr" fontAlgn="auto">
              <a:spcBef>
                <a:spcPts val="0"/>
              </a:spcBef>
              <a:spcAft>
                <a:spcPts val="0"/>
              </a:spcAft>
              <a:defRPr/>
            </a:pPr>
            <a:r>
              <a:rPr lang="en-US" sz="3200" b="1" dirty="0">
                <a:solidFill>
                  <a:prstClr val="black"/>
                </a:solidFill>
                <a:latin typeface="Arial"/>
              </a:rPr>
              <a:t>US Army Cadet Command</a:t>
            </a:r>
          </a:p>
        </p:txBody>
      </p:sp>
      <p:sp>
        <p:nvSpPr>
          <p:cNvPr id="13" name="TextBox 12"/>
          <p:cNvSpPr txBox="1"/>
          <p:nvPr userDrawn="1"/>
        </p:nvSpPr>
        <p:spPr>
          <a:xfrm>
            <a:off x="914399" y="5136717"/>
            <a:ext cx="7315200" cy="584775"/>
          </a:xfrm>
          <a:prstGeom prst="rect">
            <a:avLst/>
          </a:prstGeom>
          <a:noFill/>
        </p:spPr>
        <p:txBody>
          <a:bodyPr>
            <a:spAutoFit/>
          </a:bodyPr>
          <a:lstStyle/>
          <a:p>
            <a:pPr algn="ctr" fontAlgn="auto">
              <a:spcBef>
                <a:spcPts val="0"/>
              </a:spcBef>
              <a:spcAft>
                <a:spcPts val="0"/>
              </a:spcAft>
              <a:defRPr/>
            </a:pPr>
            <a:r>
              <a:rPr lang="en-US" sz="3200" b="1" dirty="0">
                <a:solidFill>
                  <a:prstClr val="black"/>
                </a:solidFill>
                <a:latin typeface="Arial"/>
              </a:rPr>
              <a:t>Leadership Excellence</a:t>
            </a:r>
          </a:p>
        </p:txBody>
      </p:sp>
      <p:sp>
        <p:nvSpPr>
          <p:cNvPr id="2" name="Rectangle 1">
            <a:extLst>
              <a:ext uri="{FF2B5EF4-FFF2-40B4-BE49-F238E27FC236}">
                <a16:creationId xmlns:a16="http://schemas.microsoft.com/office/drawing/2014/main" id="{E8B065DB-EB28-9349-3D59-8A5997AC7A4D}"/>
              </a:ext>
            </a:extLst>
          </p:cNvPr>
          <p:cNvSpPr/>
          <p:nvPr userDrawn="1"/>
        </p:nvSpPr>
        <p:spPr>
          <a:xfrm>
            <a:off x="7858344" y="6169968"/>
            <a:ext cx="742511" cy="230832"/>
          </a:xfrm>
          <a:prstGeom prst="rect">
            <a:avLst/>
          </a:prstGeom>
        </p:spPr>
        <p:txBody>
          <a:bodyPr wrap="none">
            <a:spAutoFit/>
          </a:bodyPr>
          <a:lstStyle/>
          <a:p>
            <a:pPr algn="r" fontAlgn="auto">
              <a:spcBef>
                <a:spcPts val="0"/>
              </a:spcBef>
              <a:spcAft>
                <a:spcPts val="0"/>
              </a:spcAft>
              <a:defRPr/>
            </a:pPr>
            <a:r>
              <a:rPr lang="en-US" sz="900" i="1" dirty="0">
                <a:ln w="0">
                  <a:solidFill>
                    <a:srgbClr val="FFC000"/>
                  </a:solidFill>
                </a:ln>
                <a:solidFill>
                  <a:prstClr val="black"/>
                </a:solidFill>
                <a:latin typeface="G.I. 400" pitchFamily="2" charset="0"/>
              </a:rPr>
              <a:t>One ROTC</a:t>
            </a:r>
          </a:p>
        </p:txBody>
      </p:sp>
      <p:sp>
        <p:nvSpPr>
          <p:cNvPr id="3" name="Rectangle 2">
            <a:extLst>
              <a:ext uri="{FF2B5EF4-FFF2-40B4-BE49-F238E27FC236}">
                <a16:creationId xmlns:a16="http://schemas.microsoft.com/office/drawing/2014/main" id="{BC6C7935-4440-8A2D-235A-E58AF5512EAF}"/>
              </a:ext>
            </a:extLst>
          </p:cNvPr>
          <p:cNvSpPr/>
          <p:nvPr userDrawn="1"/>
        </p:nvSpPr>
        <p:spPr>
          <a:xfrm>
            <a:off x="7501002" y="533400"/>
            <a:ext cx="1109598" cy="230832"/>
          </a:xfrm>
          <a:prstGeom prst="rect">
            <a:avLst/>
          </a:prstGeom>
        </p:spPr>
        <p:txBody>
          <a:bodyPr wrap="none">
            <a:spAutoFit/>
          </a:bodyPr>
          <a:lstStyle/>
          <a:p>
            <a:pPr algn="r" fontAlgn="auto">
              <a:spcBef>
                <a:spcPts val="0"/>
              </a:spcBef>
              <a:spcAft>
                <a:spcPts val="0"/>
              </a:spcAft>
              <a:defRPr/>
            </a:pPr>
            <a:r>
              <a:rPr lang="en-US" sz="900" i="1" dirty="0">
                <a:ln w="3175">
                  <a:solidFill>
                    <a:srgbClr val="FFCC00"/>
                  </a:solidFill>
                </a:ln>
                <a:solidFill>
                  <a:prstClr val="black"/>
                </a:solidFill>
                <a:latin typeface="G.I. 400" pitchFamily="2" charset="0"/>
              </a:rPr>
              <a:t>Be All You Can Be</a:t>
            </a:r>
          </a:p>
        </p:txBody>
      </p:sp>
    </p:spTree>
    <p:extLst>
      <p:ext uri="{BB962C8B-B14F-4D97-AF65-F5344CB8AC3E}">
        <p14:creationId xmlns:p14="http://schemas.microsoft.com/office/powerpoint/2010/main" val="375164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2" y="243217"/>
            <a:ext cx="7619999" cy="523220"/>
          </a:xfrm>
        </p:spPr>
        <p:txBody>
          <a:bodyPr wrap="square">
            <a:spAutoFit/>
          </a:bodyPr>
          <a:lstStyle>
            <a:lvl1pPr>
              <a:spcBef>
                <a:spcPts val="450"/>
              </a:spcBef>
              <a:defRPr sz="2800" baseline="0"/>
            </a:lvl1pPr>
          </a:lstStyle>
          <a:p>
            <a:r>
              <a:rPr lang="en-US"/>
              <a:t>Arial 28 Bold</a:t>
            </a:r>
          </a:p>
        </p:txBody>
      </p:sp>
      <p:sp>
        <p:nvSpPr>
          <p:cNvPr id="3" name="Text Placeholder 2">
            <a:extLst>
              <a:ext uri="{FF2B5EF4-FFF2-40B4-BE49-F238E27FC236}">
                <a16:creationId xmlns:a16="http://schemas.microsoft.com/office/drawing/2014/main" id="{8F13E72A-990E-8B95-E1CE-FECD11BE8D0E}"/>
              </a:ext>
            </a:extLst>
          </p:cNvPr>
          <p:cNvSpPr>
            <a:spLocks noGrp="1"/>
          </p:cNvSpPr>
          <p:nvPr>
            <p:ph idx="1"/>
          </p:nvPr>
        </p:nvSpPr>
        <p:spPr bwMode="auto">
          <a:xfrm>
            <a:off x="136526" y="1143000"/>
            <a:ext cx="887095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0185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3900" y="243217"/>
            <a:ext cx="7696200" cy="523220"/>
          </a:xfrm>
        </p:spPr>
        <p:txBody>
          <a:bodyPr>
            <a:spAutoFit/>
          </a:bodyPr>
          <a:lstStyle>
            <a:lvl1pPr>
              <a:defRPr sz="2800"/>
            </a:lvl1pPr>
          </a:lstStyle>
          <a:p>
            <a:r>
              <a:rPr lang="en-US"/>
              <a:t>Arial 28 Bold</a:t>
            </a:r>
          </a:p>
        </p:txBody>
      </p:sp>
      <p:sp>
        <p:nvSpPr>
          <p:cNvPr id="3" name="Content Placeholder 2"/>
          <p:cNvSpPr>
            <a:spLocks noGrp="1"/>
          </p:cNvSpPr>
          <p:nvPr>
            <p:ph sz="half" idx="1" hasCustomPrompt="1"/>
          </p:nvPr>
        </p:nvSpPr>
        <p:spPr>
          <a:xfrm>
            <a:off x="152400" y="1143000"/>
            <a:ext cx="4389120" cy="5364480"/>
          </a:xfrm>
        </p:spPr>
        <p:txBody>
          <a:bodyPr/>
          <a:lstStyle>
            <a:lvl1pPr marL="170260" indent="-170260">
              <a:buFont typeface="Wingdings" pitchFamily="2" charset="2"/>
              <a:buChar char="Ø"/>
              <a:defRPr sz="2000" b="0"/>
            </a:lvl1pPr>
            <a:lvl2pPr marL="300038" indent="-129779">
              <a:buFont typeface="Arial" pitchFamily="34" charset="0"/>
              <a:buChar char="•"/>
              <a:defRPr sz="1800" b="0" baseline="0"/>
            </a:lvl2pPr>
            <a:lvl3pPr marL="431006" indent="-130969">
              <a:buFont typeface="Arial" pitchFamily="34" charset="0"/>
              <a:buChar char="–"/>
              <a:defRPr sz="1600" b="0" baseline="0"/>
            </a:lvl3pPr>
            <a:lvl4pPr marL="554831" indent="-123825">
              <a:spcBef>
                <a:spcPts val="450"/>
              </a:spcBef>
              <a:buFont typeface="Wingdings" pitchFamily="2" charset="2"/>
              <a:buChar char="§"/>
              <a:defRPr sz="1200" b="0" baseline="0"/>
            </a:lvl4pPr>
            <a:lvl5pPr marL="814388" indent="-122635">
              <a:defRPr sz="1350"/>
            </a:lvl5pPr>
            <a:lvl6pPr>
              <a:defRPr sz="1350"/>
            </a:lvl6pPr>
            <a:lvl7pPr>
              <a:defRPr sz="1350"/>
            </a:lvl7pPr>
            <a:lvl8pPr>
              <a:defRPr sz="1350"/>
            </a:lvl8pPr>
            <a:lvl9pPr>
              <a:defRPr sz="1350"/>
            </a:lvl9pPr>
          </a:lstStyle>
          <a:p>
            <a:pPr lvl="0"/>
            <a:r>
              <a:rPr lang="en-US"/>
              <a:t>Arial 20</a:t>
            </a:r>
          </a:p>
          <a:p>
            <a:pPr lvl="1"/>
            <a:r>
              <a:rPr lang="en-US"/>
              <a:t>Arial 18</a:t>
            </a:r>
          </a:p>
          <a:p>
            <a:pPr lvl="2"/>
            <a:r>
              <a:rPr lang="en-US"/>
              <a:t>Arial 16</a:t>
            </a:r>
          </a:p>
          <a:p>
            <a:pPr lvl="3"/>
            <a:r>
              <a:rPr lang="en-US"/>
              <a:t>Arial 14</a:t>
            </a:r>
          </a:p>
        </p:txBody>
      </p:sp>
      <p:sp>
        <p:nvSpPr>
          <p:cNvPr id="6" name="Content Placeholder 2"/>
          <p:cNvSpPr>
            <a:spLocks noGrp="1"/>
          </p:cNvSpPr>
          <p:nvPr>
            <p:ph sz="half" idx="10"/>
          </p:nvPr>
        </p:nvSpPr>
        <p:spPr>
          <a:xfrm>
            <a:off x="4631108" y="1143000"/>
            <a:ext cx="4389120" cy="5364480"/>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b="0"/>
            </a:lvl1pPr>
            <a:lvl2pPr>
              <a:defRPr lang="en-US" b="0" baseline="0"/>
            </a:lvl2pPr>
            <a:lvl3pPr>
              <a:defRPr lang="en-US" b="0" baseline="0"/>
            </a:lvl3pPr>
            <a:lvl4pPr>
              <a:defRPr lang="en-US" sz="1200" b="0" baseline="0"/>
            </a:lvl4pPr>
          </a:lstStyle>
          <a:p>
            <a:pPr marL="170260" lvl="0" indent="-170260"/>
            <a:r>
              <a:rPr lang="en-US"/>
              <a:t>Click to edit Master text styles</a:t>
            </a:r>
          </a:p>
          <a:p>
            <a:pPr marL="170260" lvl="1" indent="-170260"/>
            <a:r>
              <a:rPr lang="en-US"/>
              <a:t>Second level</a:t>
            </a:r>
          </a:p>
          <a:p>
            <a:pPr marL="170260" lvl="2" indent="-170260"/>
            <a:r>
              <a:rPr lang="en-US"/>
              <a:t>Third level</a:t>
            </a:r>
          </a:p>
          <a:p>
            <a:pPr marL="170260" lvl="3" indent="-170260"/>
            <a:r>
              <a:rPr lang="en-US"/>
              <a:t>Fourth level</a:t>
            </a:r>
          </a:p>
        </p:txBody>
      </p:sp>
    </p:spTree>
    <p:extLst>
      <p:ext uri="{BB962C8B-B14F-4D97-AF65-F5344CB8AC3E}">
        <p14:creationId xmlns:p14="http://schemas.microsoft.com/office/powerpoint/2010/main" val="2035433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cxnSp>
        <p:nvCxnSpPr>
          <p:cNvPr id="11" name="Straight Connector 10"/>
          <p:cNvCxnSpPr/>
          <p:nvPr userDrawn="1"/>
        </p:nvCxnSpPr>
        <p:spPr bwMode="auto">
          <a:xfrm rot="10800000">
            <a:off x="366713" y="3827463"/>
            <a:ext cx="841216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5400000">
            <a:off x="2065338" y="3843338"/>
            <a:ext cx="5029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152399" y="981163"/>
            <a:ext cx="4344988" cy="451027"/>
          </a:xfrm>
        </p:spPr>
        <p:txBody>
          <a:bodyPr anchor="b">
            <a:normAutofit/>
          </a:bodyPr>
          <a:lstStyle>
            <a:lvl1pPr marL="0" indent="0" algn="ctr">
              <a:buNone/>
              <a:defRPr sz="2000" b="1" u="sng"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Arial 20 Bold Underlined</a:t>
            </a:r>
          </a:p>
        </p:txBody>
      </p:sp>
      <p:sp>
        <p:nvSpPr>
          <p:cNvPr id="4" name="Content Placeholder 3"/>
          <p:cNvSpPr>
            <a:spLocks noGrp="1"/>
          </p:cNvSpPr>
          <p:nvPr>
            <p:ph sz="half" idx="2" hasCustomPrompt="1"/>
          </p:nvPr>
        </p:nvSpPr>
        <p:spPr>
          <a:xfrm>
            <a:off x="152400" y="1497100"/>
            <a:ext cx="4344988" cy="2265453"/>
          </a:xfrm>
        </p:spPr>
        <p:txBody>
          <a:bodyPr>
            <a:normAutofit/>
          </a:bodyPr>
          <a:lstStyle>
            <a:lvl1pPr marL="130969" indent="-130969">
              <a:defRPr sz="2000" baseline="0"/>
            </a:lvl1pPr>
            <a:lvl2pPr marL="215504" indent="-84535">
              <a:buFont typeface="Arial" pitchFamily="34" charset="0"/>
              <a:buChar char="•"/>
              <a:defRPr sz="1800"/>
            </a:lvl2pPr>
            <a:lvl3pPr marL="300038" indent="-84535">
              <a:buFont typeface="Arial" pitchFamily="34" charset="0"/>
              <a:buChar char="­"/>
              <a:defRPr sz="1600" baseline="0"/>
            </a:lvl3pPr>
            <a:lvl4pPr marL="385763" indent="-85725">
              <a:spcBef>
                <a:spcPts val="450"/>
              </a:spcBef>
              <a:buFont typeface="Wingdings" pitchFamily="2" charset="2"/>
              <a:buChar char="§"/>
              <a:defRPr sz="1400" baseline="0"/>
            </a:lvl4pPr>
            <a:lvl5pPr>
              <a:defRPr sz="1200"/>
            </a:lvl5pPr>
            <a:lvl6pPr>
              <a:defRPr sz="1200"/>
            </a:lvl6pPr>
            <a:lvl7pPr>
              <a:defRPr sz="1200"/>
            </a:lvl7pPr>
            <a:lvl8pPr>
              <a:defRPr sz="1200"/>
            </a:lvl8pPr>
            <a:lvl9pPr>
              <a:defRPr sz="1200"/>
            </a:lvl9pPr>
          </a:lstStyle>
          <a:p>
            <a:pPr lvl="0"/>
            <a:r>
              <a:rPr lang="en-US"/>
              <a:t> Arial 20</a:t>
            </a:r>
          </a:p>
          <a:p>
            <a:pPr lvl="1"/>
            <a:r>
              <a:rPr lang="en-US"/>
              <a:t> Arial 18</a:t>
            </a:r>
          </a:p>
          <a:p>
            <a:pPr lvl="2"/>
            <a:r>
              <a:rPr lang="en-US"/>
              <a:t> Arial 16</a:t>
            </a:r>
          </a:p>
          <a:p>
            <a:pPr lvl="3"/>
            <a:r>
              <a:rPr lang="en-US"/>
              <a:t> Arial 14</a:t>
            </a:r>
          </a:p>
        </p:txBody>
      </p:sp>
      <p:sp>
        <p:nvSpPr>
          <p:cNvPr id="5" name="Text Placeholder 4"/>
          <p:cNvSpPr>
            <a:spLocks noGrp="1"/>
          </p:cNvSpPr>
          <p:nvPr>
            <p:ph type="body" sz="quarter" idx="3"/>
          </p:nvPr>
        </p:nvSpPr>
        <p:spPr>
          <a:xfrm>
            <a:off x="4645025" y="985132"/>
            <a:ext cx="4346575" cy="451027"/>
          </a:xfrm>
        </p:spPr>
        <p:txBody>
          <a:bodyPr anchor="b">
            <a:normAutofit/>
          </a:bodyPr>
          <a:lstStyle>
            <a:lvl1pPr marL="0" indent="0" algn="ctr">
              <a:buNone/>
              <a:defRPr sz="2000" b="1" u="sng"/>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497100"/>
            <a:ext cx="4346575" cy="2265453"/>
          </a:xfrm>
          <a:noFill/>
          <a:ln w="9525">
            <a:noFill/>
            <a:miter lim="800000"/>
            <a:headEnd/>
            <a:tailEnd/>
          </a:ln>
        </p:spPr>
        <p:txBody>
          <a:bodyPr vert="horz" wrap="square" lIns="91440" tIns="45720" rIns="91440" bIns="45720" numCol="1" anchor="t" anchorCtr="0" compatLnSpc="1">
            <a:prstTxWarp prst="textNoShape">
              <a:avLst/>
            </a:prstTxWarp>
            <a:normAutofit/>
          </a:bodyPr>
          <a:lstStyle>
            <a:lvl1pPr>
              <a:defRPr lang="en-US" baseline="0"/>
            </a:lvl1pPr>
            <a:lvl2pPr>
              <a:defRPr lang="en-US"/>
            </a:lvl2pPr>
            <a:lvl3pPr>
              <a:defRPr lang="en-US" baseline="0"/>
            </a:lvl3pPr>
            <a:lvl4pPr>
              <a:defRPr lang="en-US" baseline="0"/>
            </a:lvl4pPr>
          </a:lstStyle>
          <a:p>
            <a:pPr marL="130969" lvl="0" indent="-130969"/>
            <a:r>
              <a:rPr lang="en-US"/>
              <a:t>Click to edit Master text styles</a:t>
            </a:r>
          </a:p>
          <a:p>
            <a:pPr marL="130969" lvl="1" indent="-130969"/>
            <a:r>
              <a:rPr lang="en-US"/>
              <a:t>Second level</a:t>
            </a:r>
          </a:p>
          <a:p>
            <a:pPr marL="130969" lvl="2" indent="-130969"/>
            <a:r>
              <a:rPr lang="en-US"/>
              <a:t>Third level</a:t>
            </a:r>
          </a:p>
          <a:p>
            <a:pPr marL="130969" lvl="3" indent="-130969"/>
            <a:r>
              <a:rPr lang="en-US"/>
              <a:t>Fourth level</a:t>
            </a:r>
          </a:p>
        </p:txBody>
      </p:sp>
      <p:sp>
        <p:nvSpPr>
          <p:cNvPr id="14" name="Text Placeholder 2"/>
          <p:cNvSpPr>
            <a:spLocks noGrp="1"/>
          </p:cNvSpPr>
          <p:nvPr>
            <p:ph type="body" idx="13"/>
          </p:nvPr>
        </p:nvSpPr>
        <p:spPr>
          <a:xfrm>
            <a:off x="152399" y="3762553"/>
            <a:ext cx="4344988" cy="451027"/>
          </a:xfrm>
        </p:spPr>
        <p:txBody>
          <a:bodyPr anchor="b">
            <a:normAutofit/>
          </a:bodyPr>
          <a:lstStyle>
            <a:lvl1pPr marL="0" indent="0" algn="ctr">
              <a:buNone/>
              <a:defRPr sz="2000" b="1" u="sng"/>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5" name="Content Placeholder 3"/>
          <p:cNvSpPr>
            <a:spLocks noGrp="1"/>
          </p:cNvSpPr>
          <p:nvPr>
            <p:ph sz="half" idx="14"/>
          </p:nvPr>
        </p:nvSpPr>
        <p:spPr>
          <a:xfrm>
            <a:off x="152400" y="4278490"/>
            <a:ext cx="4344988" cy="2111199"/>
          </a:xfrm>
          <a:noFill/>
          <a:ln w="9525">
            <a:noFill/>
            <a:miter lim="800000"/>
            <a:headEnd/>
            <a:tailEnd/>
          </a:ln>
        </p:spPr>
        <p:txBody>
          <a:bodyPr vert="horz" wrap="square" lIns="91440" tIns="45720" rIns="91440" bIns="45720" numCol="1" anchor="t" anchorCtr="0" compatLnSpc="1">
            <a:prstTxWarp prst="textNoShape">
              <a:avLst/>
            </a:prstTxWarp>
            <a:normAutofit/>
          </a:bodyPr>
          <a:lstStyle>
            <a:lvl1pPr>
              <a:defRPr lang="en-US" baseline="0" dirty="0"/>
            </a:lvl1pPr>
            <a:lvl2pPr>
              <a:defRPr lang="en-US" dirty="0"/>
            </a:lvl2pPr>
            <a:lvl3pPr>
              <a:defRPr lang="en-US" baseline="0" dirty="0"/>
            </a:lvl3pPr>
            <a:lvl4pPr>
              <a:defRPr lang="en-US" baseline="0" dirty="0"/>
            </a:lvl4pPr>
          </a:lstStyle>
          <a:p>
            <a:pPr marL="130969" lvl="0" indent="-130969"/>
            <a:r>
              <a:rPr lang="en-US"/>
              <a:t>Click to edit Master text styles</a:t>
            </a:r>
          </a:p>
          <a:p>
            <a:pPr marL="130969" lvl="1" indent="-130969"/>
            <a:r>
              <a:rPr lang="en-US"/>
              <a:t>Second level</a:t>
            </a:r>
          </a:p>
          <a:p>
            <a:pPr marL="130969" lvl="2" indent="-130969"/>
            <a:r>
              <a:rPr lang="en-US"/>
              <a:t>Third level</a:t>
            </a:r>
          </a:p>
          <a:p>
            <a:pPr marL="130969" lvl="3" indent="-130969"/>
            <a:r>
              <a:rPr lang="en-US"/>
              <a:t>Fourth level</a:t>
            </a:r>
          </a:p>
        </p:txBody>
      </p:sp>
      <p:sp>
        <p:nvSpPr>
          <p:cNvPr id="16" name="Text Placeholder 4"/>
          <p:cNvSpPr>
            <a:spLocks noGrp="1"/>
          </p:cNvSpPr>
          <p:nvPr>
            <p:ph type="body" sz="quarter" idx="15"/>
          </p:nvPr>
        </p:nvSpPr>
        <p:spPr>
          <a:xfrm>
            <a:off x="4643974" y="3762553"/>
            <a:ext cx="4346575" cy="451027"/>
          </a:xfrm>
        </p:spPr>
        <p:txBody>
          <a:bodyPr anchor="b">
            <a:normAutofit/>
          </a:bodyPr>
          <a:lstStyle>
            <a:lvl1pPr marL="0" indent="0" algn="ctr">
              <a:buNone/>
              <a:defRPr sz="2000" b="1" u="sng"/>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7" name="Content Placeholder 5"/>
          <p:cNvSpPr>
            <a:spLocks noGrp="1"/>
          </p:cNvSpPr>
          <p:nvPr>
            <p:ph sz="quarter" idx="16"/>
          </p:nvPr>
        </p:nvSpPr>
        <p:spPr>
          <a:xfrm>
            <a:off x="4645026" y="4278490"/>
            <a:ext cx="4346575" cy="2111199"/>
          </a:xfrm>
          <a:noFill/>
          <a:ln w="9525">
            <a:noFill/>
            <a:miter lim="800000"/>
            <a:headEnd/>
            <a:tailEnd/>
          </a:ln>
        </p:spPr>
        <p:txBody>
          <a:bodyPr vert="horz" wrap="square" lIns="91440" tIns="45720" rIns="91440" bIns="45720" numCol="1" anchor="t" anchorCtr="0" compatLnSpc="1">
            <a:prstTxWarp prst="textNoShape">
              <a:avLst/>
            </a:prstTxWarp>
            <a:normAutofit/>
          </a:bodyPr>
          <a:lstStyle>
            <a:lvl1pPr>
              <a:defRPr lang="en-US" baseline="0" dirty="0"/>
            </a:lvl1pPr>
            <a:lvl2pPr>
              <a:defRPr lang="en-US" dirty="0"/>
            </a:lvl2pPr>
            <a:lvl3pPr>
              <a:defRPr lang="en-US" baseline="0" dirty="0"/>
            </a:lvl3pPr>
            <a:lvl4pPr>
              <a:defRPr lang="en-US" baseline="0" dirty="0"/>
            </a:lvl4pPr>
          </a:lstStyle>
          <a:p>
            <a:pPr marL="130969" lvl="0" indent="-130969"/>
            <a:r>
              <a:rPr lang="en-US"/>
              <a:t>Click to edit Master text styles</a:t>
            </a:r>
          </a:p>
          <a:p>
            <a:pPr marL="130969" lvl="1" indent="-130969"/>
            <a:r>
              <a:rPr lang="en-US"/>
              <a:t>Second level</a:t>
            </a:r>
          </a:p>
          <a:p>
            <a:pPr marL="130969" lvl="2" indent="-130969"/>
            <a:r>
              <a:rPr lang="en-US"/>
              <a:t>Third level</a:t>
            </a:r>
          </a:p>
          <a:p>
            <a:pPr marL="130969" lvl="3" indent="-130969"/>
            <a:r>
              <a:rPr lang="en-US"/>
              <a:t>Fourth level</a:t>
            </a:r>
          </a:p>
        </p:txBody>
      </p:sp>
      <p:sp>
        <p:nvSpPr>
          <p:cNvPr id="13" name="Title 1"/>
          <p:cNvSpPr>
            <a:spLocks noGrp="1"/>
          </p:cNvSpPr>
          <p:nvPr>
            <p:ph type="title" hasCustomPrompt="1"/>
          </p:nvPr>
        </p:nvSpPr>
        <p:spPr>
          <a:xfrm>
            <a:off x="714375" y="179756"/>
            <a:ext cx="7715250" cy="646331"/>
          </a:xfrm>
        </p:spPr>
        <p:txBody>
          <a:bodyPr>
            <a:normAutofit/>
          </a:bodyPr>
          <a:lstStyle>
            <a:lvl1pPr>
              <a:defRPr sz="2800" baseline="0"/>
            </a:lvl1pPr>
          </a:lstStyle>
          <a:p>
            <a:r>
              <a:rPr lang="en-US"/>
              <a:t>Arial 28 Bold</a:t>
            </a:r>
          </a:p>
        </p:txBody>
      </p:sp>
    </p:spTree>
    <p:extLst>
      <p:ext uri="{BB962C8B-B14F-4D97-AF65-F5344CB8AC3E}">
        <p14:creationId xmlns:p14="http://schemas.microsoft.com/office/powerpoint/2010/main" val="3961606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s and Graphs ">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714375" y="179756"/>
            <a:ext cx="7715250" cy="646331"/>
          </a:xfrm>
        </p:spPr>
        <p:txBody>
          <a:bodyPr>
            <a:normAutofit/>
          </a:bodyPr>
          <a:lstStyle>
            <a:lvl1pPr>
              <a:defRPr sz="2800" baseline="0"/>
            </a:lvl1pPr>
          </a:lstStyle>
          <a:p>
            <a:r>
              <a:rPr lang="en-US"/>
              <a:t>Arial 28 Bold</a:t>
            </a:r>
          </a:p>
        </p:txBody>
      </p:sp>
    </p:spTree>
    <p:extLst>
      <p:ext uri="{BB962C8B-B14F-4D97-AF65-F5344CB8AC3E}">
        <p14:creationId xmlns:p14="http://schemas.microsoft.com/office/powerpoint/2010/main" val="1859015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5" name="Rectangle 14"/>
          <p:cNvSpPr/>
          <p:nvPr userDrawn="1"/>
        </p:nvSpPr>
        <p:spPr>
          <a:xfrm>
            <a:off x="381000" y="381000"/>
            <a:ext cx="8382000" cy="6172200"/>
          </a:xfrm>
          <a:prstGeom prst="rect">
            <a:avLst/>
          </a:prstGeom>
          <a:solidFill>
            <a:schemeClr val="tx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dirty="0">
              <a:solidFill>
                <a:prstClr val="white"/>
              </a:solidFill>
            </a:endParaRPr>
          </a:p>
        </p:txBody>
      </p:sp>
      <p:sp>
        <p:nvSpPr>
          <p:cNvPr id="16" name="Rectangle 15"/>
          <p:cNvSpPr/>
          <p:nvPr userDrawn="1"/>
        </p:nvSpPr>
        <p:spPr>
          <a:xfrm>
            <a:off x="533400" y="533400"/>
            <a:ext cx="8077200" cy="5867400"/>
          </a:xfrm>
          <a:prstGeom prst="rect">
            <a:avLst/>
          </a:prstGeom>
          <a:solidFill>
            <a:schemeClr val="bg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dirty="0">
              <a:solidFill>
                <a:prstClr val="white"/>
              </a:solidFill>
            </a:endParaRPr>
          </a:p>
        </p:txBody>
      </p:sp>
      <p:pic>
        <p:nvPicPr>
          <p:cNvPr id="8" name="Picture 2" descr="http://www.tioh.hqda.pentagon.mil/ImageProxy.ashx?n=1&amp;t=original&amp;id=5161"/>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3687764" y="2057402"/>
            <a:ext cx="1965325" cy="2720975"/>
          </a:xfrm>
          <a:prstGeom prst="rect">
            <a:avLst/>
          </a:prstGeom>
          <a:noFill/>
          <a:ln w="9525">
            <a:noFill/>
            <a:miter lim="800000"/>
            <a:headEnd/>
            <a:tailEnd/>
          </a:ln>
        </p:spPr>
      </p:pic>
      <p:sp>
        <p:nvSpPr>
          <p:cNvPr id="9" name="TextBox 8"/>
          <p:cNvSpPr txBox="1"/>
          <p:nvPr userDrawn="1"/>
        </p:nvSpPr>
        <p:spPr>
          <a:xfrm>
            <a:off x="914400" y="751583"/>
            <a:ext cx="7315200" cy="830997"/>
          </a:xfrm>
          <a:prstGeom prst="rect">
            <a:avLst/>
          </a:prstGeom>
          <a:noFill/>
        </p:spPr>
        <p:txBody>
          <a:bodyPr>
            <a:spAutoFit/>
          </a:bodyPr>
          <a:lstStyle/>
          <a:p>
            <a:pPr algn="ctr" fontAlgn="auto">
              <a:spcBef>
                <a:spcPts val="0"/>
              </a:spcBef>
              <a:spcAft>
                <a:spcPts val="0"/>
              </a:spcAft>
              <a:defRPr/>
            </a:pPr>
            <a:r>
              <a:rPr lang="en-US" sz="2400" b="1" dirty="0">
                <a:solidFill>
                  <a:prstClr val="black"/>
                </a:solidFill>
                <a:latin typeface="Arial"/>
              </a:rPr>
              <a:t>US Army Cadet Command</a:t>
            </a:r>
          </a:p>
          <a:p>
            <a:pPr algn="ctr" fontAlgn="auto">
              <a:spcBef>
                <a:spcPts val="0"/>
              </a:spcBef>
              <a:spcAft>
                <a:spcPts val="0"/>
              </a:spcAft>
              <a:defRPr/>
            </a:pPr>
            <a:r>
              <a:rPr lang="en-US" sz="2400" b="1" i="1" dirty="0">
                <a:solidFill>
                  <a:prstClr val="black"/>
                </a:solidFill>
                <a:latin typeface="Arial"/>
              </a:rPr>
              <a:t>Be All You Can Be</a:t>
            </a:r>
          </a:p>
        </p:txBody>
      </p:sp>
      <p:sp>
        <p:nvSpPr>
          <p:cNvPr id="13" name="TextBox 12"/>
          <p:cNvSpPr txBox="1"/>
          <p:nvPr userDrawn="1"/>
        </p:nvSpPr>
        <p:spPr>
          <a:xfrm>
            <a:off x="1066800" y="5105401"/>
            <a:ext cx="7315200" cy="830997"/>
          </a:xfrm>
          <a:prstGeom prst="rect">
            <a:avLst/>
          </a:prstGeom>
          <a:noFill/>
        </p:spPr>
        <p:txBody>
          <a:bodyPr>
            <a:spAutoFit/>
          </a:bodyPr>
          <a:lstStyle/>
          <a:p>
            <a:pPr algn="ctr" fontAlgn="auto">
              <a:spcBef>
                <a:spcPts val="0"/>
              </a:spcBef>
              <a:spcAft>
                <a:spcPts val="0"/>
              </a:spcAft>
              <a:defRPr/>
            </a:pPr>
            <a:r>
              <a:rPr lang="en-US" sz="2400" b="1" dirty="0">
                <a:solidFill>
                  <a:prstClr val="black"/>
                </a:solidFill>
                <a:latin typeface="Arial"/>
              </a:rPr>
              <a:t>Leadership Excellence</a:t>
            </a:r>
          </a:p>
          <a:p>
            <a:pPr algn="ctr" fontAlgn="auto">
              <a:spcBef>
                <a:spcPts val="0"/>
              </a:spcBef>
              <a:spcAft>
                <a:spcPts val="0"/>
              </a:spcAft>
              <a:defRPr/>
            </a:pPr>
            <a:r>
              <a:rPr lang="en-US" sz="2400" b="1" i="1" dirty="0">
                <a:solidFill>
                  <a:prstClr val="black"/>
                </a:solidFill>
                <a:latin typeface="Arial"/>
              </a:rPr>
              <a:t>One ROTC</a:t>
            </a:r>
          </a:p>
        </p:txBody>
      </p:sp>
    </p:spTree>
    <p:extLst>
      <p:ext uri="{BB962C8B-B14F-4D97-AF65-F5344CB8AC3E}">
        <p14:creationId xmlns:p14="http://schemas.microsoft.com/office/powerpoint/2010/main" val="375164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2" y="250911"/>
            <a:ext cx="7619999" cy="507831"/>
          </a:xfrm>
        </p:spPr>
        <p:txBody>
          <a:bodyPr wrap="square">
            <a:spAutoFit/>
          </a:bodyPr>
          <a:lstStyle>
            <a:lvl1pPr>
              <a:spcBef>
                <a:spcPts val="450"/>
              </a:spcBef>
              <a:defRPr sz="2700" baseline="0"/>
            </a:lvl1pPr>
          </a:lstStyle>
          <a:p>
            <a:r>
              <a:rPr lang="en-US"/>
              <a:t>Arial 36 Bold</a:t>
            </a:r>
          </a:p>
        </p:txBody>
      </p:sp>
      <p:sp>
        <p:nvSpPr>
          <p:cNvPr id="5" name="Text Placeholder 4"/>
          <p:cNvSpPr>
            <a:spLocks noGrp="1"/>
          </p:cNvSpPr>
          <p:nvPr>
            <p:ph type="body" sz="quarter" idx="10" hasCustomPrompt="1"/>
          </p:nvPr>
        </p:nvSpPr>
        <p:spPr>
          <a:xfrm>
            <a:off x="228600" y="1219200"/>
            <a:ext cx="8686800" cy="5334000"/>
          </a:xfrm>
        </p:spPr>
        <p:txBody>
          <a:bodyPr/>
          <a:lstStyle/>
          <a:p>
            <a:pPr lvl="0"/>
            <a:r>
              <a:rPr lang="en-US"/>
              <a:t>First level (Arial 26)</a:t>
            </a:r>
          </a:p>
          <a:p>
            <a:pPr lvl="1"/>
            <a:r>
              <a:rPr lang="en-US"/>
              <a:t>Second level (Arial 24)</a:t>
            </a:r>
          </a:p>
          <a:p>
            <a:pPr lvl="2"/>
            <a:r>
              <a:rPr lang="en-US"/>
              <a:t>Third level (Arial 20)</a:t>
            </a:r>
          </a:p>
          <a:p>
            <a:pPr lvl="3"/>
            <a:r>
              <a:rPr lang="en-US"/>
              <a:t>Fourth level (Arial 18)</a:t>
            </a:r>
          </a:p>
          <a:p>
            <a:r>
              <a:rPr lang="en-US"/>
              <a:t>Formatting</a:t>
            </a:r>
          </a:p>
          <a:p>
            <a:pPr lvl="1"/>
            <a:r>
              <a:rPr lang="en-US"/>
              <a:t>Do not go below fourth level bullet</a:t>
            </a:r>
          </a:p>
          <a:p>
            <a:pPr lvl="1"/>
            <a:r>
              <a:rPr lang="en-US"/>
              <a:t>Paragraph spacing is set at “before 6pt”</a:t>
            </a:r>
          </a:p>
          <a:p>
            <a:pPr lvl="1"/>
            <a:r>
              <a:rPr lang="en-US"/>
              <a:t>Use the designated bullet style for each level</a:t>
            </a:r>
          </a:p>
          <a:p>
            <a:pPr lvl="1"/>
            <a:r>
              <a:rPr lang="en-US"/>
              <a:t>Paragraphs are formatted with hanging indents</a:t>
            </a:r>
          </a:p>
        </p:txBody>
      </p:sp>
    </p:spTree>
    <p:extLst>
      <p:ext uri="{BB962C8B-B14F-4D97-AF65-F5344CB8AC3E}">
        <p14:creationId xmlns:p14="http://schemas.microsoft.com/office/powerpoint/2010/main" val="3707983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181660"/>
            <a:ext cx="7619999" cy="646331"/>
          </a:xfrm>
        </p:spPr>
        <p:txBody>
          <a:bodyPr wrap="square">
            <a:spAutoFit/>
          </a:bodyPr>
          <a:lstStyle>
            <a:lvl1pPr>
              <a:spcBef>
                <a:spcPts val="600"/>
              </a:spcBef>
              <a:defRPr sz="3600" baseline="0"/>
            </a:lvl1pPr>
          </a:lstStyle>
          <a:p>
            <a:r>
              <a:rPr lang="en-US"/>
              <a:t>Arial 36 Bold</a:t>
            </a:r>
          </a:p>
        </p:txBody>
      </p:sp>
      <p:sp>
        <p:nvSpPr>
          <p:cNvPr id="5" name="Text Placeholder 4"/>
          <p:cNvSpPr>
            <a:spLocks noGrp="1"/>
          </p:cNvSpPr>
          <p:nvPr>
            <p:ph type="body" sz="quarter" idx="10" hasCustomPrompt="1"/>
          </p:nvPr>
        </p:nvSpPr>
        <p:spPr>
          <a:xfrm>
            <a:off x="228600" y="1219200"/>
            <a:ext cx="8686800" cy="5334000"/>
          </a:xfrm>
        </p:spPr>
        <p:txBody>
          <a:bodyPr/>
          <a:lstStyle/>
          <a:p>
            <a:pPr lvl="0"/>
            <a:r>
              <a:rPr lang="en-US"/>
              <a:t>First level (Arial 26)</a:t>
            </a:r>
          </a:p>
          <a:p>
            <a:pPr lvl="1"/>
            <a:r>
              <a:rPr lang="en-US"/>
              <a:t>Second level (Arial 24)</a:t>
            </a:r>
          </a:p>
          <a:p>
            <a:pPr lvl="2"/>
            <a:r>
              <a:rPr lang="en-US"/>
              <a:t>Third level (Arial 20)</a:t>
            </a:r>
          </a:p>
          <a:p>
            <a:pPr lvl="3"/>
            <a:r>
              <a:rPr lang="en-US"/>
              <a:t>Fourth level (Arial 18)</a:t>
            </a:r>
          </a:p>
          <a:p>
            <a:r>
              <a:rPr lang="en-US"/>
              <a:t>Formatting</a:t>
            </a:r>
          </a:p>
          <a:p>
            <a:pPr lvl="1"/>
            <a:r>
              <a:rPr lang="en-US"/>
              <a:t>Do not go below fourth level bullet</a:t>
            </a:r>
          </a:p>
          <a:p>
            <a:pPr lvl="1"/>
            <a:r>
              <a:rPr lang="en-US"/>
              <a:t>Paragraph spacing is set at “before 6pt”</a:t>
            </a:r>
          </a:p>
          <a:p>
            <a:pPr lvl="1"/>
            <a:r>
              <a:rPr lang="en-US"/>
              <a:t>Use the designated bullet style for each level</a:t>
            </a:r>
          </a:p>
          <a:p>
            <a:pPr lvl="1"/>
            <a:r>
              <a:rPr lang="en-US"/>
              <a:t>Paragraphs are formatted with hanging indents</a:t>
            </a:r>
          </a:p>
        </p:txBody>
      </p:sp>
    </p:spTree>
    <p:extLst>
      <p:ext uri="{BB962C8B-B14F-4D97-AF65-F5344CB8AC3E}">
        <p14:creationId xmlns:p14="http://schemas.microsoft.com/office/powerpoint/2010/main" val="2011795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23900" y="181661"/>
            <a:ext cx="7696200"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a:t>Arial 28 Bold</a:t>
            </a:r>
          </a:p>
        </p:txBody>
      </p:sp>
      <p:sp>
        <p:nvSpPr>
          <p:cNvPr id="1027" name="Text Placeholder 2"/>
          <p:cNvSpPr>
            <a:spLocks noGrp="1"/>
          </p:cNvSpPr>
          <p:nvPr>
            <p:ph type="body" idx="1"/>
          </p:nvPr>
        </p:nvSpPr>
        <p:spPr bwMode="auto">
          <a:xfrm>
            <a:off x="136526" y="1143000"/>
            <a:ext cx="887095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First level (Arial 20)</a:t>
            </a:r>
          </a:p>
          <a:p>
            <a:pPr lvl="1"/>
            <a:r>
              <a:rPr lang="en-US"/>
              <a:t>Second level (Arial 18)</a:t>
            </a:r>
          </a:p>
          <a:p>
            <a:pPr lvl="2"/>
            <a:r>
              <a:rPr lang="en-US"/>
              <a:t>Third level (Arial 16)</a:t>
            </a:r>
          </a:p>
          <a:p>
            <a:pPr lvl="3"/>
            <a:r>
              <a:rPr lang="en-US"/>
              <a:t>Fourth level (Arial 14)</a:t>
            </a:r>
          </a:p>
          <a:p>
            <a:r>
              <a:rPr lang="en-US"/>
              <a:t>Formatting</a:t>
            </a:r>
          </a:p>
          <a:p>
            <a:pPr lvl="1"/>
            <a:r>
              <a:rPr lang="en-US"/>
              <a:t>Do not go below fourth level bullet</a:t>
            </a:r>
          </a:p>
          <a:p>
            <a:pPr lvl="1"/>
            <a:r>
              <a:rPr lang="en-US"/>
              <a:t>Paragraph spacing is set at “before 6pt”</a:t>
            </a:r>
          </a:p>
          <a:p>
            <a:pPr lvl="1"/>
            <a:r>
              <a:rPr lang="en-US"/>
              <a:t>Use the designated bullet style for each level</a:t>
            </a:r>
          </a:p>
          <a:p>
            <a:pPr lvl="1"/>
            <a:r>
              <a:rPr lang="en-US"/>
              <a:t>Paragraphs are formatted with hanging indents</a:t>
            </a:r>
          </a:p>
          <a:p>
            <a:pPr lvl="0"/>
            <a:endParaRPr lang="en-US"/>
          </a:p>
          <a:p>
            <a:pPr lvl="3"/>
            <a:endParaRPr lang="en-US"/>
          </a:p>
          <a:p>
            <a:pPr lvl="4"/>
            <a:endParaRPr lang="en-US"/>
          </a:p>
        </p:txBody>
      </p:sp>
      <p:sp>
        <p:nvSpPr>
          <p:cNvPr id="9" name="Rectangle 8"/>
          <p:cNvSpPr/>
          <p:nvPr/>
        </p:nvSpPr>
        <p:spPr>
          <a:xfrm>
            <a:off x="8367933" y="6581002"/>
            <a:ext cx="742511" cy="230832"/>
          </a:xfrm>
          <a:prstGeom prst="rect">
            <a:avLst/>
          </a:prstGeom>
        </p:spPr>
        <p:txBody>
          <a:bodyPr wrap="none">
            <a:spAutoFit/>
          </a:bodyPr>
          <a:lstStyle/>
          <a:p>
            <a:pPr algn="r" fontAlgn="auto">
              <a:spcBef>
                <a:spcPts val="0"/>
              </a:spcBef>
              <a:spcAft>
                <a:spcPts val="0"/>
              </a:spcAft>
              <a:defRPr/>
            </a:pPr>
            <a:r>
              <a:rPr lang="en-US" sz="900" i="1" dirty="0">
                <a:ln w="0">
                  <a:solidFill>
                    <a:srgbClr val="FFC000"/>
                  </a:solidFill>
                </a:ln>
                <a:solidFill>
                  <a:prstClr val="black"/>
                </a:solidFill>
                <a:latin typeface="G.I. 400" pitchFamily="2" charset="0"/>
              </a:rPr>
              <a:t>One ROTC</a:t>
            </a:r>
          </a:p>
        </p:txBody>
      </p:sp>
      <p:pic>
        <p:nvPicPr>
          <p:cNvPr id="10" name="Picture 2" descr="http://www.tioh.hqda.pentagon.mil/ImageProxy.ashx?n=1&amp;t=original&amp;id=5161"/>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40739" y="42863"/>
            <a:ext cx="660400" cy="914400"/>
          </a:xfrm>
          <a:prstGeom prst="rect">
            <a:avLst/>
          </a:prstGeom>
          <a:noFill/>
          <a:ln w="9525">
            <a:noFill/>
            <a:miter lim="800000"/>
            <a:headEnd/>
            <a:tailEnd/>
          </a:ln>
        </p:spPr>
      </p:pic>
      <p:sp>
        <p:nvSpPr>
          <p:cNvPr id="12" name="Rectangle 32"/>
          <p:cNvSpPr>
            <a:spLocks noChangeArrowheads="1"/>
          </p:cNvSpPr>
          <p:nvPr/>
        </p:nvSpPr>
        <p:spPr bwMode="auto">
          <a:xfrm rot="10800000">
            <a:off x="0" y="998539"/>
            <a:ext cx="9144000" cy="73025"/>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sz="1350" dirty="0">
              <a:solidFill>
                <a:srgbClr val="FFFFFF"/>
              </a:solidFill>
              <a:latin typeface="Arial" pitchFamily="34" charset="0"/>
            </a:endParaRPr>
          </a:p>
        </p:txBody>
      </p:sp>
      <p:sp>
        <p:nvSpPr>
          <p:cNvPr id="11" name="Rectangle 10"/>
          <p:cNvSpPr/>
          <p:nvPr/>
        </p:nvSpPr>
        <p:spPr>
          <a:xfrm>
            <a:off x="8019340" y="1018402"/>
            <a:ext cx="1109598" cy="230832"/>
          </a:xfrm>
          <a:prstGeom prst="rect">
            <a:avLst/>
          </a:prstGeom>
        </p:spPr>
        <p:txBody>
          <a:bodyPr wrap="none">
            <a:spAutoFit/>
          </a:bodyPr>
          <a:lstStyle/>
          <a:p>
            <a:pPr algn="r" fontAlgn="auto">
              <a:spcBef>
                <a:spcPts val="0"/>
              </a:spcBef>
              <a:spcAft>
                <a:spcPts val="0"/>
              </a:spcAft>
              <a:defRPr/>
            </a:pPr>
            <a:r>
              <a:rPr lang="en-US" sz="900" i="1" dirty="0">
                <a:ln w="3175">
                  <a:solidFill>
                    <a:srgbClr val="FFCC00"/>
                  </a:solidFill>
                </a:ln>
                <a:solidFill>
                  <a:prstClr val="black"/>
                </a:solidFill>
                <a:latin typeface="G.I. 400" pitchFamily="2" charset="0"/>
              </a:rPr>
              <a:t>Be All You Can Be</a:t>
            </a:r>
          </a:p>
        </p:txBody>
      </p:sp>
      <p:sp>
        <p:nvSpPr>
          <p:cNvPr id="3" name="Slide Number Placeholder 4">
            <a:extLst>
              <a:ext uri="{FF2B5EF4-FFF2-40B4-BE49-F238E27FC236}">
                <a16:creationId xmlns:a16="http://schemas.microsoft.com/office/drawing/2014/main" id="{92210DDA-AA1B-83B1-EC2E-1CE60485CB01}"/>
              </a:ext>
            </a:extLst>
          </p:cNvPr>
          <p:cNvSpPr txBox="1">
            <a:spLocks/>
          </p:cNvSpPr>
          <p:nvPr userDrawn="1"/>
        </p:nvSpPr>
        <p:spPr>
          <a:xfrm>
            <a:off x="0" y="6562725"/>
            <a:ext cx="838200" cy="304800"/>
          </a:xfrm>
          <a:prstGeom prst="rect">
            <a:avLst/>
          </a:prstGeom>
        </p:spPr>
        <p:txBody>
          <a:bodyPr anchor="b"/>
          <a:lstStyle/>
          <a:p>
            <a:pPr fontAlgn="auto">
              <a:spcBef>
                <a:spcPts val="0"/>
              </a:spcBef>
              <a:spcAft>
                <a:spcPts val="0"/>
              </a:spcAft>
              <a:defRPr/>
            </a:pPr>
            <a:fld id="{F0330C29-7FBC-4C34-AFD2-05E669E79E63}" type="slidenum">
              <a:rPr lang="en-US" sz="1200" b="1" kern="0">
                <a:solidFill>
                  <a:sysClr val="windowText" lastClr="000000"/>
                </a:solidFill>
                <a:latin typeface="Arial" pitchFamily="34" charset="0"/>
                <a:cs typeface="Arial" pitchFamily="34" charset="0"/>
              </a:rPr>
              <a:pPr fontAlgn="auto">
                <a:spcBef>
                  <a:spcPts val="0"/>
                </a:spcBef>
                <a:spcAft>
                  <a:spcPts val="0"/>
                </a:spcAft>
                <a:defRPr/>
              </a:pPr>
              <a:t>‹#›</a:t>
            </a:fld>
            <a:endParaRPr lang="en-US" sz="1200" b="1" kern="0" dirty="0">
              <a:solidFill>
                <a:sysClr val="windowText" lastClr="000000"/>
              </a:solidFill>
              <a:latin typeface="Arial" pitchFamily="34" charset="0"/>
              <a:cs typeface="Arial" pitchFamily="34" charset="0"/>
            </a:endParaRPr>
          </a:p>
        </p:txBody>
      </p:sp>
      <p:pic>
        <p:nvPicPr>
          <p:cNvPr id="4" name="Picture 3" descr="Logo&#10;&#10;Description automatically generated">
            <a:extLst>
              <a:ext uri="{FF2B5EF4-FFF2-40B4-BE49-F238E27FC236}">
                <a16:creationId xmlns:a16="http://schemas.microsoft.com/office/drawing/2014/main" id="{A111D39D-E18D-AF47-DCD0-B4CA229D1B1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2861" y="57943"/>
            <a:ext cx="707587" cy="884240"/>
          </a:xfrm>
          <a:prstGeom prst="rect">
            <a:avLst/>
          </a:prstGeom>
        </p:spPr>
      </p:pic>
      <p:sp>
        <p:nvSpPr>
          <p:cNvPr id="5" name="TextBox 4">
            <a:extLst>
              <a:ext uri="{FF2B5EF4-FFF2-40B4-BE49-F238E27FC236}">
                <a16:creationId xmlns:a16="http://schemas.microsoft.com/office/drawing/2014/main" id="{A6F9CB6B-1931-8A40-1CD5-018FB25CFC7B}"/>
              </a:ext>
            </a:extLst>
          </p:cNvPr>
          <p:cNvSpPr txBox="1"/>
          <p:nvPr userDrawn="1"/>
        </p:nvSpPr>
        <p:spPr>
          <a:xfrm>
            <a:off x="3979530" y="6596808"/>
            <a:ext cx="1321196" cy="276999"/>
          </a:xfrm>
          <a:prstGeom prst="rect">
            <a:avLst/>
          </a:prstGeom>
          <a:noFill/>
        </p:spPr>
        <p:txBody>
          <a:bodyPr wrap="none" rtlCol="0">
            <a:spAutoFit/>
          </a:bodyPr>
          <a:lstStyle/>
          <a:p>
            <a:r>
              <a:rPr lang="en-US" sz="1200" b="1" dirty="0">
                <a:solidFill>
                  <a:srgbClr val="00B050"/>
                </a:solidFill>
              </a:rPr>
              <a:t>UNCLASSIFIED</a:t>
            </a:r>
          </a:p>
        </p:txBody>
      </p:sp>
      <p:sp>
        <p:nvSpPr>
          <p:cNvPr id="6" name="TextBox 5">
            <a:extLst>
              <a:ext uri="{FF2B5EF4-FFF2-40B4-BE49-F238E27FC236}">
                <a16:creationId xmlns:a16="http://schemas.microsoft.com/office/drawing/2014/main" id="{9D7FC36D-E9B9-9A58-99F3-E13F70B0F869}"/>
              </a:ext>
            </a:extLst>
          </p:cNvPr>
          <p:cNvSpPr txBox="1"/>
          <p:nvPr userDrawn="1"/>
        </p:nvSpPr>
        <p:spPr>
          <a:xfrm>
            <a:off x="3979530" y="-42111"/>
            <a:ext cx="1321196" cy="276999"/>
          </a:xfrm>
          <a:prstGeom prst="rect">
            <a:avLst/>
          </a:prstGeom>
          <a:noFill/>
        </p:spPr>
        <p:txBody>
          <a:bodyPr wrap="none" rtlCol="0">
            <a:spAutoFit/>
          </a:bodyPr>
          <a:lstStyle/>
          <a:p>
            <a:r>
              <a:rPr lang="en-US" sz="1200" b="1" dirty="0">
                <a:solidFill>
                  <a:srgbClr val="00B050"/>
                </a:solidFill>
              </a:rPr>
              <a:t>UNCLASSIFIED</a:t>
            </a:r>
          </a:p>
        </p:txBody>
      </p:sp>
    </p:spTree>
    <p:extLst>
      <p:ext uri="{BB962C8B-B14F-4D97-AF65-F5344CB8AC3E}">
        <p14:creationId xmlns:p14="http://schemas.microsoft.com/office/powerpoint/2010/main" val="18068694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3" r:id="rId4"/>
    <p:sldLayoutId id="2147483700" r:id="rId5"/>
    <p:sldLayoutId id="2147483710" r:id="rId6"/>
    <p:sldLayoutId id="2147483706" r:id="rId7"/>
    <p:sldLayoutId id="2147483717" r:id="rId8"/>
    <p:sldLayoutId id="2147483719" r:id="rId9"/>
    <p:sldLayoutId id="2147483734" r:id="rId10"/>
    <p:sldLayoutId id="2147483735" r:id="rId11"/>
    <p:sldLayoutId id="2147483736" r:id="rId12"/>
  </p:sldLayoutIdLst>
  <p:hf hdr="0" ftr="0" dt="0"/>
  <p:txStyles>
    <p:titleStyle>
      <a:lvl1pPr algn="ctr" rtl="0" eaLnBrk="1" fontAlgn="base" hangingPunct="1">
        <a:spcBef>
          <a:spcPct val="0"/>
        </a:spcBef>
        <a:spcAft>
          <a:spcPct val="0"/>
        </a:spcAft>
        <a:defRPr sz="2800" b="1" kern="1200" baseline="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000" b="1">
          <a:solidFill>
            <a:schemeClr val="tx1"/>
          </a:solidFill>
          <a:latin typeface="Arial" charset="0"/>
          <a:cs typeface="Arial" charset="0"/>
        </a:defRPr>
      </a:lvl2pPr>
      <a:lvl3pPr algn="ctr" rtl="0" eaLnBrk="1" fontAlgn="base" hangingPunct="1">
        <a:spcBef>
          <a:spcPct val="0"/>
        </a:spcBef>
        <a:spcAft>
          <a:spcPct val="0"/>
        </a:spcAft>
        <a:defRPr sz="3000" b="1">
          <a:solidFill>
            <a:schemeClr val="tx1"/>
          </a:solidFill>
          <a:latin typeface="Arial" charset="0"/>
          <a:cs typeface="Arial" charset="0"/>
        </a:defRPr>
      </a:lvl3pPr>
      <a:lvl4pPr algn="ctr" rtl="0" eaLnBrk="1" fontAlgn="base" hangingPunct="1">
        <a:spcBef>
          <a:spcPct val="0"/>
        </a:spcBef>
        <a:spcAft>
          <a:spcPct val="0"/>
        </a:spcAft>
        <a:defRPr sz="3000" b="1">
          <a:solidFill>
            <a:schemeClr val="tx1"/>
          </a:solidFill>
          <a:latin typeface="Arial" charset="0"/>
          <a:cs typeface="Arial" charset="0"/>
        </a:defRPr>
      </a:lvl4pPr>
      <a:lvl5pPr algn="ctr" rtl="0" eaLnBrk="1" fontAlgn="base" hangingPunct="1">
        <a:spcBef>
          <a:spcPct val="0"/>
        </a:spcBef>
        <a:spcAft>
          <a:spcPct val="0"/>
        </a:spcAft>
        <a:defRPr sz="3000" b="1">
          <a:solidFill>
            <a:schemeClr val="tx1"/>
          </a:solidFill>
          <a:latin typeface="Arial" charset="0"/>
          <a:cs typeface="Arial" charset="0"/>
        </a:defRPr>
      </a:lvl5pPr>
      <a:lvl6pPr marL="342900" algn="ctr" rtl="0" eaLnBrk="1" fontAlgn="base" hangingPunct="1">
        <a:spcBef>
          <a:spcPct val="0"/>
        </a:spcBef>
        <a:spcAft>
          <a:spcPct val="0"/>
        </a:spcAft>
        <a:defRPr sz="3000" b="1">
          <a:solidFill>
            <a:schemeClr val="tx1"/>
          </a:solidFill>
          <a:latin typeface="Arial" charset="0"/>
          <a:cs typeface="Arial" charset="0"/>
        </a:defRPr>
      </a:lvl6pPr>
      <a:lvl7pPr marL="685800" algn="ctr" rtl="0" eaLnBrk="1" fontAlgn="base" hangingPunct="1">
        <a:spcBef>
          <a:spcPct val="0"/>
        </a:spcBef>
        <a:spcAft>
          <a:spcPct val="0"/>
        </a:spcAft>
        <a:defRPr sz="3000" b="1">
          <a:solidFill>
            <a:schemeClr val="tx1"/>
          </a:solidFill>
          <a:latin typeface="Arial" charset="0"/>
          <a:cs typeface="Arial" charset="0"/>
        </a:defRPr>
      </a:lvl7pPr>
      <a:lvl8pPr marL="1028700" algn="ctr" rtl="0" eaLnBrk="1" fontAlgn="base" hangingPunct="1">
        <a:spcBef>
          <a:spcPct val="0"/>
        </a:spcBef>
        <a:spcAft>
          <a:spcPct val="0"/>
        </a:spcAft>
        <a:defRPr sz="3000" b="1">
          <a:solidFill>
            <a:schemeClr val="tx1"/>
          </a:solidFill>
          <a:latin typeface="Arial" charset="0"/>
          <a:cs typeface="Arial" charset="0"/>
        </a:defRPr>
      </a:lvl8pPr>
      <a:lvl9pPr marL="1371600" algn="ctr" rtl="0" eaLnBrk="1" fontAlgn="base" hangingPunct="1">
        <a:spcBef>
          <a:spcPct val="0"/>
        </a:spcBef>
        <a:spcAft>
          <a:spcPct val="0"/>
        </a:spcAft>
        <a:defRPr sz="3000" b="1">
          <a:solidFill>
            <a:schemeClr val="tx1"/>
          </a:solidFill>
          <a:latin typeface="Arial" charset="0"/>
          <a:cs typeface="Arial" charset="0"/>
        </a:defRPr>
      </a:lvl9pPr>
    </p:titleStyle>
    <p:bodyStyle>
      <a:lvl1pPr marL="215504" indent="-215504" algn="l" rtl="0" eaLnBrk="1" fontAlgn="base" hangingPunct="1">
        <a:spcBef>
          <a:spcPts val="450"/>
        </a:spcBef>
        <a:spcAft>
          <a:spcPct val="0"/>
        </a:spcAft>
        <a:buFont typeface="Wingdings" pitchFamily="2" charset="2"/>
        <a:buChar char="Ø"/>
        <a:defRPr sz="2000" kern="1200">
          <a:solidFill>
            <a:schemeClr val="tx1"/>
          </a:solidFill>
          <a:latin typeface="Arial" pitchFamily="34" charset="0"/>
          <a:ea typeface="+mn-ea"/>
          <a:cs typeface="Arial" pitchFamily="34" charset="0"/>
        </a:defRPr>
      </a:lvl1pPr>
      <a:lvl2pPr marL="342900" indent="-127397" algn="l" rtl="0" eaLnBrk="1" fontAlgn="base" hangingPunct="1">
        <a:spcBef>
          <a:spcPts val="450"/>
        </a:spcBef>
        <a:spcAft>
          <a:spcPct val="0"/>
        </a:spcAft>
        <a:buFont typeface="Arial" charset="0"/>
        <a:buChar char="•"/>
        <a:defRPr sz="1800" kern="1200">
          <a:solidFill>
            <a:schemeClr val="tx1"/>
          </a:solidFill>
          <a:latin typeface="Arial" pitchFamily="34" charset="0"/>
          <a:ea typeface="+mn-ea"/>
          <a:cs typeface="Arial" pitchFamily="34" charset="0"/>
        </a:defRPr>
      </a:lvl2pPr>
      <a:lvl3pPr marL="515541" indent="-129779" algn="l" rtl="0" eaLnBrk="1" fontAlgn="base" hangingPunct="1">
        <a:spcBef>
          <a:spcPts val="450"/>
        </a:spcBef>
        <a:spcAft>
          <a:spcPct val="0"/>
        </a:spcAft>
        <a:buFont typeface="Arial" charset="0"/>
        <a:buChar char="–"/>
        <a:defRPr sz="1600" kern="1200">
          <a:solidFill>
            <a:schemeClr val="tx1"/>
          </a:solidFill>
          <a:latin typeface="Arial" pitchFamily="34" charset="0"/>
          <a:ea typeface="+mn-ea"/>
          <a:cs typeface="Arial" pitchFamily="34" charset="0"/>
        </a:defRPr>
      </a:lvl3pPr>
      <a:lvl4pPr marL="640556" indent="-125016" algn="l" rtl="0" eaLnBrk="1" fontAlgn="base" hangingPunct="1">
        <a:spcBef>
          <a:spcPts val="450"/>
        </a:spcBef>
        <a:spcAft>
          <a:spcPct val="0"/>
        </a:spcAft>
        <a:buFont typeface="Wingdings" pitchFamily="2" charset="2"/>
        <a:buChar char="§"/>
        <a:defRPr sz="1400" kern="1200">
          <a:solidFill>
            <a:schemeClr val="tx1"/>
          </a:solidFill>
          <a:latin typeface="Arial" pitchFamily="34" charset="0"/>
          <a:ea typeface="+mn-ea"/>
          <a:cs typeface="Arial" pitchFamily="34" charset="0"/>
        </a:defRPr>
      </a:lvl4pPr>
      <a:lvl5pPr marL="770335" indent="-129779" algn="l" rtl="0" eaLnBrk="1" fontAlgn="base" hangingPunct="1">
        <a:spcBef>
          <a:spcPct val="20000"/>
        </a:spcBef>
        <a:spcAft>
          <a:spcPct val="0"/>
        </a:spcAft>
        <a:buFont typeface="Arial" charset="0"/>
        <a:buNone/>
        <a:defRPr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23900" y="181661"/>
            <a:ext cx="7696200"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a:t>Arial 28 Bold</a:t>
            </a:r>
          </a:p>
        </p:txBody>
      </p:sp>
      <p:sp>
        <p:nvSpPr>
          <p:cNvPr id="1027" name="Text Placeholder 2"/>
          <p:cNvSpPr>
            <a:spLocks noGrp="1"/>
          </p:cNvSpPr>
          <p:nvPr>
            <p:ph type="body" idx="1"/>
          </p:nvPr>
        </p:nvSpPr>
        <p:spPr bwMode="auto">
          <a:xfrm>
            <a:off x="136526" y="1143000"/>
            <a:ext cx="887095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First level (Arial 20)</a:t>
            </a:r>
          </a:p>
          <a:p>
            <a:pPr lvl="1"/>
            <a:r>
              <a:rPr lang="en-US"/>
              <a:t>Second level (Arial 18)</a:t>
            </a:r>
          </a:p>
          <a:p>
            <a:pPr lvl="2"/>
            <a:r>
              <a:rPr lang="en-US"/>
              <a:t>Third level (Arial 16)</a:t>
            </a:r>
          </a:p>
          <a:p>
            <a:pPr lvl="3"/>
            <a:r>
              <a:rPr lang="en-US"/>
              <a:t>Fourth level (Arial 14)</a:t>
            </a:r>
          </a:p>
          <a:p>
            <a:r>
              <a:rPr lang="en-US"/>
              <a:t>Formatting</a:t>
            </a:r>
          </a:p>
          <a:p>
            <a:pPr lvl="1"/>
            <a:r>
              <a:rPr lang="en-US"/>
              <a:t>Do not go below fourth level bullet</a:t>
            </a:r>
          </a:p>
          <a:p>
            <a:pPr lvl="1"/>
            <a:r>
              <a:rPr lang="en-US"/>
              <a:t>Paragraph spacing is set at “before 6pt”</a:t>
            </a:r>
          </a:p>
          <a:p>
            <a:pPr lvl="1"/>
            <a:r>
              <a:rPr lang="en-US"/>
              <a:t>Use the designated bullet style for each level</a:t>
            </a:r>
          </a:p>
          <a:p>
            <a:pPr lvl="1"/>
            <a:r>
              <a:rPr lang="en-US"/>
              <a:t>Paragraphs are formatted with hanging indents</a:t>
            </a:r>
          </a:p>
          <a:p>
            <a:pPr lvl="0"/>
            <a:endParaRPr lang="en-US"/>
          </a:p>
          <a:p>
            <a:pPr lvl="3"/>
            <a:endParaRPr lang="en-US"/>
          </a:p>
          <a:p>
            <a:pPr lvl="4"/>
            <a:endParaRPr lang="en-US"/>
          </a:p>
        </p:txBody>
      </p:sp>
      <p:sp>
        <p:nvSpPr>
          <p:cNvPr id="9" name="Rectangle 8"/>
          <p:cNvSpPr/>
          <p:nvPr/>
        </p:nvSpPr>
        <p:spPr>
          <a:xfrm>
            <a:off x="8367933" y="6581002"/>
            <a:ext cx="742511" cy="230832"/>
          </a:xfrm>
          <a:prstGeom prst="rect">
            <a:avLst/>
          </a:prstGeom>
        </p:spPr>
        <p:txBody>
          <a:bodyPr wrap="none">
            <a:spAutoFit/>
          </a:bodyPr>
          <a:lstStyle/>
          <a:p>
            <a:pPr algn="r" fontAlgn="auto">
              <a:spcBef>
                <a:spcPts val="0"/>
              </a:spcBef>
              <a:spcAft>
                <a:spcPts val="0"/>
              </a:spcAft>
              <a:defRPr/>
            </a:pPr>
            <a:r>
              <a:rPr lang="en-US" sz="900" i="1" dirty="0">
                <a:ln w="0">
                  <a:solidFill>
                    <a:srgbClr val="FFC000"/>
                  </a:solidFill>
                </a:ln>
                <a:solidFill>
                  <a:prstClr val="black"/>
                </a:solidFill>
                <a:latin typeface="G.I. 400" pitchFamily="2" charset="0"/>
              </a:rPr>
              <a:t>One ROTC</a:t>
            </a:r>
          </a:p>
        </p:txBody>
      </p:sp>
      <p:pic>
        <p:nvPicPr>
          <p:cNvPr id="10" name="Picture 2" descr="http://www.tioh.hqda.pentagon.mil/ImageProxy.ashx?n=1&amp;t=original&amp;id=5161"/>
          <p:cNvPicPr>
            <a:picLocks noChangeAspect="1" noChangeArrowheads="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40739" y="42863"/>
            <a:ext cx="660400" cy="914400"/>
          </a:xfrm>
          <a:prstGeom prst="rect">
            <a:avLst/>
          </a:prstGeom>
          <a:noFill/>
          <a:ln w="9525">
            <a:noFill/>
            <a:miter lim="800000"/>
            <a:headEnd/>
            <a:tailEnd/>
          </a:ln>
        </p:spPr>
      </p:pic>
      <p:sp>
        <p:nvSpPr>
          <p:cNvPr id="12" name="Rectangle 32"/>
          <p:cNvSpPr>
            <a:spLocks noChangeArrowheads="1"/>
          </p:cNvSpPr>
          <p:nvPr/>
        </p:nvSpPr>
        <p:spPr bwMode="auto">
          <a:xfrm rot="10800000">
            <a:off x="0" y="998539"/>
            <a:ext cx="9144000" cy="73025"/>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sz="1350" dirty="0">
              <a:solidFill>
                <a:srgbClr val="FFFFFF"/>
              </a:solidFill>
              <a:latin typeface="Arial" pitchFamily="34" charset="0"/>
            </a:endParaRPr>
          </a:p>
        </p:txBody>
      </p:sp>
      <p:sp>
        <p:nvSpPr>
          <p:cNvPr id="11" name="Rectangle 10"/>
          <p:cNvSpPr/>
          <p:nvPr/>
        </p:nvSpPr>
        <p:spPr>
          <a:xfrm>
            <a:off x="8019340" y="1018402"/>
            <a:ext cx="1109598" cy="230832"/>
          </a:xfrm>
          <a:prstGeom prst="rect">
            <a:avLst/>
          </a:prstGeom>
        </p:spPr>
        <p:txBody>
          <a:bodyPr wrap="none">
            <a:spAutoFit/>
          </a:bodyPr>
          <a:lstStyle/>
          <a:p>
            <a:pPr algn="r" fontAlgn="auto">
              <a:spcBef>
                <a:spcPts val="0"/>
              </a:spcBef>
              <a:spcAft>
                <a:spcPts val="0"/>
              </a:spcAft>
              <a:defRPr/>
            </a:pPr>
            <a:r>
              <a:rPr lang="en-US" sz="900" i="1" dirty="0">
                <a:ln w="3175">
                  <a:solidFill>
                    <a:srgbClr val="FFCC00"/>
                  </a:solidFill>
                </a:ln>
                <a:solidFill>
                  <a:prstClr val="black"/>
                </a:solidFill>
                <a:latin typeface="G.I. 400" pitchFamily="2" charset="0"/>
              </a:rPr>
              <a:t>Be All You Can Be</a:t>
            </a:r>
          </a:p>
        </p:txBody>
      </p:sp>
      <p:sp>
        <p:nvSpPr>
          <p:cNvPr id="3" name="Slide Number Placeholder 4">
            <a:extLst>
              <a:ext uri="{FF2B5EF4-FFF2-40B4-BE49-F238E27FC236}">
                <a16:creationId xmlns:a16="http://schemas.microsoft.com/office/drawing/2014/main" id="{92210DDA-AA1B-83B1-EC2E-1CE60485CB01}"/>
              </a:ext>
            </a:extLst>
          </p:cNvPr>
          <p:cNvSpPr txBox="1">
            <a:spLocks/>
          </p:cNvSpPr>
          <p:nvPr userDrawn="1"/>
        </p:nvSpPr>
        <p:spPr>
          <a:xfrm>
            <a:off x="0" y="6562725"/>
            <a:ext cx="838200" cy="304800"/>
          </a:xfrm>
          <a:prstGeom prst="rect">
            <a:avLst/>
          </a:prstGeom>
        </p:spPr>
        <p:txBody>
          <a:bodyPr anchor="b"/>
          <a:lstStyle/>
          <a:p>
            <a:pPr fontAlgn="auto">
              <a:spcBef>
                <a:spcPts val="0"/>
              </a:spcBef>
              <a:spcAft>
                <a:spcPts val="0"/>
              </a:spcAft>
              <a:defRPr/>
            </a:pPr>
            <a:fld id="{F0330C29-7FBC-4C34-AFD2-05E669E79E63}" type="slidenum">
              <a:rPr lang="en-US" sz="1200" b="1" kern="0">
                <a:solidFill>
                  <a:sysClr val="windowText" lastClr="000000"/>
                </a:solidFill>
                <a:latin typeface="Arial" pitchFamily="34" charset="0"/>
                <a:cs typeface="Arial" pitchFamily="34" charset="0"/>
              </a:rPr>
              <a:pPr fontAlgn="auto">
                <a:spcBef>
                  <a:spcPts val="0"/>
                </a:spcBef>
                <a:spcAft>
                  <a:spcPts val="0"/>
                </a:spcAft>
                <a:defRPr/>
              </a:pPr>
              <a:t>‹#›</a:t>
            </a:fld>
            <a:endParaRPr lang="en-US" sz="1200" b="1" kern="0" dirty="0">
              <a:solidFill>
                <a:sysClr val="windowText" lastClr="000000"/>
              </a:solidFill>
              <a:latin typeface="Arial" pitchFamily="34" charset="0"/>
              <a:cs typeface="Arial" pitchFamily="34" charset="0"/>
            </a:endParaRPr>
          </a:p>
        </p:txBody>
      </p:sp>
      <p:pic>
        <p:nvPicPr>
          <p:cNvPr id="4" name="Picture 3" descr="Logo&#10;&#10;Description automatically generated">
            <a:extLst>
              <a:ext uri="{FF2B5EF4-FFF2-40B4-BE49-F238E27FC236}">
                <a16:creationId xmlns:a16="http://schemas.microsoft.com/office/drawing/2014/main" id="{A111D39D-E18D-AF47-DCD0-B4CA229D1B1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2861" y="57943"/>
            <a:ext cx="707587" cy="884240"/>
          </a:xfrm>
          <a:prstGeom prst="rect">
            <a:avLst/>
          </a:prstGeom>
        </p:spPr>
      </p:pic>
      <p:sp>
        <p:nvSpPr>
          <p:cNvPr id="5" name="TextBox 4">
            <a:extLst>
              <a:ext uri="{FF2B5EF4-FFF2-40B4-BE49-F238E27FC236}">
                <a16:creationId xmlns:a16="http://schemas.microsoft.com/office/drawing/2014/main" id="{A6F9CB6B-1931-8A40-1CD5-018FB25CFC7B}"/>
              </a:ext>
            </a:extLst>
          </p:cNvPr>
          <p:cNvSpPr txBox="1"/>
          <p:nvPr userDrawn="1"/>
        </p:nvSpPr>
        <p:spPr>
          <a:xfrm>
            <a:off x="4347419" y="6629400"/>
            <a:ext cx="449162" cy="276999"/>
          </a:xfrm>
          <a:prstGeom prst="rect">
            <a:avLst/>
          </a:prstGeom>
          <a:noFill/>
        </p:spPr>
        <p:txBody>
          <a:bodyPr wrap="none" rtlCol="0">
            <a:spAutoFit/>
          </a:bodyPr>
          <a:lstStyle/>
          <a:p>
            <a:r>
              <a:rPr lang="en-US" sz="1200" b="1" dirty="0">
                <a:solidFill>
                  <a:srgbClr val="00B050"/>
                </a:solidFill>
              </a:rPr>
              <a:t>CUI</a:t>
            </a:r>
          </a:p>
        </p:txBody>
      </p:sp>
      <p:sp>
        <p:nvSpPr>
          <p:cNvPr id="6" name="TextBox 5">
            <a:extLst>
              <a:ext uri="{FF2B5EF4-FFF2-40B4-BE49-F238E27FC236}">
                <a16:creationId xmlns:a16="http://schemas.microsoft.com/office/drawing/2014/main" id="{9D7FC36D-E9B9-9A58-99F3-E13F70B0F869}"/>
              </a:ext>
            </a:extLst>
          </p:cNvPr>
          <p:cNvSpPr txBox="1"/>
          <p:nvPr userDrawn="1"/>
        </p:nvSpPr>
        <p:spPr>
          <a:xfrm>
            <a:off x="4347419" y="-56464"/>
            <a:ext cx="449162" cy="276999"/>
          </a:xfrm>
          <a:prstGeom prst="rect">
            <a:avLst/>
          </a:prstGeom>
          <a:noFill/>
        </p:spPr>
        <p:txBody>
          <a:bodyPr wrap="none" rtlCol="0">
            <a:spAutoFit/>
          </a:bodyPr>
          <a:lstStyle/>
          <a:p>
            <a:r>
              <a:rPr lang="en-US" sz="1200" b="1" dirty="0">
                <a:solidFill>
                  <a:srgbClr val="00B050"/>
                </a:solidFill>
              </a:rPr>
              <a:t>CUI</a:t>
            </a:r>
          </a:p>
        </p:txBody>
      </p:sp>
    </p:spTree>
    <p:extLst>
      <p:ext uri="{BB962C8B-B14F-4D97-AF65-F5344CB8AC3E}">
        <p14:creationId xmlns:p14="http://schemas.microsoft.com/office/powerpoint/2010/main" val="180686946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11" r:id="rId7"/>
    <p:sldLayoutId id="2147483712" r:id="rId8"/>
    <p:sldLayoutId id="2147483713" r:id="rId9"/>
    <p:sldLayoutId id="2147483714" r:id="rId10"/>
    <p:sldLayoutId id="2147483731" r:id="rId11"/>
  </p:sldLayoutIdLst>
  <p:hf hdr="0" ftr="0" dt="0"/>
  <p:txStyles>
    <p:titleStyle>
      <a:lvl1pPr algn="ctr" rtl="0" eaLnBrk="1" fontAlgn="base" hangingPunct="1">
        <a:spcBef>
          <a:spcPct val="0"/>
        </a:spcBef>
        <a:spcAft>
          <a:spcPct val="0"/>
        </a:spcAft>
        <a:defRPr sz="2800" b="1" kern="1200" baseline="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000" b="1">
          <a:solidFill>
            <a:schemeClr val="tx1"/>
          </a:solidFill>
          <a:latin typeface="Arial" charset="0"/>
          <a:cs typeface="Arial" charset="0"/>
        </a:defRPr>
      </a:lvl2pPr>
      <a:lvl3pPr algn="ctr" rtl="0" eaLnBrk="1" fontAlgn="base" hangingPunct="1">
        <a:spcBef>
          <a:spcPct val="0"/>
        </a:spcBef>
        <a:spcAft>
          <a:spcPct val="0"/>
        </a:spcAft>
        <a:defRPr sz="3000" b="1">
          <a:solidFill>
            <a:schemeClr val="tx1"/>
          </a:solidFill>
          <a:latin typeface="Arial" charset="0"/>
          <a:cs typeface="Arial" charset="0"/>
        </a:defRPr>
      </a:lvl3pPr>
      <a:lvl4pPr algn="ctr" rtl="0" eaLnBrk="1" fontAlgn="base" hangingPunct="1">
        <a:spcBef>
          <a:spcPct val="0"/>
        </a:spcBef>
        <a:spcAft>
          <a:spcPct val="0"/>
        </a:spcAft>
        <a:defRPr sz="3000" b="1">
          <a:solidFill>
            <a:schemeClr val="tx1"/>
          </a:solidFill>
          <a:latin typeface="Arial" charset="0"/>
          <a:cs typeface="Arial" charset="0"/>
        </a:defRPr>
      </a:lvl4pPr>
      <a:lvl5pPr algn="ctr" rtl="0" eaLnBrk="1" fontAlgn="base" hangingPunct="1">
        <a:spcBef>
          <a:spcPct val="0"/>
        </a:spcBef>
        <a:spcAft>
          <a:spcPct val="0"/>
        </a:spcAft>
        <a:defRPr sz="3000" b="1">
          <a:solidFill>
            <a:schemeClr val="tx1"/>
          </a:solidFill>
          <a:latin typeface="Arial" charset="0"/>
          <a:cs typeface="Arial" charset="0"/>
        </a:defRPr>
      </a:lvl5pPr>
      <a:lvl6pPr marL="342900" algn="ctr" rtl="0" eaLnBrk="1" fontAlgn="base" hangingPunct="1">
        <a:spcBef>
          <a:spcPct val="0"/>
        </a:spcBef>
        <a:spcAft>
          <a:spcPct val="0"/>
        </a:spcAft>
        <a:defRPr sz="3000" b="1">
          <a:solidFill>
            <a:schemeClr val="tx1"/>
          </a:solidFill>
          <a:latin typeface="Arial" charset="0"/>
          <a:cs typeface="Arial" charset="0"/>
        </a:defRPr>
      </a:lvl6pPr>
      <a:lvl7pPr marL="685800" algn="ctr" rtl="0" eaLnBrk="1" fontAlgn="base" hangingPunct="1">
        <a:spcBef>
          <a:spcPct val="0"/>
        </a:spcBef>
        <a:spcAft>
          <a:spcPct val="0"/>
        </a:spcAft>
        <a:defRPr sz="3000" b="1">
          <a:solidFill>
            <a:schemeClr val="tx1"/>
          </a:solidFill>
          <a:latin typeface="Arial" charset="0"/>
          <a:cs typeface="Arial" charset="0"/>
        </a:defRPr>
      </a:lvl7pPr>
      <a:lvl8pPr marL="1028700" algn="ctr" rtl="0" eaLnBrk="1" fontAlgn="base" hangingPunct="1">
        <a:spcBef>
          <a:spcPct val="0"/>
        </a:spcBef>
        <a:spcAft>
          <a:spcPct val="0"/>
        </a:spcAft>
        <a:defRPr sz="3000" b="1">
          <a:solidFill>
            <a:schemeClr val="tx1"/>
          </a:solidFill>
          <a:latin typeface="Arial" charset="0"/>
          <a:cs typeface="Arial" charset="0"/>
        </a:defRPr>
      </a:lvl8pPr>
      <a:lvl9pPr marL="1371600" algn="ctr" rtl="0" eaLnBrk="1" fontAlgn="base" hangingPunct="1">
        <a:spcBef>
          <a:spcPct val="0"/>
        </a:spcBef>
        <a:spcAft>
          <a:spcPct val="0"/>
        </a:spcAft>
        <a:defRPr sz="3000" b="1">
          <a:solidFill>
            <a:schemeClr val="tx1"/>
          </a:solidFill>
          <a:latin typeface="Arial" charset="0"/>
          <a:cs typeface="Arial" charset="0"/>
        </a:defRPr>
      </a:lvl9pPr>
    </p:titleStyle>
    <p:bodyStyle>
      <a:lvl1pPr marL="215504" indent="-215504" algn="l" rtl="0" eaLnBrk="1" fontAlgn="base" hangingPunct="1">
        <a:spcBef>
          <a:spcPts val="450"/>
        </a:spcBef>
        <a:spcAft>
          <a:spcPct val="0"/>
        </a:spcAft>
        <a:buFont typeface="Wingdings" pitchFamily="2" charset="2"/>
        <a:buChar char="Ø"/>
        <a:defRPr sz="2000" kern="1200">
          <a:solidFill>
            <a:schemeClr val="tx1"/>
          </a:solidFill>
          <a:latin typeface="Arial" pitchFamily="34" charset="0"/>
          <a:ea typeface="+mn-ea"/>
          <a:cs typeface="Arial" pitchFamily="34" charset="0"/>
        </a:defRPr>
      </a:lvl1pPr>
      <a:lvl2pPr marL="342900" indent="-127397" algn="l" rtl="0" eaLnBrk="1" fontAlgn="base" hangingPunct="1">
        <a:spcBef>
          <a:spcPts val="450"/>
        </a:spcBef>
        <a:spcAft>
          <a:spcPct val="0"/>
        </a:spcAft>
        <a:buFont typeface="Arial" charset="0"/>
        <a:buChar char="•"/>
        <a:defRPr sz="1800" kern="1200">
          <a:solidFill>
            <a:schemeClr val="tx1"/>
          </a:solidFill>
          <a:latin typeface="Arial" pitchFamily="34" charset="0"/>
          <a:ea typeface="+mn-ea"/>
          <a:cs typeface="Arial" pitchFamily="34" charset="0"/>
        </a:defRPr>
      </a:lvl2pPr>
      <a:lvl3pPr marL="515541" indent="-129779" algn="l" rtl="0" eaLnBrk="1" fontAlgn="base" hangingPunct="1">
        <a:spcBef>
          <a:spcPts val="450"/>
        </a:spcBef>
        <a:spcAft>
          <a:spcPct val="0"/>
        </a:spcAft>
        <a:buFont typeface="Arial" charset="0"/>
        <a:buChar char="–"/>
        <a:defRPr sz="1600" kern="1200">
          <a:solidFill>
            <a:schemeClr val="tx1"/>
          </a:solidFill>
          <a:latin typeface="Arial" pitchFamily="34" charset="0"/>
          <a:ea typeface="+mn-ea"/>
          <a:cs typeface="Arial" pitchFamily="34" charset="0"/>
        </a:defRPr>
      </a:lvl3pPr>
      <a:lvl4pPr marL="640556" indent="-125016" algn="l" rtl="0" eaLnBrk="1" fontAlgn="base" hangingPunct="1">
        <a:spcBef>
          <a:spcPts val="450"/>
        </a:spcBef>
        <a:spcAft>
          <a:spcPct val="0"/>
        </a:spcAft>
        <a:buFont typeface="Wingdings" pitchFamily="2" charset="2"/>
        <a:buChar char="§"/>
        <a:defRPr sz="1400" kern="1200">
          <a:solidFill>
            <a:schemeClr val="tx1"/>
          </a:solidFill>
          <a:latin typeface="Arial" pitchFamily="34" charset="0"/>
          <a:ea typeface="+mn-ea"/>
          <a:cs typeface="Arial" pitchFamily="34" charset="0"/>
        </a:defRPr>
      </a:lvl4pPr>
      <a:lvl5pPr marL="770335" indent="-129779" algn="l" rtl="0" eaLnBrk="1" fontAlgn="base" hangingPunct="1">
        <a:spcBef>
          <a:spcPct val="20000"/>
        </a:spcBef>
        <a:spcAft>
          <a:spcPct val="0"/>
        </a:spcAft>
        <a:buFont typeface="Arial" charset="0"/>
        <a:buNone/>
        <a:defRPr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7.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3"/>
          <p:cNvSpPr txBox="1">
            <a:spLocks noChangeArrowheads="1"/>
          </p:cNvSpPr>
          <p:nvPr/>
        </p:nvSpPr>
        <p:spPr bwMode="auto">
          <a:xfrm>
            <a:off x="1143000" y="959652"/>
            <a:ext cx="685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993300"/>
              </a:buClr>
              <a:buSzPct val="90000"/>
              <a:buFont typeface="Wingdings" panose="05000000000000000000" pitchFamily="2" charset="2"/>
              <a:buChar char="Ø"/>
              <a:defRPr sz="2400" b="1">
                <a:solidFill>
                  <a:srgbClr val="003300"/>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
              <a:defRPr sz="2400" b="1">
                <a:solidFill>
                  <a:srgbClr val="003300"/>
                </a:solidFill>
                <a:latin typeface="Arial" panose="020B0604020202020204" pitchFamily="34" charset="0"/>
              </a:defRPr>
            </a:lvl2pPr>
            <a:lvl3pPr marL="1143000" indent="-228600">
              <a:spcBef>
                <a:spcPct val="20000"/>
              </a:spcBef>
              <a:buClr>
                <a:srgbClr val="993300"/>
              </a:buClr>
              <a:buSzPct val="90000"/>
              <a:buChar char="–"/>
              <a:defRPr sz="2400" b="1">
                <a:solidFill>
                  <a:srgbClr val="003300"/>
                </a:solidFill>
                <a:latin typeface="Arial" panose="020B0604020202020204" pitchFamily="34" charset="0"/>
              </a:defRPr>
            </a:lvl3pPr>
            <a:lvl4pPr marL="1600200" indent="-228600">
              <a:spcBef>
                <a:spcPct val="20000"/>
              </a:spcBef>
              <a:buClr>
                <a:srgbClr val="993300"/>
              </a:buClr>
              <a:buSzPct val="90000"/>
              <a:buChar char="•"/>
              <a:defRPr sz="2400" b="1">
                <a:solidFill>
                  <a:srgbClr val="003300"/>
                </a:solidFill>
                <a:latin typeface="Arial" panose="020B0604020202020204" pitchFamily="34" charset="0"/>
              </a:defRPr>
            </a:lvl4pPr>
            <a:lvl5pPr marL="2057400" indent="-228600">
              <a:spcBef>
                <a:spcPct val="20000"/>
              </a:spcBef>
              <a:buClr>
                <a:srgbClr val="993300"/>
              </a:buClr>
              <a:buSzPct val="90000"/>
              <a:buChar char="o"/>
              <a:defRPr sz="2400" b="1">
                <a:solidFill>
                  <a:srgbClr val="003300"/>
                </a:solidFill>
                <a:latin typeface="Arial" panose="020B0604020202020204" pitchFamily="34" charset="0"/>
              </a:defRPr>
            </a:lvl5pPr>
            <a:lvl6pPr marL="25146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6pPr>
            <a:lvl7pPr marL="29718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7pPr>
            <a:lvl8pPr marL="34290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8pPr>
            <a:lvl9pPr marL="38862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9pPr>
          </a:lstStyle>
          <a:p>
            <a:pPr algn="ctr" defTabSz="342875" eaLnBrk="0" fontAlgn="base" hangingPunct="0">
              <a:spcBef>
                <a:spcPct val="50000"/>
              </a:spcBef>
              <a:spcAft>
                <a:spcPct val="0"/>
              </a:spcAft>
              <a:buClrTx/>
              <a:buSzTx/>
              <a:buNone/>
            </a:pPr>
            <a:endParaRPr lang="en-US" altLang="en-US" b="0" dirty="0">
              <a:solidFill>
                <a:srgbClr val="000000"/>
              </a:solidFill>
              <a:latin typeface="Times New Roman" panose="02020603050405020304" pitchFamily="18" charset="0"/>
              <a:cs typeface="Arial" panose="020B0604020202020204" pitchFamily="34" charset="0"/>
            </a:endParaRPr>
          </a:p>
        </p:txBody>
      </p:sp>
      <p:sp>
        <p:nvSpPr>
          <p:cNvPr id="131075" name="Text Box 4"/>
          <p:cNvSpPr txBox="1">
            <a:spLocks noChangeArrowheads="1"/>
          </p:cNvSpPr>
          <p:nvPr/>
        </p:nvSpPr>
        <p:spPr bwMode="auto">
          <a:xfrm>
            <a:off x="3131348" y="876306"/>
            <a:ext cx="35552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993300"/>
              </a:buClr>
              <a:buSzPct val="90000"/>
              <a:buFont typeface="Wingdings" panose="05000000000000000000" pitchFamily="2" charset="2"/>
              <a:buChar char="Ø"/>
              <a:defRPr sz="2400" b="1">
                <a:solidFill>
                  <a:srgbClr val="003300"/>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
              <a:defRPr sz="2400" b="1">
                <a:solidFill>
                  <a:srgbClr val="003300"/>
                </a:solidFill>
                <a:latin typeface="Arial" panose="020B0604020202020204" pitchFamily="34" charset="0"/>
              </a:defRPr>
            </a:lvl2pPr>
            <a:lvl3pPr marL="1143000" indent="-228600">
              <a:spcBef>
                <a:spcPct val="20000"/>
              </a:spcBef>
              <a:buClr>
                <a:srgbClr val="993300"/>
              </a:buClr>
              <a:buSzPct val="90000"/>
              <a:buChar char="–"/>
              <a:defRPr sz="2400" b="1">
                <a:solidFill>
                  <a:srgbClr val="003300"/>
                </a:solidFill>
                <a:latin typeface="Arial" panose="020B0604020202020204" pitchFamily="34" charset="0"/>
              </a:defRPr>
            </a:lvl3pPr>
            <a:lvl4pPr marL="1600200" indent="-228600">
              <a:spcBef>
                <a:spcPct val="20000"/>
              </a:spcBef>
              <a:buClr>
                <a:srgbClr val="993300"/>
              </a:buClr>
              <a:buSzPct val="90000"/>
              <a:buChar char="•"/>
              <a:defRPr sz="2400" b="1">
                <a:solidFill>
                  <a:srgbClr val="003300"/>
                </a:solidFill>
                <a:latin typeface="Arial" panose="020B0604020202020204" pitchFamily="34" charset="0"/>
              </a:defRPr>
            </a:lvl4pPr>
            <a:lvl5pPr marL="2057400" indent="-228600">
              <a:spcBef>
                <a:spcPct val="20000"/>
              </a:spcBef>
              <a:buClr>
                <a:srgbClr val="993300"/>
              </a:buClr>
              <a:buSzPct val="90000"/>
              <a:buChar char="o"/>
              <a:defRPr sz="2400" b="1">
                <a:solidFill>
                  <a:srgbClr val="003300"/>
                </a:solidFill>
                <a:latin typeface="Arial" panose="020B0604020202020204" pitchFamily="34" charset="0"/>
              </a:defRPr>
            </a:lvl5pPr>
            <a:lvl6pPr marL="25146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6pPr>
            <a:lvl7pPr marL="29718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7pPr>
            <a:lvl8pPr marL="34290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8pPr>
            <a:lvl9pPr marL="38862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9pPr>
          </a:lstStyle>
          <a:p>
            <a:pPr defTabSz="342875" eaLnBrk="0" fontAlgn="base" hangingPunct="0">
              <a:spcBef>
                <a:spcPct val="0"/>
              </a:spcBef>
              <a:spcAft>
                <a:spcPct val="0"/>
              </a:spcAft>
              <a:buClrTx/>
              <a:buSzTx/>
              <a:buNone/>
            </a:pPr>
            <a:endParaRPr lang="en-US" altLang="en-US" sz="1800" b="0" dirty="0">
              <a:solidFill>
                <a:srgbClr val="000000"/>
              </a:solidFill>
              <a:latin typeface="Times New Roman" panose="02020603050405020304" pitchFamily="18" charset="0"/>
              <a:cs typeface="Arial" panose="020B0604020202020204" pitchFamily="34" charset="0"/>
            </a:endParaRPr>
          </a:p>
        </p:txBody>
      </p:sp>
      <p:sp>
        <p:nvSpPr>
          <p:cNvPr id="131076" name="Text Box 8"/>
          <p:cNvSpPr txBox="1">
            <a:spLocks noChangeArrowheads="1"/>
          </p:cNvSpPr>
          <p:nvPr/>
        </p:nvSpPr>
        <p:spPr bwMode="auto">
          <a:xfrm>
            <a:off x="2788452" y="2656288"/>
            <a:ext cx="184731" cy="30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93300"/>
              </a:buClr>
              <a:buSzPct val="90000"/>
              <a:buFont typeface="Wingdings" panose="05000000000000000000" pitchFamily="2" charset="2"/>
              <a:buChar char="Ø"/>
              <a:defRPr sz="2400" b="1">
                <a:solidFill>
                  <a:srgbClr val="003300"/>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
              <a:defRPr sz="2400" b="1">
                <a:solidFill>
                  <a:srgbClr val="003300"/>
                </a:solidFill>
                <a:latin typeface="Arial" panose="020B0604020202020204" pitchFamily="34" charset="0"/>
              </a:defRPr>
            </a:lvl2pPr>
            <a:lvl3pPr marL="1143000" indent="-228600">
              <a:spcBef>
                <a:spcPct val="20000"/>
              </a:spcBef>
              <a:buClr>
                <a:srgbClr val="993300"/>
              </a:buClr>
              <a:buSzPct val="90000"/>
              <a:buChar char="–"/>
              <a:defRPr sz="2400" b="1">
                <a:solidFill>
                  <a:srgbClr val="003300"/>
                </a:solidFill>
                <a:latin typeface="Arial" panose="020B0604020202020204" pitchFamily="34" charset="0"/>
              </a:defRPr>
            </a:lvl3pPr>
            <a:lvl4pPr marL="1600200" indent="-228600">
              <a:spcBef>
                <a:spcPct val="20000"/>
              </a:spcBef>
              <a:buClr>
                <a:srgbClr val="993300"/>
              </a:buClr>
              <a:buSzPct val="90000"/>
              <a:buChar char="•"/>
              <a:defRPr sz="2400" b="1">
                <a:solidFill>
                  <a:srgbClr val="003300"/>
                </a:solidFill>
                <a:latin typeface="Arial" panose="020B0604020202020204" pitchFamily="34" charset="0"/>
              </a:defRPr>
            </a:lvl4pPr>
            <a:lvl5pPr marL="2057400" indent="-228600">
              <a:spcBef>
                <a:spcPct val="20000"/>
              </a:spcBef>
              <a:buClr>
                <a:srgbClr val="993300"/>
              </a:buClr>
              <a:buSzPct val="90000"/>
              <a:buChar char="o"/>
              <a:defRPr sz="2400" b="1">
                <a:solidFill>
                  <a:srgbClr val="003300"/>
                </a:solidFill>
                <a:latin typeface="Arial" panose="020B0604020202020204" pitchFamily="34" charset="0"/>
              </a:defRPr>
            </a:lvl5pPr>
            <a:lvl6pPr marL="25146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6pPr>
            <a:lvl7pPr marL="29718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7pPr>
            <a:lvl8pPr marL="34290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8pPr>
            <a:lvl9pPr marL="38862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9pPr>
          </a:lstStyle>
          <a:p>
            <a:pPr defTabSz="342875" fontAlgn="base">
              <a:spcBef>
                <a:spcPct val="0"/>
              </a:spcBef>
              <a:spcAft>
                <a:spcPct val="0"/>
              </a:spcAft>
              <a:buClrTx/>
              <a:buSzTx/>
              <a:buNone/>
            </a:pPr>
            <a:endParaRPr lang="en-US" altLang="en-US" sz="1351" b="0" dirty="0">
              <a:solidFill>
                <a:srgbClr val="000000"/>
              </a:solidFill>
              <a:latin typeface="Calibri" panose="020F0502020204030204" pitchFamily="34" charset="0"/>
              <a:cs typeface="Arial" panose="020B0604020202020204" pitchFamily="34" charset="0"/>
            </a:endParaRPr>
          </a:p>
        </p:txBody>
      </p:sp>
      <p:sp>
        <p:nvSpPr>
          <p:cNvPr id="131077" name="Title 6"/>
          <p:cNvSpPr txBox="1">
            <a:spLocks/>
          </p:cNvSpPr>
          <p:nvPr/>
        </p:nvSpPr>
        <p:spPr bwMode="auto">
          <a:xfrm>
            <a:off x="1600201" y="117838"/>
            <a:ext cx="58293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993300"/>
              </a:buClr>
              <a:buSzPct val="90000"/>
              <a:buFont typeface="Wingdings" panose="05000000000000000000" pitchFamily="2" charset="2"/>
              <a:buChar char="Ø"/>
              <a:defRPr sz="2400" b="1">
                <a:solidFill>
                  <a:srgbClr val="003300"/>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
              <a:defRPr sz="2400" b="1">
                <a:solidFill>
                  <a:srgbClr val="003300"/>
                </a:solidFill>
                <a:latin typeface="Arial" panose="020B0604020202020204" pitchFamily="34" charset="0"/>
              </a:defRPr>
            </a:lvl2pPr>
            <a:lvl3pPr marL="1143000" indent="-228600">
              <a:spcBef>
                <a:spcPct val="20000"/>
              </a:spcBef>
              <a:buClr>
                <a:srgbClr val="993300"/>
              </a:buClr>
              <a:buSzPct val="90000"/>
              <a:buChar char="–"/>
              <a:defRPr sz="2400" b="1">
                <a:solidFill>
                  <a:srgbClr val="003300"/>
                </a:solidFill>
                <a:latin typeface="Arial" panose="020B0604020202020204" pitchFamily="34" charset="0"/>
              </a:defRPr>
            </a:lvl3pPr>
            <a:lvl4pPr marL="1600200" indent="-228600">
              <a:spcBef>
                <a:spcPct val="20000"/>
              </a:spcBef>
              <a:buClr>
                <a:srgbClr val="993300"/>
              </a:buClr>
              <a:buSzPct val="90000"/>
              <a:buChar char="•"/>
              <a:defRPr sz="2400" b="1">
                <a:solidFill>
                  <a:srgbClr val="003300"/>
                </a:solidFill>
                <a:latin typeface="Arial" panose="020B0604020202020204" pitchFamily="34" charset="0"/>
              </a:defRPr>
            </a:lvl4pPr>
            <a:lvl5pPr marL="2057400" indent="-228600">
              <a:spcBef>
                <a:spcPct val="20000"/>
              </a:spcBef>
              <a:buClr>
                <a:srgbClr val="993300"/>
              </a:buClr>
              <a:buSzPct val="90000"/>
              <a:buChar char="o"/>
              <a:defRPr sz="2400" b="1">
                <a:solidFill>
                  <a:srgbClr val="003300"/>
                </a:solidFill>
                <a:latin typeface="Arial" panose="020B0604020202020204" pitchFamily="34" charset="0"/>
              </a:defRPr>
            </a:lvl5pPr>
            <a:lvl6pPr marL="25146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6pPr>
            <a:lvl7pPr marL="29718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7pPr>
            <a:lvl8pPr marL="34290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8pPr>
            <a:lvl9pPr marL="38862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9pPr>
          </a:lstStyle>
          <a:p>
            <a:pPr algn="ctr" defTabSz="342875" fontAlgn="base">
              <a:spcBef>
                <a:spcPts val="0"/>
              </a:spcBef>
              <a:spcAft>
                <a:spcPct val="0"/>
              </a:spcAft>
              <a:buClrTx/>
              <a:buSzTx/>
              <a:buNone/>
            </a:pPr>
            <a:r>
              <a:rPr lang="en-US" altLang="en-US" sz="2800" dirty="0">
                <a:solidFill>
                  <a:srgbClr val="000000"/>
                </a:solidFill>
                <a:ea typeface="MS PGothic" panose="020B0600070205080204" pitchFamily="34" charset="-128"/>
                <a:cs typeface="Arial" panose="020B0604020202020204" pitchFamily="34" charset="0"/>
              </a:rPr>
              <a:t>U.S. Army Cadet Command</a:t>
            </a:r>
          </a:p>
          <a:p>
            <a:pPr algn="ctr" defTabSz="342875" fontAlgn="base">
              <a:spcBef>
                <a:spcPts val="0"/>
              </a:spcBef>
              <a:spcAft>
                <a:spcPct val="0"/>
              </a:spcAft>
              <a:buClrTx/>
              <a:buSzTx/>
              <a:buNone/>
            </a:pPr>
            <a:r>
              <a:rPr lang="en-US" altLang="en-US" sz="2800" dirty="0">
                <a:solidFill>
                  <a:srgbClr val="000000"/>
                </a:solidFill>
                <a:ea typeface="MS PGothic" panose="020B0600070205080204" pitchFamily="34" charset="-128"/>
                <a:cs typeface="Arial" panose="020B0604020202020204" pitchFamily="34" charset="0"/>
              </a:rPr>
              <a:t>JROTC Director</a:t>
            </a:r>
          </a:p>
        </p:txBody>
      </p:sp>
      <p:sp>
        <p:nvSpPr>
          <p:cNvPr id="10" name="TextBox 9"/>
          <p:cNvSpPr txBox="1"/>
          <p:nvPr/>
        </p:nvSpPr>
        <p:spPr>
          <a:xfrm>
            <a:off x="1371601" y="5257805"/>
            <a:ext cx="6286500" cy="738664"/>
          </a:xfrm>
          <a:prstGeom prst="rect">
            <a:avLst/>
          </a:prstGeom>
          <a:noFill/>
        </p:spPr>
        <p:txBody>
          <a:bodyPr>
            <a:spAutoFit/>
          </a:bodyPr>
          <a:lstStyle/>
          <a:p>
            <a:pPr algn="ctr" defTabSz="342875" fontAlgn="base">
              <a:spcBef>
                <a:spcPct val="0"/>
              </a:spcBef>
              <a:spcAft>
                <a:spcPct val="0"/>
              </a:spcAft>
              <a:defRPr/>
            </a:pPr>
            <a:br>
              <a:rPr lang="en-US" sz="2100" b="1" dirty="0">
                <a:solidFill>
                  <a:srgbClr val="FF0000"/>
                </a:solidFill>
                <a:effectLst>
                  <a:outerShdw blurRad="38100" dist="38100" dir="2700000" algn="tl">
                    <a:srgbClr val="000000">
                      <a:alpha val="43137"/>
                    </a:srgbClr>
                  </a:outerShdw>
                </a:effectLst>
                <a:latin typeface="Calibri"/>
                <a:cs typeface="Arial" charset="0"/>
              </a:rPr>
            </a:br>
            <a:endParaRPr lang="en-US" sz="2100" b="1" dirty="0">
              <a:solidFill>
                <a:srgbClr val="FF0000"/>
              </a:solidFill>
              <a:effectLst>
                <a:outerShdw blurRad="38100" dist="38100" dir="2700000" algn="tl">
                  <a:srgbClr val="000000">
                    <a:alpha val="43137"/>
                  </a:srgbClr>
                </a:outerShdw>
              </a:effectLst>
              <a:latin typeface="Calibri"/>
              <a:cs typeface="Arial" charset="0"/>
            </a:endParaRPr>
          </a:p>
        </p:txBody>
      </p:sp>
      <p:sp>
        <p:nvSpPr>
          <p:cNvPr id="131079" name="TextBox 12"/>
          <p:cNvSpPr txBox="1">
            <a:spLocks noChangeArrowheads="1"/>
          </p:cNvSpPr>
          <p:nvPr/>
        </p:nvSpPr>
        <p:spPr bwMode="auto">
          <a:xfrm>
            <a:off x="1704387" y="6230789"/>
            <a:ext cx="6409130"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93300"/>
              </a:buClr>
              <a:buSzPct val="90000"/>
              <a:buFont typeface="Wingdings" panose="05000000000000000000" pitchFamily="2" charset="2"/>
              <a:buChar char="Ø"/>
              <a:defRPr sz="2400" b="1">
                <a:solidFill>
                  <a:srgbClr val="003300"/>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
              <a:defRPr sz="2400" b="1">
                <a:solidFill>
                  <a:srgbClr val="003300"/>
                </a:solidFill>
                <a:latin typeface="Arial" panose="020B0604020202020204" pitchFamily="34" charset="0"/>
              </a:defRPr>
            </a:lvl2pPr>
            <a:lvl3pPr marL="1143000" indent="-228600">
              <a:spcBef>
                <a:spcPct val="20000"/>
              </a:spcBef>
              <a:buClr>
                <a:srgbClr val="993300"/>
              </a:buClr>
              <a:buSzPct val="90000"/>
              <a:buChar char="–"/>
              <a:defRPr sz="2400" b="1">
                <a:solidFill>
                  <a:srgbClr val="003300"/>
                </a:solidFill>
                <a:latin typeface="Arial" panose="020B0604020202020204" pitchFamily="34" charset="0"/>
              </a:defRPr>
            </a:lvl3pPr>
            <a:lvl4pPr marL="1600200" indent="-228600">
              <a:spcBef>
                <a:spcPct val="20000"/>
              </a:spcBef>
              <a:buClr>
                <a:srgbClr val="993300"/>
              </a:buClr>
              <a:buSzPct val="90000"/>
              <a:buChar char="•"/>
              <a:defRPr sz="2400" b="1">
                <a:solidFill>
                  <a:srgbClr val="003300"/>
                </a:solidFill>
                <a:latin typeface="Arial" panose="020B0604020202020204" pitchFamily="34" charset="0"/>
              </a:defRPr>
            </a:lvl4pPr>
            <a:lvl5pPr marL="2057400" indent="-228600">
              <a:spcBef>
                <a:spcPct val="20000"/>
              </a:spcBef>
              <a:buClr>
                <a:srgbClr val="993300"/>
              </a:buClr>
              <a:buSzPct val="90000"/>
              <a:buChar char="o"/>
              <a:defRPr sz="2400" b="1">
                <a:solidFill>
                  <a:srgbClr val="003300"/>
                </a:solidFill>
                <a:latin typeface="Arial" panose="020B0604020202020204" pitchFamily="34" charset="0"/>
              </a:defRPr>
            </a:lvl5pPr>
            <a:lvl6pPr marL="25146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6pPr>
            <a:lvl7pPr marL="29718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7pPr>
            <a:lvl8pPr marL="34290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8pPr>
            <a:lvl9pPr marL="38862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9pPr>
          </a:lstStyle>
          <a:p>
            <a:pPr defTabSz="342875" fontAlgn="base">
              <a:spcBef>
                <a:spcPct val="0"/>
              </a:spcBef>
              <a:spcAft>
                <a:spcPct val="0"/>
              </a:spcAft>
              <a:buClrTx/>
              <a:buSzTx/>
              <a:buNone/>
            </a:pPr>
            <a:r>
              <a:rPr lang="en-US" altLang="en-US" sz="1875" dirty="0">
                <a:solidFill>
                  <a:srgbClr val="000000"/>
                </a:solidFill>
                <a:cs typeface="Arial" panose="020B0604020202020204" pitchFamily="34" charset="0"/>
              </a:rPr>
              <a:t>“Motivating Young People to be Better Citizens”</a:t>
            </a:r>
            <a:endParaRPr lang="en-US" altLang="en-US" sz="2100" dirty="0">
              <a:solidFill>
                <a:srgbClr val="FF0000"/>
              </a:solidFill>
              <a:latin typeface="Calibri" panose="020F0502020204030204" pitchFamily="34" charset="0"/>
              <a:cs typeface="Arial" panose="020B0604020202020204" pitchFamily="34" charset="0"/>
            </a:endParaRPr>
          </a:p>
        </p:txBody>
      </p:sp>
      <p:pic>
        <p:nvPicPr>
          <p:cNvPr id="13108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42" y="1391816"/>
            <a:ext cx="9096658" cy="463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3980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5" name="Rectangle 360"/>
          <p:cNvSpPr>
            <a:spLocks noChangeArrowheads="1"/>
          </p:cNvSpPr>
          <p:nvPr/>
        </p:nvSpPr>
        <p:spPr bwMode="auto">
          <a:xfrm>
            <a:off x="1524003" y="5564845"/>
            <a:ext cx="1097852" cy="19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buNone/>
              <a:defRPr/>
            </a:pPr>
            <a:endParaRPr lang="en-US" altLang="en-US" sz="1800" dirty="0">
              <a:solidFill>
                <a:prstClr val="black"/>
              </a:solidFill>
              <a:latin typeface="Times New Roman" panose="02020603050405020304" pitchFamily="18" charset="0"/>
            </a:endParaRPr>
          </a:p>
        </p:txBody>
      </p:sp>
      <p:sp>
        <p:nvSpPr>
          <p:cNvPr id="23730" name="Rectangle 602"/>
          <p:cNvSpPr>
            <a:spLocks noChangeArrowheads="1"/>
          </p:cNvSpPr>
          <p:nvPr/>
        </p:nvSpPr>
        <p:spPr bwMode="auto">
          <a:xfrm>
            <a:off x="14145941" y="3138981"/>
            <a:ext cx="457172" cy="25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endParaRPr lang="en-US" altLang="en-US" sz="600" b="1" dirty="0">
              <a:solidFill>
                <a:srgbClr val="FF0000"/>
              </a:solidFill>
            </a:endParaRPr>
          </a:p>
          <a:p>
            <a:pPr algn="ctr" defTabSz="685800" eaLnBrk="0" fontAlgn="base" hangingPunct="0">
              <a:spcBef>
                <a:spcPct val="0"/>
              </a:spcBef>
              <a:spcAft>
                <a:spcPct val="0"/>
              </a:spcAft>
              <a:buNone/>
              <a:defRPr/>
            </a:pPr>
            <a:r>
              <a:rPr lang="en-US" altLang="en-US" sz="600" b="1" dirty="0">
                <a:solidFill>
                  <a:srgbClr val="C0504D"/>
                </a:solidFill>
              </a:rPr>
              <a:t>  </a:t>
            </a:r>
            <a:endParaRPr lang="en-US" altLang="en-US" sz="600" b="1" dirty="0">
              <a:solidFill>
                <a:srgbClr val="1F497D"/>
              </a:solidFill>
            </a:endParaRPr>
          </a:p>
        </p:txBody>
      </p:sp>
      <p:sp>
        <p:nvSpPr>
          <p:cNvPr id="23731" name="Rectangle 603"/>
          <p:cNvSpPr>
            <a:spLocks noChangeArrowheads="1"/>
          </p:cNvSpPr>
          <p:nvPr/>
        </p:nvSpPr>
        <p:spPr bwMode="auto">
          <a:xfrm>
            <a:off x="13862828" y="3420937"/>
            <a:ext cx="571464"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r>
              <a:rPr lang="en-US" altLang="en-US" sz="600" b="1" dirty="0">
                <a:solidFill>
                  <a:prstClr val="black"/>
                </a:solidFill>
              </a:rPr>
              <a:t>          </a:t>
            </a:r>
            <a:endParaRPr lang="en-US" altLang="en-US" sz="600" b="1" dirty="0">
              <a:solidFill>
                <a:srgbClr val="1F497D"/>
              </a:solidFill>
            </a:endParaRPr>
          </a:p>
        </p:txBody>
      </p:sp>
      <p:sp>
        <p:nvSpPr>
          <p:cNvPr id="23732" name="Rectangle 604"/>
          <p:cNvSpPr>
            <a:spLocks noChangeArrowheads="1"/>
          </p:cNvSpPr>
          <p:nvPr/>
        </p:nvSpPr>
        <p:spPr bwMode="auto">
          <a:xfrm>
            <a:off x="13941404" y="3601651"/>
            <a:ext cx="509555" cy="34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endParaRPr lang="en-US" altLang="en-US" sz="600" b="1" dirty="0">
              <a:solidFill>
                <a:srgbClr val="FF0000"/>
              </a:solidFill>
            </a:endParaRPr>
          </a:p>
          <a:p>
            <a:pPr algn="ctr" defTabSz="685800" eaLnBrk="0" fontAlgn="base" hangingPunct="0">
              <a:spcBef>
                <a:spcPct val="0"/>
              </a:spcBef>
              <a:spcAft>
                <a:spcPct val="0"/>
              </a:spcAft>
              <a:buNone/>
              <a:defRPr/>
            </a:pPr>
            <a:endParaRPr lang="en-US" altLang="en-US" sz="600" b="1" dirty="0">
              <a:solidFill>
                <a:srgbClr val="1F497D"/>
              </a:solidFill>
            </a:endParaRPr>
          </a:p>
          <a:p>
            <a:pPr algn="ctr" defTabSz="685800" eaLnBrk="0" fontAlgn="base" hangingPunct="0">
              <a:spcBef>
                <a:spcPct val="0"/>
              </a:spcBef>
              <a:spcAft>
                <a:spcPct val="0"/>
              </a:spcAft>
              <a:buNone/>
              <a:defRPr/>
            </a:pPr>
            <a:r>
              <a:rPr lang="en-US" altLang="en-US" sz="600" b="1" dirty="0">
                <a:solidFill>
                  <a:srgbClr val="1F497D"/>
                </a:solidFill>
              </a:rPr>
              <a:t>     </a:t>
            </a:r>
          </a:p>
        </p:txBody>
      </p:sp>
      <p:sp>
        <p:nvSpPr>
          <p:cNvPr id="23733" name="Rectangle 605"/>
          <p:cNvSpPr>
            <a:spLocks noChangeArrowheads="1"/>
          </p:cNvSpPr>
          <p:nvPr/>
        </p:nvSpPr>
        <p:spPr bwMode="auto">
          <a:xfrm rot="21232494">
            <a:off x="13217468" y="3514717"/>
            <a:ext cx="220414"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r>
              <a:rPr lang="en-US" altLang="en-US" sz="600" b="1" dirty="0">
                <a:solidFill>
                  <a:prstClr val="black"/>
                </a:solidFill>
              </a:rPr>
              <a:t>    </a:t>
            </a:r>
          </a:p>
        </p:txBody>
      </p:sp>
      <p:sp>
        <p:nvSpPr>
          <p:cNvPr id="23734" name="Rectangle 606"/>
          <p:cNvSpPr>
            <a:spLocks noChangeArrowheads="1"/>
          </p:cNvSpPr>
          <p:nvPr/>
        </p:nvSpPr>
        <p:spPr bwMode="auto">
          <a:xfrm rot="21437108">
            <a:off x="13457630" y="3306914"/>
            <a:ext cx="137122"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endParaRPr lang="en-US" altLang="en-US" sz="600" b="1" dirty="0">
              <a:solidFill>
                <a:srgbClr val="1F497D"/>
              </a:solidFill>
            </a:endParaRPr>
          </a:p>
        </p:txBody>
      </p:sp>
      <p:sp>
        <p:nvSpPr>
          <p:cNvPr id="23735" name="Rectangle 607"/>
          <p:cNvSpPr>
            <a:spLocks noChangeArrowheads="1"/>
          </p:cNvSpPr>
          <p:nvPr/>
        </p:nvSpPr>
        <p:spPr bwMode="auto">
          <a:xfrm>
            <a:off x="12059450" y="3970764"/>
            <a:ext cx="514318" cy="25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endParaRPr lang="en-US" altLang="en-US" sz="600" b="1" dirty="0">
              <a:solidFill>
                <a:srgbClr val="FF0000"/>
              </a:solidFill>
            </a:endParaRPr>
          </a:p>
          <a:p>
            <a:pPr algn="ctr" defTabSz="685800" eaLnBrk="0" fontAlgn="base" hangingPunct="0">
              <a:spcBef>
                <a:spcPct val="0"/>
              </a:spcBef>
              <a:spcAft>
                <a:spcPct val="0"/>
              </a:spcAft>
              <a:buNone/>
              <a:defRPr/>
            </a:pPr>
            <a:endParaRPr lang="en-US" altLang="en-US" sz="600" b="1" dirty="0">
              <a:solidFill>
                <a:prstClr val="black"/>
              </a:solidFill>
            </a:endParaRPr>
          </a:p>
        </p:txBody>
      </p:sp>
      <p:sp>
        <p:nvSpPr>
          <p:cNvPr id="23736" name="Rectangle 608"/>
          <p:cNvSpPr>
            <a:spLocks noChangeArrowheads="1"/>
          </p:cNvSpPr>
          <p:nvPr/>
        </p:nvSpPr>
        <p:spPr bwMode="auto">
          <a:xfrm>
            <a:off x="11472920" y="3499303"/>
            <a:ext cx="137122" cy="25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endParaRPr lang="en-US" altLang="en-US" sz="600" b="1" dirty="0">
              <a:solidFill>
                <a:srgbClr val="FF0000"/>
              </a:solidFill>
            </a:endParaRPr>
          </a:p>
          <a:p>
            <a:pPr algn="ctr" defTabSz="685800" eaLnBrk="0" fontAlgn="base" hangingPunct="0">
              <a:spcBef>
                <a:spcPct val="0"/>
              </a:spcBef>
              <a:spcAft>
                <a:spcPct val="0"/>
              </a:spcAft>
              <a:buNone/>
              <a:defRPr/>
            </a:pPr>
            <a:endParaRPr lang="en-US" altLang="en-US" sz="600" b="1" dirty="0">
              <a:solidFill>
                <a:srgbClr val="1F497D"/>
              </a:solidFill>
            </a:endParaRPr>
          </a:p>
        </p:txBody>
      </p:sp>
      <p:sp>
        <p:nvSpPr>
          <p:cNvPr id="23737" name="Rectangle 609"/>
          <p:cNvSpPr>
            <a:spLocks noChangeArrowheads="1"/>
          </p:cNvSpPr>
          <p:nvPr/>
        </p:nvSpPr>
        <p:spPr bwMode="auto">
          <a:xfrm>
            <a:off x="13951204" y="3063518"/>
            <a:ext cx="178737" cy="25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r>
              <a:rPr lang="en-US" altLang="en-US" sz="600" b="1" dirty="0">
                <a:solidFill>
                  <a:srgbClr val="1F497D"/>
                </a:solidFill>
              </a:rPr>
              <a:t>  </a:t>
            </a:r>
            <a:endParaRPr lang="en-US" altLang="en-US" sz="600" b="1" dirty="0">
              <a:solidFill>
                <a:srgbClr val="FF0000"/>
              </a:solidFill>
            </a:endParaRPr>
          </a:p>
          <a:p>
            <a:pPr algn="ctr" defTabSz="685800" eaLnBrk="0" fontAlgn="base" hangingPunct="0">
              <a:spcBef>
                <a:spcPct val="0"/>
              </a:spcBef>
              <a:spcAft>
                <a:spcPct val="0"/>
              </a:spcAft>
              <a:buNone/>
              <a:defRPr/>
            </a:pPr>
            <a:endParaRPr lang="en-US" altLang="en-US" sz="600" b="1" dirty="0">
              <a:solidFill>
                <a:srgbClr val="1F497D"/>
              </a:solidFill>
            </a:endParaRPr>
          </a:p>
        </p:txBody>
      </p:sp>
      <p:sp>
        <p:nvSpPr>
          <p:cNvPr id="23738" name="Rectangle 610"/>
          <p:cNvSpPr>
            <a:spLocks noChangeArrowheads="1"/>
          </p:cNvSpPr>
          <p:nvPr/>
        </p:nvSpPr>
        <p:spPr bwMode="auto">
          <a:xfrm>
            <a:off x="12622263" y="3570736"/>
            <a:ext cx="137122" cy="25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endParaRPr lang="en-US" altLang="en-US" sz="600" b="1" dirty="0">
              <a:solidFill>
                <a:prstClr val="black"/>
              </a:solidFill>
            </a:endParaRPr>
          </a:p>
          <a:p>
            <a:pPr algn="ctr" defTabSz="685800" eaLnBrk="0" fontAlgn="base" hangingPunct="0">
              <a:spcBef>
                <a:spcPct val="0"/>
              </a:spcBef>
              <a:spcAft>
                <a:spcPct val="0"/>
              </a:spcAft>
              <a:buNone/>
              <a:defRPr/>
            </a:pPr>
            <a:endParaRPr lang="en-US" altLang="en-US" sz="600" b="1" dirty="0">
              <a:solidFill>
                <a:srgbClr val="1F497D"/>
              </a:solidFill>
            </a:endParaRPr>
          </a:p>
        </p:txBody>
      </p:sp>
      <p:sp>
        <p:nvSpPr>
          <p:cNvPr id="23739" name="Line 135"/>
          <p:cNvSpPr>
            <a:spLocks noChangeShapeType="1"/>
          </p:cNvSpPr>
          <p:nvPr/>
        </p:nvSpPr>
        <p:spPr bwMode="auto">
          <a:xfrm>
            <a:off x="13479470" y="4142207"/>
            <a:ext cx="57146" cy="11429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type="triangle" w="med" len="med"/>
              </a14:hiddenLine>
            </a:ext>
          </a:extLst>
        </p:spPr>
        <p:txBody>
          <a:bodyPr>
            <a:spAutoFit/>
          </a:bodyPr>
          <a:lstStyle/>
          <a:p>
            <a:pPr defTabSz="685800" eaLnBrk="0" fontAlgn="base" hangingPunct="0">
              <a:spcBef>
                <a:spcPct val="0"/>
              </a:spcBef>
              <a:spcAft>
                <a:spcPct val="0"/>
              </a:spcAft>
              <a:defRPr/>
            </a:pPr>
            <a:endParaRPr lang="en-US" dirty="0">
              <a:solidFill>
                <a:prstClr val="black"/>
              </a:solidFill>
              <a:latin typeface="Times New Roman" panose="02020603050405020304" pitchFamily="18" charset="0"/>
              <a:cs typeface="Arial" charset="0"/>
            </a:endParaRPr>
          </a:p>
        </p:txBody>
      </p:sp>
      <p:sp>
        <p:nvSpPr>
          <p:cNvPr id="23740" name="Line 136"/>
          <p:cNvSpPr>
            <a:spLocks noChangeShapeType="1"/>
          </p:cNvSpPr>
          <p:nvPr/>
        </p:nvSpPr>
        <p:spPr bwMode="auto">
          <a:xfrm>
            <a:off x="13536617" y="4199354"/>
            <a:ext cx="0" cy="11429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type="triangle" w="med" len="med"/>
              </a14:hiddenLine>
            </a:ext>
          </a:extLst>
        </p:spPr>
        <p:txBody>
          <a:bodyPr>
            <a:spAutoFit/>
          </a:bodyPr>
          <a:lstStyle/>
          <a:p>
            <a:pPr defTabSz="685800" eaLnBrk="0" fontAlgn="base" hangingPunct="0">
              <a:spcBef>
                <a:spcPct val="0"/>
              </a:spcBef>
              <a:spcAft>
                <a:spcPct val="0"/>
              </a:spcAft>
              <a:defRPr/>
            </a:pPr>
            <a:endParaRPr lang="en-US" dirty="0">
              <a:solidFill>
                <a:prstClr val="black"/>
              </a:solidFill>
              <a:latin typeface="Times New Roman" panose="02020603050405020304" pitchFamily="18" charset="0"/>
              <a:cs typeface="Arial" charset="0"/>
            </a:endParaRPr>
          </a:p>
        </p:txBody>
      </p:sp>
      <p:sp>
        <p:nvSpPr>
          <p:cNvPr id="23741" name="Line 137"/>
          <p:cNvSpPr>
            <a:spLocks noChangeShapeType="1"/>
          </p:cNvSpPr>
          <p:nvPr/>
        </p:nvSpPr>
        <p:spPr bwMode="auto">
          <a:xfrm>
            <a:off x="13479470" y="4142207"/>
            <a:ext cx="114293" cy="11429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triangle" w="med" len="med"/>
                <a:tailEnd type="triangle" w="med" len="med"/>
              </a14:hiddenLine>
            </a:ext>
          </a:extLst>
        </p:spPr>
        <p:txBody>
          <a:bodyPr>
            <a:spAutoFit/>
          </a:bodyPr>
          <a:lstStyle/>
          <a:p>
            <a:pPr defTabSz="685800" eaLnBrk="0" fontAlgn="base" hangingPunct="0">
              <a:spcBef>
                <a:spcPct val="0"/>
              </a:spcBef>
              <a:spcAft>
                <a:spcPct val="0"/>
              </a:spcAft>
              <a:defRPr/>
            </a:pPr>
            <a:endParaRPr lang="en-US" dirty="0">
              <a:solidFill>
                <a:prstClr val="black"/>
              </a:solidFill>
              <a:latin typeface="Times New Roman" panose="02020603050405020304" pitchFamily="18" charset="0"/>
              <a:cs typeface="Arial" charset="0"/>
            </a:endParaRPr>
          </a:p>
        </p:txBody>
      </p:sp>
      <p:sp>
        <p:nvSpPr>
          <p:cNvPr id="23745" name="Rectangle 615"/>
          <p:cNvSpPr>
            <a:spLocks noChangeArrowheads="1"/>
          </p:cNvSpPr>
          <p:nvPr/>
        </p:nvSpPr>
        <p:spPr bwMode="auto">
          <a:xfrm rot="21437108">
            <a:off x="13290707" y="3310331"/>
            <a:ext cx="157897"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r>
              <a:rPr lang="en-US" altLang="en-US" sz="600" b="1" dirty="0">
                <a:solidFill>
                  <a:prstClr val="black"/>
                </a:solidFill>
              </a:rPr>
              <a:t> </a:t>
            </a:r>
            <a:endParaRPr lang="en-US" altLang="en-US" sz="600" b="1" dirty="0">
              <a:solidFill>
                <a:srgbClr val="1F497D"/>
              </a:solidFill>
            </a:endParaRPr>
          </a:p>
        </p:txBody>
      </p:sp>
      <p:sp>
        <p:nvSpPr>
          <p:cNvPr id="2" name="Title 1"/>
          <p:cNvSpPr>
            <a:spLocks noGrp="1"/>
          </p:cNvSpPr>
          <p:nvPr>
            <p:ph type="title"/>
          </p:nvPr>
        </p:nvSpPr>
        <p:spPr>
          <a:xfrm>
            <a:off x="729842" y="261697"/>
            <a:ext cx="7659149" cy="523220"/>
          </a:xfrm>
        </p:spPr>
        <p:txBody>
          <a:bodyPr/>
          <a:lstStyle/>
          <a:p>
            <a:r>
              <a:rPr lang="en-US" sz="2800" dirty="0">
                <a:latin typeface=" Arial"/>
              </a:rPr>
              <a:t>Talent Acquisition </a:t>
            </a:r>
            <a:endParaRPr lang="en-US" sz="2800" i="1" dirty="0">
              <a:latin typeface=" Arial"/>
            </a:endParaRPr>
          </a:p>
        </p:txBody>
      </p:sp>
      <p:sp>
        <p:nvSpPr>
          <p:cNvPr id="163" name="object 33"/>
          <p:cNvSpPr txBox="1"/>
          <p:nvPr/>
        </p:nvSpPr>
        <p:spPr>
          <a:xfrm>
            <a:off x="1230989" y="1633400"/>
            <a:ext cx="6714875" cy="1241365"/>
          </a:xfrm>
          <a:prstGeom prst="rect">
            <a:avLst/>
          </a:prstGeom>
        </p:spPr>
        <p:txBody>
          <a:bodyPr vert="horz" wrap="square" lIns="0" tIns="0" rIns="0" bIns="0" rtlCol="0">
            <a:spAutoFit/>
          </a:bodyPr>
          <a:lstStyle/>
          <a:p>
            <a:pPr marL="342900" marR="3810" lvl="1" defTabSz="685800">
              <a:spcBef>
                <a:spcPts val="450"/>
              </a:spcBef>
              <a:tabLst>
                <a:tab pos="259556" algn="l"/>
              </a:tabLst>
              <a:defRPr/>
            </a:pPr>
            <a:endParaRPr lang="en-US" sz="1050" b="1" spc="-19" dirty="0">
              <a:solidFill>
                <a:prstClr val="black"/>
              </a:solidFill>
              <a:latin typeface="Calibri Light" panose="020F0302020204030204"/>
              <a:cs typeface="Arial" panose="020B0604020202020204" pitchFamily="34" charset="0"/>
            </a:endParaRPr>
          </a:p>
          <a:p>
            <a:pPr marL="214313" marR="3810" indent="-214313" defTabSz="685800">
              <a:spcBef>
                <a:spcPts val="450"/>
              </a:spcBef>
              <a:buFont typeface="Wingdings" panose="05000000000000000000" pitchFamily="2" charset="2"/>
              <a:buChar char="Ø"/>
              <a:tabLst>
                <a:tab pos="259556" algn="l"/>
              </a:tabLst>
              <a:defRPr/>
            </a:pPr>
            <a:endParaRPr lang="en-US" sz="1050" b="1" spc="-19" dirty="0">
              <a:solidFill>
                <a:prstClr val="black"/>
              </a:solidFill>
              <a:latin typeface="Calibri Light" panose="020F0302020204030204"/>
              <a:cs typeface="Arial" panose="020B0604020202020204" pitchFamily="34" charset="0"/>
            </a:endParaRPr>
          </a:p>
          <a:p>
            <a:pPr marL="215503" marR="3810" lvl="1" defTabSz="342900">
              <a:spcBef>
                <a:spcPts val="600"/>
              </a:spcBef>
              <a:defRPr/>
            </a:pPr>
            <a:endParaRPr lang="en-US" sz="1050" b="1" spc="-19" dirty="0">
              <a:solidFill>
                <a:prstClr val="black"/>
              </a:solidFill>
              <a:latin typeface="Calibri Light" panose="020F0302020204030204"/>
              <a:cs typeface="Arial" panose="020B0604020202020204" pitchFamily="34" charset="0"/>
            </a:endParaRPr>
          </a:p>
          <a:p>
            <a:pPr marL="473869" marR="3810" lvl="1" indent="-257175" defTabSz="685800">
              <a:spcBef>
                <a:spcPts val="600"/>
              </a:spcBef>
              <a:buFont typeface="Wingdings" panose="05000000000000000000" pitchFamily="2" charset="2"/>
              <a:buChar char="Ø"/>
              <a:defRPr/>
            </a:pPr>
            <a:endParaRPr lang="en-US" sz="1500" b="1" spc="-19" dirty="0">
              <a:solidFill>
                <a:prstClr val="black"/>
              </a:solidFill>
              <a:latin typeface="Arial"/>
              <a:cs typeface="Arial" panose="020B0604020202020204" pitchFamily="34" charset="0"/>
            </a:endParaRPr>
          </a:p>
          <a:p>
            <a:pPr marR="3810" defTabSz="685800">
              <a:spcBef>
                <a:spcPts val="600"/>
              </a:spcBef>
              <a:defRPr/>
            </a:pPr>
            <a:endParaRPr lang="en-US" sz="1500" b="1" spc="-19" dirty="0">
              <a:solidFill>
                <a:prstClr val="black"/>
              </a:solidFill>
              <a:latin typeface="Arial"/>
              <a:cs typeface="Arial" panose="020B0604020202020204" pitchFamily="34" charset="0"/>
            </a:endParaRPr>
          </a:p>
        </p:txBody>
      </p:sp>
      <p:sp>
        <p:nvSpPr>
          <p:cNvPr id="20" name="TextBox 19"/>
          <p:cNvSpPr txBox="1"/>
          <p:nvPr/>
        </p:nvSpPr>
        <p:spPr>
          <a:xfrm>
            <a:off x="1305318" y="6281622"/>
            <a:ext cx="6566216" cy="307777"/>
          </a:xfrm>
          <a:prstGeom prst="rect">
            <a:avLst/>
          </a:prstGeom>
          <a:solidFill>
            <a:srgbClr val="FFC000"/>
          </a:solidFill>
        </p:spPr>
        <p:txBody>
          <a:bodyPr wrap="square" rtlCol="0">
            <a:spAutoFit/>
          </a:bodyPr>
          <a:lstStyle/>
          <a:p>
            <a:pPr algn="ctr" defTabSz="685800">
              <a:defRPr/>
            </a:pPr>
            <a:r>
              <a:rPr lang="en-US" sz="1400" b="1" i="1" dirty="0">
                <a:solidFill>
                  <a:srgbClr val="020303"/>
                </a:solidFill>
                <a:latin typeface="Arial"/>
                <a:cs typeface="Arial" panose="020B0604020202020204" pitchFamily="34" charset="0"/>
              </a:rPr>
              <a:t>  Quality Instructors are the Foundation of a Successful JROTC Program</a:t>
            </a:r>
            <a:endParaRPr lang="en-US" sz="1400" b="1" i="1" dirty="0">
              <a:solidFill>
                <a:prstClr val="black"/>
              </a:solidFill>
              <a:latin typeface="Arial"/>
              <a:cs typeface="Arial" panose="020B0604020202020204" pitchFamily="34" charset="0"/>
            </a:endParaRPr>
          </a:p>
        </p:txBody>
      </p:sp>
      <p:sp>
        <p:nvSpPr>
          <p:cNvPr id="4" name="Rectangle 3"/>
          <p:cNvSpPr/>
          <p:nvPr/>
        </p:nvSpPr>
        <p:spPr>
          <a:xfrm>
            <a:off x="1" y="1195115"/>
            <a:ext cx="6419090" cy="5986254"/>
          </a:xfrm>
          <a:prstGeom prst="rect">
            <a:avLst/>
          </a:prstGeom>
        </p:spPr>
        <p:txBody>
          <a:bodyPr wrap="square">
            <a:spAutoFit/>
          </a:bodyPr>
          <a:lstStyle/>
          <a:p>
            <a:pPr marL="228600" indent="-228600" defTabSz="342900">
              <a:spcBef>
                <a:spcPts val="300"/>
              </a:spcBef>
              <a:spcAft>
                <a:spcPts val="300"/>
              </a:spcAft>
              <a:buFont typeface="Wingdings" panose="05000000000000000000" pitchFamily="2" charset="2"/>
              <a:buChar char="Ø"/>
              <a:defRPr/>
            </a:pPr>
            <a:r>
              <a:rPr lang="en-US" sz="1400" b="1" dirty="0">
                <a:solidFill>
                  <a:prstClr val="black"/>
                </a:solidFill>
                <a:latin typeface=" Arial"/>
              </a:rPr>
              <a:t>Need to attract the </a:t>
            </a:r>
            <a:r>
              <a:rPr lang="en-US" sz="1400" b="1" u="sng" dirty="0">
                <a:solidFill>
                  <a:schemeClr val="accent1">
                    <a:lumMod val="75000"/>
                  </a:schemeClr>
                </a:solidFill>
                <a:latin typeface=" Arial"/>
              </a:rPr>
              <a:t>appropriate talent </a:t>
            </a:r>
            <a:r>
              <a:rPr lang="en-US" sz="1400" b="1" dirty="0">
                <a:solidFill>
                  <a:prstClr val="black"/>
                </a:solidFill>
                <a:latin typeface=" Arial"/>
              </a:rPr>
              <a:t>for a modernized program</a:t>
            </a:r>
          </a:p>
          <a:p>
            <a:pPr marL="685800" lvl="1" indent="-228600" defTabSz="342900">
              <a:spcBef>
                <a:spcPts val="300"/>
              </a:spcBef>
              <a:spcAft>
                <a:spcPts val="300"/>
              </a:spcAft>
              <a:buFont typeface="Arial" panose="020B0604020202020204" pitchFamily="34" charset="0"/>
              <a:buChar char="•"/>
              <a:defRPr/>
            </a:pPr>
            <a:r>
              <a:rPr lang="en-US" sz="1400" b="1" dirty="0">
                <a:solidFill>
                  <a:prstClr val="black"/>
                </a:solidFill>
                <a:latin typeface=" Arial"/>
              </a:rPr>
              <a:t>Expanded eligibility-Army officers and noncommissioned officers who are retired or who are separated with an honorable discharge within the past 5 years with at least 10 years of service may serve as instructors in Army JROTC units. Additionally, officers and noncommissioned officers who are active participating members of the selected reserve may serve as instructors</a:t>
            </a:r>
          </a:p>
          <a:p>
            <a:pPr marL="228600" indent="-228600" defTabSz="342900">
              <a:spcBef>
                <a:spcPts val="300"/>
              </a:spcBef>
              <a:spcAft>
                <a:spcPts val="300"/>
              </a:spcAft>
              <a:buFont typeface="Wingdings" panose="05000000000000000000" pitchFamily="2" charset="2"/>
              <a:buChar char="Ø"/>
              <a:defRPr/>
            </a:pPr>
            <a:r>
              <a:rPr lang="en-US" sz="1400" b="1" dirty="0">
                <a:solidFill>
                  <a:prstClr val="black"/>
                </a:solidFill>
                <a:latin typeface=" Arial"/>
              </a:rPr>
              <a:t>Recent outreach steps</a:t>
            </a:r>
          </a:p>
          <a:p>
            <a:pPr marL="685800" lvl="2" indent="-228600" defTabSz="342900">
              <a:spcBef>
                <a:spcPts val="300"/>
              </a:spcBef>
              <a:spcAft>
                <a:spcPts val="300"/>
              </a:spcAft>
              <a:buFont typeface="Arial" panose="020B0604020202020204" pitchFamily="34" charset="0"/>
              <a:buChar char="•"/>
              <a:defRPr/>
            </a:pPr>
            <a:r>
              <a:rPr lang="en-US" sz="1400" b="1" dirty="0">
                <a:solidFill>
                  <a:prstClr val="black"/>
                </a:solidFill>
                <a:latin typeface=" Arial"/>
              </a:rPr>
              <a:t>Coordination with SFL-TAP and Army Retirement Services</a:t>
            </a:r>
          </a:p>
          <a:p>
            <a:pPr marL="685800" lvl="2" indent="-228600" defTabSz="342900">
              <a:spcBef>
                <a:spcPts val="300"/>
              </a:spcBef>
              <a:spcAft>
                <a:spcPts val="300"/>
              </a:spcAft>
              <a:buFont typeface="Arial" panose="020B0604020202020204" pitchFamily="34" charset="0"/>
              <a:buChar char="•"/>
              <a:defRPr/>
            </a:pPr>
            <a:r>
              <a:rPr lang="en-US" sz="1400" b="1" dirty="0">
                <a:solidFill>
                  <a:prstClr val="black"/>
                </a:solidFill>
                <a:latin typeface=" Arial"/>
              </a:rPr>
              <a:t>Service-wide MILPER messages</a:t>
            </a:r>
          </a:p>
          <a:p>
            <a:pPr marL="685800" lvl="2" indent="-228600" defTabSz="342900">
              <a:spcBef>
                <a:spcPts val="300"/>
              </a:spcBef>
              <a:spcAft>
                <a:spcPts val="300"/>
              </a:spcAft>
              <a:buFont typeface="Arial" panose="020B0604020202020204" pitchFamily="34" charset="0"/>
              <a:buChar char="•"/>
              <a:defRPr/>
            </a:pPr>
            <a:r>
              <a:rPr lang="en-US" sz="1400" b="1" dirty="0">
                <a:solidFill>
                  <a:prstClr val="black"/>
                </a:solidFill>
                <a:latin typeface=" Arial"/>
              </a:rPr>
              <a:t>Assistance from CASAs and Army Reserve Ambassadors</a:t>
            </a:r>
          </a:p>
          <a:p>
            <a:pPr marL="228600" indent="-228600" defTabSz="342900">
              <a:spcBef>
                <a:spcPts val="300"/>
              </a:spcBef>
              <a:spcAft>
                <a:spcPts val="300"/>
              </a:spcAft>
              <a:buFont typeface="Wingdings" panose="05000000000000000000" pitchFamily="2" charset="2"/>
              <a:buChar char="Ø"/>
              <a:defRPr/>
            </a:pPr>
            <a:r>
              <a:rPr lang="en-US" sz="1400" b="1" dirty="0">
                <a:solidFill>
                  <a:prstClr val="black"/>
                </a:solidFill>
                <a:latin typeface=" Arial"/>
              </a:rPr>
              <a:t>Future outreach efforts</a:t>
            </a:r>
          </a:p>
          <a:p>
            <a:pPr marL="685800" lvl="2" indent="-228600" defTabSz="342900">
              <a:spcBef>
                <a:spcPts val="300"/>
              </a:spcBef>
              <a:spcAft>
                <a:spcPts val="300"/>
              </a:spcAft>
              <a:buFont typeface="Arial" panose="020B0604020202020204" pitchFamily="34" charset="0"/>
              <a:buChar char="•"/>
              <a:defRPr/>
            </a:pPr>
            <a:r>
              <a:rPr lang="en-US" sz="1400" b="1" dirty="0">
                <a:solidFill>
                  <a:prstClr val="black"/>
                </a:solidFill>
                <a:latin typeface=" Arial"/>
              </a:rPr>
              <a:t>Army Reserve and National Guard AGR </a:t>
            </a:r>
          </a:p>
          <a:p>
            <a:pPr marL="685800" lvl="2" indent="-228600" defTabSz="342900">
              <a:spcBef>
                <a:spcPts val="300"/>
              </a:spcBef>
              <a:spcAft>
                <a:spcPts val="300"/>
              </a:spcAft>
              <a:buFont typeface="Arial" panose="020B0604020202020204" pitchFamily="34" charset="0"/>
              <a:buChar char="•"/>
              <a:defRPr/>
            </a:pPr>
            <a:r>
              <a:rPr lang="en-US" sz="1400" b="1" dirty="0">
                <a:solidFill>
                  <a:prstClr val="black"/>
                </a:solidFill>
                <a:latin typeface=" Arial"/>
              </a:rPr>
              <a:t>USACC PAO outreach program</a:t>
            </a:r>
          </a:p>
          <a:p>
            <a:pPr marL="228600" lvl="1" indent="-228600" defTabSz="342900">
              <a:spcBef>
                <a:spcPts val="300"/>
              </a:spcBef>
              <a:spcAft>
                <a:spcPts val="300"/>
              </a:spcAft>
              <a:buFont typeface="Arial" panose="020B0604020202020204" pitchFamily="34" charset="0"/>
              <a:buChar char="•"/>
              <a:defRPr/>
            </a:pPr>
            <a:endParaRPr lang="en-US" sz="1400" b="1" dirty="0">
              <a:solidFill>
                <a:prstClr val="black"/>
              </a:solidFill>
              <a:latin typeface=" Arial"/>
            </a:endParaRPr>
          </a:p>
          <a:p>
            <a:pPr marL="228600" indent="-228600" defTabSz="342900">
              <a:spcBef>
                <a:spcPts val="300"/>
              </a:spcBef>
              <a:spcAft>
                <a:spcPts val="300"/>
              </a:spcAft>
              <a:buFont typeface="Wingdings" panose="05000000000000000000" pitchFamily="2" charset="2"/>
              <a:buChar char="Ø"/>
              <a:defRPr/>
            </a:pPr>
            <a:endParaRPr lang="en-US" sz="1400" b="1" dirty="0">
              <a:solidFill>
                <a:prstClr val="black"/>
              </a:solidFill>
              <a:latin typeface=" Arial"/>
            </a:endParaRPr>
          </a:p>
          <a:p>
            <a:pPr marL="228600" indent="-228600" defTabSz="342900">
              <a:spcBef>
                <a:spcPts val="300"/>
              </a:spcBef>
              <a:spcAft>
                <a:spcPts val="300"/>
              </a:spcAft>
              <a:buFont typeface="Wingdings" panose="05000000000000000000" pitchFamily="2" charset="2"/>
              <a:buChar char="Ø"/>
              <a:defRPr/>
            </a:pPr>
            <a:endParaRPr lang="en-US" sz="1400" b="1" dirty="0">
              <a:solidFill>
                <a:prstClr val="black"/>
              </a:solidFill>
              <a:latin typeface=" Arial"/>
            </a:endParaRPr>
          </a:p>
          <a:p>
            <a:pPr marL="228600" indent="-228600" defTabSz="342900">
              <a:spcBef>
                <a:spcPts val="300"/>
              </a:spcBef>
              <a:spcAft>
                <a:spcPts val="300"/>
              </a:spcAft>
              <a:buFont typeface="Wingdings" panose="05000000000000000000" pitchFamily="2" charset="2"/>
              <a:buChar char="Ø"/>
              <a:defRPr/>
            </a:pPr>
            <a:endParaRPr lang="en-US" sz="1400" b="1" dirty="0">
              <a:solidFill>
                <a:prstClr val="black"/>
              </a:solidFill>
              <a:latin typeface=" Arial"/>
            </a:endParaRPr>
          </a:p>
          <a:p>
            <a:pPr marL="228600" indent="-228600" defTabSz="342900">
              <a:spcBef>
                <a:spcPts val="300"/>
              </a:spcBef>
              <a:spcAft>
                <a:spcPts val="300"/>
              </a:spcAft>
              <a:buFont typeface="Wingdings" panose="05000000000000000000" pitchFamily="2" charset="2"/>
              <a:buChar char="Ø"/>
              <a:defRPr/>
            </a:pPr>
            <a:endParaRPr lang="en-US" sz="1400" b="1" dirty="0">
              <a:solidFill>
                <a:prstClr val="black"/>
              </a:solidFill>
              <a:latin typeface=" Arial"/>
            </a:endParaRPr>
          </a:p>
          <a:p>
            <a:pPr marL="228600" indent="-228600" defTabSz="342900">
              <a:spcBef>
                <a:spcPts val="300"/>
              </a:spcBef>
              <a:spcAft>
                <a:spcPts val="300"/>
              </a:spcAft>
              <a:buFont typeface="Wingdings" panose="05000000000000000000" pitchFamily="2" charset="2"/>
              <a:buChar char="Ø"/>
              <a:defRPr/>
            </a:pPr>
            <a:endParaRPr lang="en-US" sz="1400" b="1" dirty="0">
              <a:solidFill>
                <a:prstClr val="black"/>
              </a:solidFill>
              <a:latin typeface=" Arial"/>
            </a:endParaRPr>
          </a:p>
          <a:p>
            <a:pPr marL="228600" indent="-228600" defTabSz="342900">
              <a:spcBef>
                <a:spcPts val="300"/>
              </a:spcBef>
              <a:spcAft>
                <a:spcPts val="300"/>
              </a:spcAft>
              <a:buFont typeface="Arial" panose="020B0604020202020204" pitchFamily="34" charset="0"/>
              <a:buChar char="•"/>
              <a:defRPr/>
            </a:pPr>
            <a:endParaRPr lang="en-US" sz="1400" b="1" dirty="0">
              <a:solidFill>
                <a:prstClr val="black"/>
              </a:solidFill>
              <a:latin typeface=" Aria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l="-859"/>
          <a:stretch/>
        </p:blipFill>
        <p:spPr>
          <a:xfrm>
            <a:off x="6476237" y="1410923"/>
            <a:ext cx="2484519" cy="1980052"/>
          </a:xfrm>
          <a:prstGeom prst="rect">
            <a:avLst/>
          </a:prstGeom>
          <a:ln w="28575">
            <a:solidFill>
              <a:schemeClr val="bg2"/>
            </a:solid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2869" y="3761939"/>
            <a:ext cx="2484519" cy="1699824"/>
          </a:xfrm>
          <a:prstGeom prst="rect">
            <a:avLst/>
          </a:prstGeom>
          <a:ln w="38100">
            <a:solidFill>
              <a:schemeClr val="bg2"/>
            </a:solidFill>
          </a:ln>
        </p:spPr>
      </p:pic>
    </p:spTree>
    <p:extLst>
      <p:ext uri="{BB962C8B-B14F-4D97-AF65-F5344CB8AC3E}">
        <p14:creationId xmlns:p14="http://schemas.microsoft.com/office/powerpoint/2010/main" val="362438232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5" name="Rectangle 360"/>
          <p:cNvSpPr>
            <a:spLocks noChangeArrowheads="1"/>
          </p:cNvSpPr>
          <p:nvPr/>
        </p:nvSpPr>
        <p:spPr bwMode="auto">
          <a:xfrm>
            <a:off x="1524003" y="5564845"/>
            <a:ext cx="1097852" cy="19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buNone/>
              <a:defRPr/>
            </a:pPr>
            <a:endParaRPr lang="en-US" altLang="en-US" sz="1800" dirty="0">
              <a:solidFill>
                <a:prstClr val="black"/>
              </a:solidFill>
              <a:latin typeface="Times New Roman" panose="02020603050405020304" pitchFamily="18" charset="0"/>
            </a:endParaRPr>
          </a:p>
        </p:txBody>
      </p:sp>
      <p:sp>
        <p:nvSpPr>
          <p:cNvPr id="23730" name="Rectangle 602"/>
          <p:cNvSpPr>
            <a:spLocks noChangeArrowheads="1"/>
          </p:cNvSpPr>
          <p:nvPr/>
        </p:nvSpPr>
        <p:spPr bwMode="auto">
          <a:xfrm>
            <a:off x="14145941" y="3138981"/>
            <a:ext cx="457172" cy="25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endParaRPr lang="en-US" altLang="en-US" sz="600" b="1" dirty="0">
              <a:solidFill>
                <a:srgbClr val="FF0000"/>
              </a:solidFill>
            </a:endParaRPr>
          </a:p>
          <a:p>
            <a:pPr algn="ctr" defTabSz="685800" eaLnBrk="0" fontAlgn="base" hangingPunct="0">
              <a:spcBef>
                <a:spcPct val="0"/>
              </a:spcBef>
              <a:spcAft>
                <a:spcPct val="0"/>
              </a:spcAft>
              <a:buNone/>
              <a:defRPr/>
            </a:pPr>
            <a:r>
              <a:rPr lang="en-US" altLang="en-US" sz="600" b="1" dirty="0">
                <a:solidFill>
                  <a:srgbClr val="C0504D"/>
                </a:solidFill>
              </a:rPr>
              <a:t>  </a:t>
            </a:r>
            <a:endParaRPr lang="en-US" altLang="en-US" sz="600" b="1" dirty="0">
              <a:solidFill>
                <a:srgbClr val="1F497D"/>
              </a:solidFill>
            </a:endParaRPr>
          </a:p>
        </p:txBody>
      </p:sp>
      <p:sp>
        <p:nvSpPr>
          <p:cNvPr id="23731" name="Rectangle 603"/>
          <p:cNvSpPr>
            <a:spLocks noChangeArrowheads="1"/>
          </p:cNvSpPr>
          <p:nvPr/>
        </p:nvSpPr>
        <p:spPr bwMode="auto">
          <a:xfrm>
            <a:off x="13862828" y="3420937"/>
            <a:ext cx="571464"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r>
              <a:rPr lang="en-US" altLang="en-US" sz="600" b="1" dirty="0">
                <a:solidFill>
                  <a:prstClr val="black"/>
                </a:solidFill>
              </a:rPr>
              <a:t>          </a:t>
            </a:r>
            <a:endParaRPr lang="en-US" altLang="en-US" sz="600" b="1" dirty="0">
              <a:solidFill>
                <a:srgbClr val="1F497D"/>
              </a:solidFill>
            </a:endParaRPr>
          </a:p>
        </p:txBody>
      </p:sp>
      <p:sp>
        <p:nvSpPr>
          <p:cNvPr id="23732" name="Rectangle 604"/>
          <p:cNvSpPr>
            <a:spLocks noChangeArrowheads="1"/>
          </p:cNvSpPr>
          <p:nvPr/>
        </p:nvSpPr>
        <p:spPr bwMode="auto">
          <a:xfrm>
            <a:off x="13941404" y="3601651"/>
            <a:ext cx="509555" cy="34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endParaRPr lang="en-US" altLang="en-US" sz="600" b="1" dirty="0">
              <a:solidFill>
                <a:srgbClr val="FF0000"/>
              </a:solidFill>
            </a:endParaRPr>
          </a:p>
          <a:p>
            <a:pPr algn="ctr" defTabSz="685800" eaLnBrk="0" fontAlgn="base" hangingPunct="0">
              <a:spcBef>
                <a:spcPct val="0"/>
              </a:spcBef>
              <a:spcAft>
                <a:spcPct val="0"/>
              </a:spcAft>
              <a:buNone/>
              <a:defRPr/>
            </a:pPr>
            <a:endParaRPr lang="en-US" altLang="en-US" sz="600" b="1" dirty="0">
              <a:solidFill>
                <a:srgbClr val="1F497D"/>
              </a:solidFill>
            </a:endParaRPr>
          </a:p>
          <a:p>
            <a:pPr algn="ctr" defTabSz="685800" eaLnBrk="0" fontAlgn="base" hangingPunct="0">
              <a:spcBef>
                <a:spcPct val="0"/>
              </a:spcBef>
              <a:spcAft>
                <a:spcPct val="0"/>
              </a:spcAft>
              <a:buNone/>
              <a:defRPr/>
            </a:pPr>
            <a:r>
              <a:rPr lang="en-US" altLang="en-US" sz="600" b="1" dirty="0">
                <a:solidFill>
                  <a:srgbClr val="1F497D"/>
                </a:solidFill>
              </a:rPr>
              <a:t>     </a:t>
            </a:r>
          </a:p>
        </p:txBody>
      </p:sp>
      <p:sp>
        <p:nvSpPr>
          <p:cNvPr id="23733" name="Rectangle 605"/>
          <p:cNvSpPr>
            <a:spLocks noChangeArrowheads="1"/>
          </p:cNvSpPr>
          <p:nvPr/>
        </p:nvSpPr>
        <p:spPr bwMode="auto">
          <a:xfrm rot="21232494">
            <a:off x="13217468" y="3514717"/>
            <a:ext cx="220414"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r>
              <a:rPr lang="en-US" altLang="en-US" sz="600" b="1" dirty="0">
                <a:solidFill>
                  <a:prstClr val="black"/>
                </a:solidFill>
              </a:rPr>
              <a:t>    </a:t>
            </a:r>
          </a:p>
        </p:txBody>
      </p:sp>
      <p:sp>
        <p:nvSpPr>
          <p:cNvPr id="23734" name="Rectangle 606"/>
          <p:cNvSpPr>
            <a:spLocks noChangeArrowheads="1"/>
          </p:cNvSpPr>
          <p:nvPr/>
        </p:nvSpPr>
        <p:spPr bwMode="auto">
          <a:xfrm rot="21437108">
            <a:off x="13457630" y="3306914"/>
            <a:ext cx="137122"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endParaRPr lang="en-US" altLang="en-US" sz="600" b="1" dirty="0">
              <a:solidFill>
                <a:srgbClr val="1F497D"/>
              </a:solidFill>
            </a:endParaRPr>
          </a:p>
        </p:txBody>
      </p:sp>
      <p:sp>
        <p:nvSpPr>
          <p:cNvPr id="23735" name="Rectangle 607"/>
          <p:cNvSpPr>
            <a:spLocks noChangeArrowheads="1"/>
          </p:cNvSpPr>
          <p:nvPr/>
        </p:nvSpPr>
        <p:spPr bwMode="auto">
          <a:xfrm>
            <a:off x="12059450" y="3970764"/>
            <a:ext cx="514318" cy="25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endParaRPr lang="en-US" altLang="en-US" sz="600" b="1" dirty="0">
              <a:solidFill>
                <a:srgbClr val="FF0000"/>
              </a:solidFill>
            </a:endParaRPr>
          </a:p>
          <a:p>
            <a:pPr algn="ctr" defTabSz="685800" eaLnBrk="0" fontAlgn="base" hangingPunct="0">
              <a:spcBef>
                <a:spcPct val="0"/>
              </a:spcBef>
              <a:spcAft>
                <a:spcPct val="0"/>
              </a:spcAft>
              <a:buNone/>
              <a:defRPr/>
            </a:pPr>
            <a:endParaRPr lang="en-US" altLang="en-US" sz="600" b="1" dirty="0">
              <a:solidFill>
                <a:prstClr val="black"/>
              </a:solidFill>
            </a:endParaRPr>
          </a:p>
        </p:txBody>
      </p:sp>
      <p:sp>
        <p:nvSpPr>
          <p:cNvPr id="23736" name="Rectangle 608"/>
          <p:cNvSpPr>
            <a:spLocks noChangeArrowheads="1"/>
          </p:cNvSpPr>
          <p:nvPr/>
        </p:nvSpPr>
        <p:spPr bwMode="auto">
          <a:xfrm>
            <a:off x="11472920" y="3499303"/>
            <a:ext cx="137122" cy="25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endParaRPr lang="en-US" altLang="en-US" sz="600" b="1" dirty="0">
              <a:solidFill>
                <a:srgbClr val="FF0000"/>
              </a:solidFill>
            </a:endParaRPr>
          </a:p>
          <a:p>
            <a:pPr algn="ctr" defTabSz="685800" eaLnBrk="0" fontAlgn="base" hangingPunct="0">
              <a:spcBef>
                <a:spcPct val="0"/>
              </a:spcBef>
              <a:spcAft>
                <a:spcPct val="0"/>
              </a:spcAft>
              <a:buNone/>
              <a:defRPr/>
            </a:pPr>
            <a:endParaRPr lang="en-US" altLang="en-US" sz="600" b="1" dirty="0">
              <a:solidFill>
                <a:srgbClr val="1F497D"/>
              </a:solidFill>
            </a:endParaRPr>
          </a:p>
        </p:txBody>
      </p:sp>
      <p:sp>
        <p:nvSpPr>
          <p:cNvPr id="23737" name="Rectangle 609"/>
          <p:cNvSpPr>
            <a:spLocks noChangeArrowheads="1"/>
          </p:cNvSpPr>
          <p:nvPr/>
        </p:nvSpPr>
        <p:spPr bwMode="auto">
          <a:xfrm>
            <a:off x="13951204" y="3063518"/>
            <a:ext cx="178737" cy="25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r>
              <a:rPr lang="en-US" altLang="en-US" sz="600" b="1" dirty="0">
                <a:solidFill>
                  <a:srgbClr val="1F497D"/>
                </a:solidFill>
              </a:rPr>
              <a:t>  </a:t>
            </a:r>
            <a:endParaRPr lang="en-US" altLang="en-US" sz="600" b="1" dirty="0">
              <a:solidFill>
                <a:srgbClr val="FF0000"/>
              </a:solidFill>
            </a:endParaRPr>
          </a:p>
          <a:p>
            <a:pPr algn="ctr" defTabSz="685800" eaLnBrk="0" fontAlgn="base" hangingPunct="0">
              <a:spcBef>
                <a:spcPct val="0"/>
              </a:spcBef>
              <a:spcAft>
                <a:spcPct val="0"/>
              </a:spcAft>
              <a:buNone/>
              <a:defRPr/>
            </a:pPr>
            <a:endParaRPr lang="en-US" altLang="en-US" sz="600" b="1" dirty="0">
              <a:solidFill>
                <a:srgbClr val="1F497D"/>
              </a:solidFill>
            </a:endParaRPr>
          </a:p>
        </p:txBody>
      </p:sp>
      <p:sp>
        <p:nvSpPr>
          <p:cNvPr id="23738" name="Rectangle 610"/>
          <p:cNvSpPr>
            <a:spLocks noChangeArrowheads="1"/>
          </p:cNvSpPr>
          <p:nvPr/>
        </p:nvSpPr>
        <p:spPr bwMode="auto">
          <a:xfrm>
            <a:off x="12622263" y="3570736"/>
            <a:ext cx="137122" cy="25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endParaRPr lang="en-US" altLang="en-US" sz="600" b="1" dirty="0">
              <a:solidFill>
                <a:prstClr val="black"/>
              </a:solidFill>
            </a:endParaRPr>
          </a:p>
          <a:p>
            <a:pPr algn="ctr" defTabSz="685800" eaLnBrk="0" fontAlgn="base" hangingPunct="0">
              <a:spcBef>
                <a:spcPct val="0"/>
              </a:spcBef>
              <a:spcAft>
                <a:spcPct val="0"/>
              </a:spcAft>
              <a:buNone/>
              <a:defRPr/>
            </a:pPr>
            <a:endParaRPr lang="en-US" altLang="en-US" sz="600" b="1" dirty="0">
              <a:solidFill>
                <a:srgbClr val="1F497D"/>
              </a:solidFill>
            </a:endParaRPr>
          </a:p>
        </p:txBody>
      </p:sp>
      <p:sp>
        <p:nvSpPr>
          <p:cNvPr id="23739" name="Line 135"/>
          <p:cNvSpPr>
            <a:spLocks noChangeShapeType="1"/>
          </p:cNvSpPr>
          <p:nvPr/>
        </p:nvSpPr>
        <p:spPr bwMode="auto">
          <a:xfrm>
            <a:off x="13479470" y="4142207"/>
            <a:ext cx="57146" cy="11429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type="triangle" w="med" len="med"/>
              </a14:hiddenLine>
            </a:ext>
          </a:extLst>
        </p:spPr>
        <p:txBody>
          <a:bodyPr>
            <a:spAutoFit/>
          </a:bodyPr>
          <a:lstStyle/>
          <a:p>
            <a:pPr defTabSz="685800" eaLnBrk="0" fontAlgn="base" hangingPunct="0">
              <a:spcBef>
                <a:spcPct val="0"/>
              </a:spcBef>
              <a:spcAft>
                <a:spcPct val="0"/>
              </a:spcAft>
              <a:defRPr/>
            </a:pPr>
            <a:endParaRPr lang="en-US" dirty="0">
              <a:solidFill>
                <a:prstClr val="black"/>
              </a:solidFill>
              <a:latin typeface="Times New Roman" panose="02020603050405020304" pitchFamily="18" charset="0"/>
              <a:cs typeface="Arial" charset="0"/>
            </a:endParaRPr>
          </a:p>
        </p:txBody>
      </p:sp>
      <p:sp>
        <p:nvSpPr>
          <p:cNvPr id="23740" name="Line 136"/>
          <p:cNvSpPr>
            <a:spLocks noChangeShapeType="1"/>
          </p:cNvSpPr>
          <p:nvPr/>
        </p:nvSpPr>
        <p:spPr bwMode="auto">
          <a:xfrm>
            <a:off x="13536617" y="4199354"/>
            <a:ext cx="0" cy="11429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type="triangle" w="med" len="med"/>
              </a14:hiddenLine>
            </a:ext>
          </a:extLst>
        </p:spPr>
        <p:txBody>
          <a:bodyPr>
            <a:spAutoFit/>
          </a:bodyPr>
          <a:lstStyle/>
          <a:p>
            <a:pPr defTabSz="685800" eaLnBrk="0" fontAlgn="base" hangingPunct="0">
              <a:spcBef>
                <a:spcPct val="0"/>
              </a:spcBef>
              <a:spcAft>
                <a:spcPct val="0"/>
              </a:spcAft>
              <a:defRPr/>
            </a:pPr>
            <a:endParaRPr lang="en-US" dirty="0">
              <a:solidFill>
                <a:prstClr val="black"/>
              </a:solidFill>
              <a:latin typeface="Times New Roman" panose="02020603050405020304" pitchFamily="18" charset="0"/>
              <a:cs typeface="Arial" charset="0"/>
            </a:endParaRPr>
          </a:p>
        </p:txBody>
      </p:sp>
      <p:sp>
        <p:nvSpPr>
          <p:cNvPr id="23741" name="Line 137"/>
          <p:cNvSpPr>
            <a:spLocks noChangeShapeType="1"/>
          </p:cNvSpPr>
          <p:nvPr/>
        </p:nvSpPr>
        <p:spPr bwMode="auto">
          <a:xfrm>
            <a:off x="13479470" y="4142207"/>
            <a:ext cx="114293" cy="11429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triangle" w="med" len="med"/>
                <a:tailEnd type="triangle" w="med" len="med"/>
              </a14:hiddenLine>
            </a:ext>
          </a:extLst>
        </p:spPr>
        <p:txBody>
          <a:bodyPr>
            <a:spAutoFit/>
          </a:bodyPr>
          <a:lstStyle/>
          <a:p>
            <a:pPr defTabSz="685800" eaLnBrk="0" fontAlgn="base" hangingPunct="0">
              <a:spcBef>
                <a:spcPct val="0"/>
              </a:spcBef>
              <a:spcAft>
                <a:spcPct val="0"/>
              </a:spcAft>
              <a:defRPr/>
            </a:pPr>
            <a:endParaRPr lang="en-US" dirty="0">
              <a:solidFill>
                <a:prstClr val="black"/>
              </a:solidFill>
              <a:latin typeface="Times New Roman" panose="02020603050405020304" pitchFamily="18" charset="0"/>
              <a:cs typeface="Arial" charset="0"/>
            </a:endParaRPr>
          </a:p>
        </p:txBody>
      </p:sp>
      <p:sp>
        <p:nvSpPr>
          <p:cNvPr id="23745" name="Rectangle 615"/>
          <p:cNvSpPr>
            <a:spLocks noChangeArrowheads="1"/>
          </p:cNvSpPr>
          <p:nvPr/>
        </p:nvSpPr>
        <p:spPr bwMode="auto">
          <a:xfrm rot="21437108">
            <a:off x="13290707" y="3310331"/>
            <a:ext cx="157897"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r>
              <a:rPr lang="en-US" altLang="en-US" sz="600" b="1" dirty="0">
                <a:solidFill>
                  <a:prstClr val="black"/>
                </a:solidFill>
              </a:rPr>
              <a:t> </a:t>
            </a:r>
            <a:endParaRPr lang="en-US" altLang="en-US" sz="600" b="1" dirty="0">
              <a:solidFill>
                <a:srgbClr val="1F497D"/>
              </a:solidFill>
            </a:endParaRPr>
          </a:p>
        </p:txBody>
      </p:sp>
      <p:sp>
        <p:nvSpPr>
          <p:cNvPr id="2" name="Title 1"/>
          <p:cNvSpPr>
            <a:spLocks noGrp="1"/>
          </p:cNvSpPr>
          <p:nvPr>
            <p:ph type="title"/>
          </p:nvPr>
        </p:nvSpPr>
        <p:spPr>
          <a:xfrm>
            <a:off x="763399" y="261185"/>
            <a:ext cx="7650760" cy="523220"/>
          </a:xfrm>
        </p:spPr>
        <p:txBody>
          <a:bodyPr/>
          <a:lstStyle/>
          <a:p>
            <a:r>
              <a:rPr lang="en-US" sz="2800" dirty="0">
                <a:latin typeface=" Arial"/>
              </a:rPr>
              <a:t>Modernize Curriculum/STEM Opportunities</a:t>
            </a:r>
            <a:endParaRPr lang="en-US" sz="2800" i="1" dirty="0">
              <a:latin typeface=" Arial"/>
            </a:endParaRPr>
          </a:p>
        </p:txBody>
      </p:sp>
      <p:sp>
        <p:nvSpPr>
          <p:cNvPr id="163" name="object 33"/>
          <p:cNvSpPr txBox="1"/>
          <p:nvPr/>
        </p:nvSpPr>
        <p:spPr>
          <a:xfrm>
            <a:off x="0" y="1241866"/>
            <a:ext cx="6137970" cy="4739759"/>
          </a:xfrm>
          <a:prstGeom prst="rect">
            <a:avLst/>
          </a:prstGeom>
        </p:spPr>
        <p:txBody>
          <a:bodyPr vert="horz" wrap="square" lIns="0" tIns="0" rIns="0" bIns="0" rtlCol="0">
            <a:spAutoFit/>
          </a:bodyPr>
          <a:lstStyle/>
          <a:p>
            <a:pPr marL="301229" marR="3810" lvl="1" indent="-214313" defTabSz="342900">
              <a:spcBef>
                <a:spcPts val="600"/>
              </a:spcBef>
              <a:buSzPct val="85000"/>
              <a:buFont typeface="Wingdings" panose="05000000000000000000" pitchFamily="2" charset="2"/>
              <a:buChar char="Ø"/>
              <a:defRPr/>
            </a:pPr>
            <a:r>
              <a:rPr lang="en-US" sz="1400" b="1" spc="-19" dirty="0">
                <a:solidFill>
                  <a:prstClr val="black"/>
                </a:solidFill>
                <a:latin typeface=" Arial"/>
                <a:cs typeface="Arial" panose="020B0604020202020204" pitchFamily="34" charset="0"/>
              </a:rPr>
              <a:t>JROTC Modernization policy required USACC to incorporate STEM curriculum in JROTC courses per Section 512 of FY20 NDAA</a:t>
            </a:r>
          </a:p>
          <a:p>
            <a:pPr marL="301229" marR="3810" lvl="1" indent="-214313" defTabSz="342900">
              <a:spcBef>
                <a:spcPts val="600"/>
              </a:spcBef>
              <a:buSzPct val="85000"/>
              <a:buFont typeface="Wingdings" panose="05000000000000000000" pitchFamily="2" charset="2"/>
              <a:buChar char="Ø"/>
              <a:defRPr/>
            </a:pPr>
            <a:r>
              <a:rPr lang="en-US" sz="1400" b="1" spc="-19" dirty="0">
                <a:solidFill>
                  <a:prstClr val="black"/>
                </a:solidFill>
                <a:latin typeface=" Arial"/>
                <a:cs typeface="Arial" panose="020B0604020202020204" pitchFamily="34" charset="0"/>
              </a:rPr>
              <a:t>Curriculum changes</a:t>
            </a:r>
          </a:p>
          <a:p>
            <a:pPr marL="644129" marR="3810" lvl="2" indent="-214313" defTabSz="342900">
              <a:spcBef>
                <a:spcPts val="600"/>
              </a:spcBef>
              <a:buSzPct val="85000"/>
              <a:buFont typeface="Arial" panose="020B0604020202020204" pitchFamily="34" charset="0"/>
              <a:buChar char="•"/>
              <a:defRPr/>
            </a:pPr>
            <a:r>
              <a:rPr lang="en-US" sz="1400" b="1" spc="-19" dirty="0">
                <a:solidFill>
                  <a:prstClr val="black"/>
                </a:solidFill>
                <a:latin typeface=" Arial"/>
                <a:cs typeface="Arial" panose="020B0604020202020204" pitchFamily="34" charset="0"/>
              </a:rPr>
              <a:t>Cyber lesson electives from cyber.org</a:t>
            </a:r>
          </a:p>
          <a:p>
            <a:pPr marL="644129" marR="3810" lvl="2" indent="-214313" defTabSz="342900">
              <a:spcBef>
                <a:spcPts val="600"/>
              </a:spcBef>
              <a:buSzPct val="85000"/>
              <a:buFont typeface="Arial" panose="020B0604020202020204" pitchFamily="34" charset="0"/>
              <a:buChar char="•"/>
              <a:defRPr/>
            </a:pPr>
            <a:r>
              <a:rPr lang="en-US" sz="1400" b="1" spc="-19" dirty="0">
                <a:solidFill>
                  <a:prstClr val="black"/>
                </a:solidFill>
                <a:latin typeface=" Arial"/>
                <a:cs typeface="Arial" panose="020B0604020202020204" pitchFamily="34" charset="0"/>
              </a:rPr>
              <a:t>Access to multiple STEM based activities</a:t>
            </a:r>
          </a:p>
          <a:p>
            <a:pPr marL="644129" marR="3810" lvl="2" indent="-214313" defTabSz="342900">
              <a:spcBef>
                <a:spcPts val="600"/>
              </a:spcBef>
              <a:buSzPct val="85000"/>
              <a:buFont typeface="Arial" panose="020B0604020202020204" pitchFamily="34" charset="0"/>
              <a:buChar char="•"/>
              <a:defRPr/>
            </a:pPr>
            <a:r>
              <a:rPr lang="en-US" sz="1400" b="1" spc="-19" dirty="0">
                <a:solidFill>
                  <a:prstClr val="black"/>
                </a:solidFill>
                <a:latin typeface=" Arial"/>
                <a:cs typeface="Arial" panose="020B0604020202020204" pitchFamily="34" charset="0"/>
              </a:rPr>
              <a:t>Digital applications </a:t>
            </a:r>
          </a:p>
          <a:p>
            <a:pPr marL="742950" marR="3810" lvl="3" indent="-139700" defTabSz="342900">
              <a:spcBef>
                <a:spcPts val="600"/>
              </a:spcBef>
              <a:buSzPct val="85000"/>
              <a:defRPr/>
            </a:pPr>
            <a:r>
              <a:rPr lang="en-US" sz="1400" b="1" spc="-19" dirty="0">
                <a:solidFill>
                  <a:prstClr val="black"/>
                </a:solidFill>
                <a:latin typeface=" Arial"/>
                <a:cs typeface="Arial" panose="020B0604020202020204" pitchFamily="34" charset="0"/>
              </a:rPr>
              <a:t>-  First aid</a:t>
            </a:r>
          </a:p>
          <a:p>
            <a:pPr marL="742950" marR="3810" lvl="3" indent="-139700" defTabSz="342900">
              <a:spcBef>
                <a:spcPts val="600"/>
              </a:spcBef>
              <a:buSzPct val="85000"/>
              <a:defRPr/>
            </a:pPr>
            <a:r>
              <a:rPr lang="en-US" sz="1400" b="1" spc="-19" dirty="0">
                <a:solidFill>
                  <a:prstClr val="black"/>
                </a:solidFill>
                <a:latin typeface=" Arial"/>
                <a:cs typeface="Arial" panose="020B0604020202020204" pitchFamily="34" charset="0"/>
              </a:rPr>
              <a:t>-  Land navigation</a:t>
            </a:r>
          </a:p>
          <a:p>
            <a:pPr marL="644129" marR="3810" lvl="2" indent="-214313" defTabSz="342900">
              <a:spcBef>
                <a:spcPts val="600"/>
              </a:spcBef>
              <a:buSzPct val="85000"/>
              <a:buFont typeface="Arial" panose="020B0604020202020204" pitchFamily="34" charset="0"/>
              <a:buChar char="•"/>
              <a:defRPr/>
            </a:pPr>
            <a:r>
              <a:rPr lang="en-US" sz="1400" b="1" spc="-19" dirty="0">
                <a:solidFill>
                  <a:prstClr val="black"/>
                </a:solidFill>
                <a:latin typeface=" Arial"/>
                <a:cs typeface="Arial" panose="020B0604020202020204" pitchFamily="34" charset="0"/>
              </a:rPr>
              <a:t>Cadet distance learning applications </a:t>
            </a:r>
          </a:p>
          <a:p>
            <a:pPr marL="301229" marR="3810" lvl="1" indent="-214313" defTabSz="342900">
              <a:spcBef>
                <a:spcPts val="600"/>
              </a:spcBef>
              <a:buSzPct val="85000"/>
              <a:buFont typeface="Wingdings" panose="05000000000000000000" pitchFamily="2" charset="2"/>
              <a:buChar char="Ø"/>
              <a:defRPr/>
            </a:pPr>
            <a:r>
              <a:rPr lang="en-US" sz="1400" b="1" spc="-19" dirty="0">
                <a:solidFill>
                  <a:prstClr val="black"/>
                </a:solidFill>
                <a:latin typeface=" Arial"/>
                <a:cs typeface="Arial" panose="020B0604020202020204" pitchFamily="34" charset="0"/>
              </a:rPr>
              <a:t>Co-curriculars</a:t>
            </a:r>
          </a:p>
          <a:p>
            <a:pPr marL="644129" marR="3810" lvl="2" indent="-214313" defTabSz="342900">
              <a:spcBef>
                <a:spcPts val="600"/>
              </a:spcBef>
              <a:buSzPct val="85000"/>
              <a:buFont typeface="Arial" panose="020B0604020202020204" pitchFamily="34" charset="0"/>
              <a:buChar char="•"/>
              <a:defRPr/>
            </a:pPr>
            <a:r>
              <a:rPr lang="en-US" sz="1400" b="1" spc="-19" dirty="0">
                <a:solidFill>
                  <a:prstClr val="black"/>
                </a:solidFill>
                <a:latin typeface=" Arial"/>
                <a:cs typeface="Arial" panose="020B0604020202020204" pitchFamily="34" charset="0"/>
              </a:rPr>
              <a:t>Providing CyberStart program to all Cadets </a:t>
            </a:r>
          </a:p>
          <a:p>
            <a:pPr marL="644129" marR="3810" lvl="2" indent="-214313" defTabSz="342900">
              <a:spcBef>
                <a:spcPts val="600"/>
              </a:spcBef>
              <a:buSzPct val="85000"/>
              <a:buFont typeface="Arial" panose="020B0604020202020204" pitchFamily="34" charset="0"/>
              <a:buChar char="•"/>
              <a:defRPr/>
            </a:pPr>
            <a:r>
              <a:rPr lang="en-US" sz="1400" b="1" spc="-19" dirty="0">
                <a:solidFill>
                  <a:prstClr val="black"/>
                </a:solidFill>
                <a:latin typeface=" Arial"/>
                <a:cs typeface="Arial" panose="020B0604020202020204" pitchFamily="34" charset="0"/>
              </a:rPr>
              <a:t>Investing in VEX robotics kits and competitions </a:t>
            </a:r>
          </a:p>
          <a:p>
            <a:pPr marL="644129" marR="3810" lvl="2" indent="-214313" defTabSz="342900">
              <a:spcBef>
                <a:spcPts val="600"/>
              </a:spcBef>
              <a:buSzPct val="85000"/>
              <a:buFont typeface="Arial" panose="020B0604020202020204" pitchFamily="34" charset="0"/>
              <a:buChar char="•"/>
              <a:defRPr/>
            </a:pPr>
            <a:r>
              <a:rPr lang="en-US" sz="1400" b="1" spc="-19" dirty="0">
                <a:solidFill>
                  <a:prstClr val="black"/>
                </a:solidFill>
                <a:latin typeface=" Arial"/>
                <a:cs typeface="Arial" panose="020B0604020202020204" pitchFamily="34" charset="0"/>
              </a:rPr>
              <a:t>Growing the number of CyberPatriot teams</a:t>
            </a:r>
          </a:p>
          <a:p>
            <a:pPr marL="644129" marR="3810" lvl="2" indent="-214313" defTabSz="342900">
              <a:spcBef>
                <a:spcPts val="600"/>
              </a:spcBef>
              <a:buSzPct val="85000"/>
              <a:buFont typeface="Arial" panose="020B0604020202020204" pitchFamily="34" charset="0"/>
              <a:buChar char="•"/>
              <a:defRPr/>
            </a:pPr>
            <a:r>
              <a:rPr lang="en-US" sz="1400" b="1" spc="-19" dirty="0">
                <a:solidFill>
                  <a:prstClr val="black"/>
                </a:solidFill>
                <a:latin typeface=" Arial"/>
                <a:cs typeface="Arial" panose="020B0604020202020204" pitchFamily="34" charset="0"/>
              </a:rPr>
              <a:t>Inclusion of STEM into JROTC Cadet Leadership Camps (JCLC) – rocketry, forensic sciences, FAA UAV licensing</a:t>
            </a:r>
          </a:p>
          <a:p>
            <a:pPr marL="644129" marR="3810" lvl="2" indent="-214313" defTabSz="342900">
              <a:spcBef>
                <a:spcPts val="600"/>
              </a:spcBef>
              <a:buSzPct val="85000"/>
              <a:buFont typeface="Arial" panose="020B0604020202020204" pitchFamily="34" charset="0"/>
              <a:buChar char="•"/>
              <a:defRPr/>
            </a:pPr>
            <a:r>
              <a:rPr lang="en-US" sz="1400" b="1" spc="-19" dirty="0">
                <a:solidFill>
                  <a:prstClr val="black"/>
                </a:solidFill>
                <a:latin typeface=" Arial"/>
                <a:cs typeface="Arial" panose="020B0604020202020204" pitchFamily="34" charset="0"/>
              </a:rPr>
              <a:t>Additional summer STEM camps</a:t>
            </a:r>
          </a:p>
          <a:p>
            <a:pPr marL="644129" marR="3810" lvl="2" indent="-214313" defTabSz="342900">
              <a:spcBef>
                <a:spcPts val="600"/>
              </a:spcBef>
              <a:buSzPct val="85000"/>
              <a:buFont typeface="Arial" panose="020B0604020202020204" pitchFamily="34" charset="0"/>
              <a:buChar char="•"/>
              <a:defRPr/>
            </a:pPr>
            <a:r>
              <a:rPr lang="en-US" sz="1400" b="1" spc="-19" dirty="0">
                <a:solidFill>
                  <a:prstClr val="black"/>
                </a:solidFill>
                <a:latin typeface=" Arial"/>
                <a:cs typeface="Arial" panose="020B0604020202020204" pitchFamily="34" charset="0"/>
              </a:rPr>
              <a:t>Exploring additional STEM and cybersecurity co-curriculars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8240" y="3149493"/>
            <a:ext cx="2017160" cy="1346455"/>
          </a:xfrm>
          <a:prstGeom prst="rect">
            <a:avLst/>
          </a:prstGeom>
          <a:ln w="38100">
            <a:solidFill>
              <a:schemeClr val="accent6">
                <a:lumMod val="50000"/>
              </a:schemeClr>
            </a:solidFill>
          </a:ln>
        </p:spPr>
      </p:pic>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95117" y="1510318"/>
            <a:ext cx="2063294" cy="1754657"/>
          </a:xfrm>
          <a:prstGeom prst="rect">
            <a:avLst/>
          </a:prstGeom>
        </p:spPr>
      </p:pic>
      <p:pic>
        <p:nvPicPr>
          <p:cNvPr id="24" name="Picture 4" descr="C:\Users\RouttBH\AppData\Local\Temp\Temp1_JROTC STEM Photos.zip\VEX robotics championship 2019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8074" y="4313647"/>
            <a:ext cx="1781455" cy="1479400"/>
          </a:xfrm>
          <a:prstGeom prst="rect">
            <a:avLst/>
          </a:prstGeom>
          <a:noFill/>
          <a:ln w="38100">
            <a:solidFill>
              <a:schemeClr val="accent6">
                <a:lumMod val="5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02191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8B86C0-042D-7D64-8FDF-BFCBF6F82397}"/>
              </a:ext>
            </a:extLst>
          </p:cNvPr>
          <p:cNvSpPr txBox="1"/>
          <p:nvPr/>
        </p:nvSpPr>
        <p:spPr>
          <a:xfrm>
            <a:off x="-1" y="270888"/>
            <a:ext cx="9143999" cy="523220"/>
          </a:xfrm>
          <a:prstGeom prst="rect">
            <a:avLst/>
          </a:prstGeom>
          <a:noFill/>
        </p:spPr>
        <p:txBody>
          <a:bodyPr wrap="square" rtlCol="0">
            <a:spAutoFit/>
          </a:bodyPr>
          <a:lstStyle/>
          <a:p>
            <a:pPr algn="ctr"/>
            <a:r>
              <a:rPr lang="en-US" sz="2800" b="1" dirty="0"/>
              <a:t>SY 24/25 JROTC Co-curricular Events</a:t>
            </a:r>
          </a:p>
        </p:txBody>
      </p:sp>
      <p:graphicFrame>
        <p:nvGraphicFramePr>
          <p:cNvPr id="5" name="Table 4">
            <a:extLst>
              <a:ext uri="{FF2B5EF4-FFF2-40B4-BE49-F238E27FC236}">
                <a16:creationId xmlns:a16="http://schemas.microsoft.com/office/drawing/2014/main" id="{48D36AAA-EF3C-5D3B-1025-299C5EB31E2D}"/>
              </a:ext>
            </a:extLst>
          </p:cNvPr>
          <p:cNvGraphicFramePr>
            <a:graphicFrameLocks noGrp="1"/>
          </p:cNvGraphicFramePr>
          <p:nvPr>
            <p:extLst>
              <p:ext uri="{D42A27DB-BD31-4B8C-83A1-F6EECF244321}">
                <p14:modId xmlns:p14="http://schemas.microsoft.com/office/powerpoint/2010/main" val="2156457070"/>
              </p:ext>
            </p:extLst>
          </p:nvPr>
        </p:nvGraphicFramePr>
        <p:xfrm>
          <a:off x="136523" y="1251308"/>
          <a:ext cx="8870949" cy="4630927"/>
        </p:xfrm>
        <a:graphic>
          <a:graphicData uri="http://schemas.openxmlformats.org/drawingml/2006/table">
            <a:tbl>
              <a:tblPr/>
              <a:tblGrid>
                <a:gridCol w="2213577">
                  <a:extLst>
                    <a:ext uri="{9D8B030D-6E8A-4147-A177-3AD203B41FA5}">
                      <a16:colId xmlns:a16="http://schemas.microsoft.com/office/drawing/2014/main" val="1624329015"/>
                    </a:ext>
                  </a:extLst>
                </a:gridCol>
                <a:gridCol w="715667">
                  <a:extLst>
                    <a:ext uri="{9D8B030D-6E8A-4147-A177-3AD203B41FA5}">
                      <a16:colId xmlns:a16="http://schemas.microsoft.com/office/drawing/2014/main" val="510230502"/>
                    </a:ext>
                  </a:extLst>
                </a:gridCol>
                <a:gridCol w="682380">
                  <a:extLst>
                    <a:ext uri="{9D8B030D-6E8A-4147-A177-3AD203B41FA5}">
                      <a16:colId xmlns:a16="http://schemas.microsoft.com/office/drawing/2014/main" val="69385409"/>
                    </a:ext>
                  </a:extLst>
                </a:gridCol>
                <a:gridCol w="1006928">
                  <a:extLst>
                    <a:ext uri="{9D8B030D-6E8A-4147-A177-3AD203B41FA5}">
                      <a16:colId xmlns:a16="http://schemas.microsoft.com/office/drawing/2014/main" val="1840893855"/>
                    </a:ext>
                  </a:extLst>
                </a:gridCol>
                <a:gridCol w="1206649">
                  <a:extLst>
                    <a:ext uri="{9D8B030D-6E8A-4147-A177-3AD203B41FA5}">
                      <a16:colId xmlns:a16="http://schemas.microsoft.com/office/drawing/2014/main" val="3299931705"/>
                    </a:ext>
                  </a:extLst>
                </a:gridCol>
                <a:gridCol w="3045748">
                  <a:extLst>
                    <a:ext uri="{9D8B030D-6E8A-4147-A177-3AD203B41FA5}">
                      <a16:colId xmlns:a16="http://schemas.microsoft.com/office/drawing/2014/main" val="2185122919"/>
                    </a:ext>
                  </a:extLst>
                </a:gridCol>
              </a:tblGrid>
              <a:tr h="141028">
                <a:tc gridSpan="6">
                  <a:txBody>
                    <a:bodyPr/>
                    <a:lstStyle/>
                    <a:p>
                      <a:pPr algn="ctr" fontAlgn="b"/>
                      <a:r>
                        <a:rPr lang="en-US" sz="900" b="1" i="0" u="none" strike="noStrike" dirty="0">
                          <a:solidFill>
                            <a:srgbClr val="000000"/>
                          </a:solidFill>
                          <a:effectLst/>
                          <a:highlight>
                            <a:srgbClr val="00B0F0"/>
                          </a:highlight>
                          <a:latin typeface="ARIAL" panose="020B0604020202020204" pitchFamily="34" charset="0"/>
                        </a:rPr>
                        <a:t>National JROTC Events</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8586928"/>
                  </a:ext>
                </a:extLst>
              </a:tr>
              <a:tr h="141028">
                <a:tc>
                  <a:txBody>
                    <a:bodyPr/>
                    <a:lstStyle/>
                    <a:p>
                      <a:pPr algn="l" fontAlgn="t"/>
                      <a:r>
                        <a:rPr lang="en-US" sz="900" b="1" i="0" u="none" strike="noStrike" dirty="0">
                          <a:solidFill>
                            <a:srgbClr val="000000"/>
                          </a:solidFill>
                          <a:effectLst/>
                          <a:latin typeface="ARIAL" panose="020B0604020202020204" pitchFamily="34" charset="0"/>
                        </a:rPr>
                        <a:t>Title</a:t>
                      </a:r>
                    </a:p>
                  </a:txBody>
                  <a:tcPr marL="8296" marR="8296" marT="82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900" b="1" i="0" u="none" strike="noStrike" dirty="0">
                          <a:solidFill>
                            <a:srgbClr val="000000"/>
                          </a:solidFill>
                          <a:effectLst/>
                          <a:latin typeface="ARIAL" panose="020B0604020202020204" pitchFamily="34" charset="0"/>
                        </a:rPr>
                        <a:t>Event_Begin</a:t>
                      </a:r>
                    </a:p>
                  </a:txBody>
                  <a:tcPr marL="8296" marR="8296" marT="82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900" b="1" i="0" u="none" strike="noStrike" dirty="0">
                          <a:solidFill>
                            <a:srgbClr val="000000"/>
                          </a:solidFill>
                          <a:effectLst/>
                          <a:latin typeface="ARIAL" panose="020B0604020202020204" pitchFamily="34" charset="0"/>
                        </a:rPr>
                        <a:t>Event_End</a:t>
                      </a:r>
                    </a:p>
                  </a:txBody>
                  <a:tcPr marL="8296" marR="8296" marT="82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900" b="1" i="0" u="none" strike="noStrike" dirty="0">
                          <a:solidFill>
                            <a:srgbClr val="000000"/>
                          </a:solidFill>
                          <a:effectLst/>
                          <a:latin typeface="ARIAL" panose="020B0604020202020204" pitchFamily="34" charset="0"/>
                        </a:rPr>
                        <a:t>Venue_City</a:t>
                      </a:r>
                    </a:p>
                  </a:txBody>
                  <a:tcPr marL="8296" marR="8296" marT="82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900" b="1" i="0" u="none" strike="noStrike" dirty="0">
                          <a:solidFill>
                            <a:srgbClr val="000000"/>
                          </a:solidFill>
                          <a:effectLst/>
                          <a:latin typeface="ARIAL" panose="020B0604020202020204" pitchFamily="34" charset="0"/>
                        </a:rPr>
                        <a:t>Venue_St</a:t>
                      </a:r>
                    </a:p>
                  </a:txBody>
                  <a:tcPr marL="8296" marR="8296" marT="82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900" b="1" i="0" u="none" strike="noStrike" dirty="0">
                          <a:solidFill>
                            <a:srgbClr val="000000"/>
                          </a:solidFill>
                          <a:effectLst/>
                          <a:latin typeface="ARIAL" panose="020B0604020202020204" pitchFamily="34" charset="0"/>
                        </a:rPr>
                        <a:t>Location</a:t>
                      </a:r>
                    </a:p>
                  </a:txBody>
                  <a:tcPr marL="8296" marR="8296" marT="82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4808523"/>
                  </a:ext>
                </a:extLst>
              </a:tr>
              <a:tr h="141028">
                <a:tc>
                  <a:txBody>
                    <a:bodyPr/>
                    <a:lstStyle/>
                    <a:p>
                      <a:pPr algn="l" fontAlgn="t"/>
                      <a:r>
                        <a:rPr lang="en-US" sz="900" b="0" i="0" u="none" strike="noStrike" dirty="0">
                          <a:solidFill>
                            <a:srgbClr val="000000"/>
                          </a:solidFill>
                          <a:effectLst/>
                          <a:latin typeface="Arial" panose="020B0604020202020204" pitchFamily="34" charset="0"/>
                        </a:rPr>
                        <a:t>2024 Raider Championships</a:t>
                      </a:r>
                    </a:p>
                  </a:txBody>
                  <a:tcPr marL="8296" marR="8296" marT="82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900" b="0" i="0" u="none" strike="noStrike" dirty="0">
                          <a:solidFill>
                            <a:srgbClr val="000000"/>
                          </a:solidFill>
                          <a:effectLst/>
                          <a:latin typeface="Arial" panose="020B0604020202020204" pitchFamily="34" charset="0"/>
                        </a:rPr>
                        <a:t>24-Oct-24</a:t>
                      </a:r>
                    </a:p>
                  </a:txBody>
                  <a:tcPr marL="8296" marR="8296" marT="82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900" b="0" i="0" u="none" strike="noStrike" dirty="0">
                          <a:solidFill>
                            <a:srgbClr val="000000"/>
                          </a:solidFill>
                          <a:effectLst/>
                          <a:latin typeface="Arial" panose="020B0604020202020204" pitchFamily="34" charset="0"/>
                        </a:rPr>
                        <a:t>27-Oct-24</a:t>
                      </a:r>
                    </a:p>
                  </a:txBody>
                  <a:tcPr marL="8296" marR="8296" marT="82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900" b="0" i="0" u="none" strike="noStrike" dirty="0">
                          <a:solidFill>
                            <a:srgbClr val="000000"/>
                          </a:solidFill>
                          <a:effectLst/>
                          <a:latin typeface="Arial" panose="020B0604020202020204" pitchFamily="34" charset="0"/>
                        </a:rPr>
                        <a:t>Fort Knox, KY</a:t>
                      </a:r>
                    </a:p>
                  </a:txBody>
                  <a:tcPr marL="8296" marR="8296" marT="82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900" b="0" i="0" u="none" strike="noStrike" dirty="0">
                          <a:solidFill>
                            <a:srgbClr val="000000"/>
                          </a:solidFill>
                          <a:effectLst/>
                          <a:latin typeface="Arial" panose="020B0604020202020204" pitchFamily="34" charset="0"/>
                        </a:rPr>
                        <a:t> </a:t>
                      </a:r>
                    </a:p>
                  </a:txBody>
                  <a:tcPr marL="8296" marR="8296" marT="82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1-Mile Track &amp; Sander Springs</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3723423"/>
                  </a:ext>
                </a:extLst>
              </a:tr>
              <a:tr h="141028">
                <a:tc>
                  <a:txBody>
                    <a:bodyPr/>
                    <a:lstStyle/>
                    <a:p>
                      <a:pPr algn="l" fontAlgn="b"/>
                      <a:r>
                        <a:rPr lang="en-US" sz="900" b="0" i="0" u="none" strike="noStrike" dirty="0">
                          <a:solidFill>
                            <a:srgbClr val="000000"/>
                          </a:solidFill>
                          <a:effectLst/>
                          <a:latin typeface="ARIAL" panose="020B0604020202020204" pitchFamily="34" charset="0"/>
                        </a:rPr>
                        <a:t>2025 Cyber Patriot</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14-Mar-25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18-Mar-25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Bethesda, MD</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5701 Marinelli Rd</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N Bethesda Marriot</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0859605"/>
                  </a:ext>
                </a:extLst>
              </a:tr>
              <a:tr h="141028">
                <a:tc>
                  <a:txBody>
                    <a:bodyPr/>
                    <a:lstStyle/>
                    <a:p>
                      <a:pPr algn="l" fontAlgn="b"/>
                      <a:r>
                        <a:rPr lang="en-US" sz="900" b="0" i="0" u="none" strike="noStrike" dirty="0">
                          <a:solidFill>
                            <a:srgbClr val="000000"/>
                          </a:solidFill>
                          <a:effectLst/>
                          <a:highlight>
                            <a:srgbClr val="92D050"/>
                          </a:highlight>
                          <a:latin typeface="Arial" panose="020B0604020202020204" pitchFamily="34" charset="0"/>
                        </a:rPr>
                        <a:t>2025 Army JROTC Drone Championship</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dirty="0">
                          <a:solidFill>
                            <a:srgbClr val="000000"/>
                          </a:solidFill>
                          <a:effectLst/>
                          <a:highlight>
                            <a:srgbClr val="92D050"/>
                          </a:highlight>
                          <a:latin typeface="ARIAL" panose="020B0604020202020204" pitchFamily="34" charset="0"/>
                        </a:rPr>
                        <a:t>7-Mar-25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dirty="0">
                          <a:solidFill>
                            <a:srgbClr val="000000"/>
                          </a:solidFill>
                          <a:effectLst/>
                          <a:highlight>
                            <a:srgbClr val="92D050"/>
                          </a:highlight>
                          <a:latin typeface="ARIAL" panose="020B0604020202020204" pitchFamily="34" charset="0"/>
                        </a:rPr>
                        <a:t>9-Mar-25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dirty="0">
                          <a:solidFill>
                            <a:srgbClr val="000000"/>
                          </a:solidFill>
                          <a:effectLst/>
                          <a:highlight>
                            <a:srgbClr val="92D050"/>
                          </a:highlight>
                          <a:latin typeface="Arial" panose="020B0604020202020204" pitchFamily="34" charset="0"/>
                        </a:rPr>
                        <a:t>Fort Moore, GA</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dirty="0">
                          <a:solidFill>
                            <a:srgbClr val="000000"/>
                          </a:solidFill>
                          <a:effectLst/>
                          <a:highlight>
                            <a:srgbClr val="92D050"/>
                          </a:highlight>
                          <a:latin typeface="Arial" panose="020B0604020202020204" pitchFamily="34" charset="0"/>
                        </a:rPr>
                        <a:t> </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dirty="0">
                          <a:solidFill>
                            <a:srgbClr val="000000"/>
                          </a:solidFill>
                          <a:effectLst/>
                          <a:highlight>
                            <a:srgbClr val="92D050"/>
                          </a:highlight>
                          <a:latin typeface="ARIAL" panose="020B0604020202020204" pitchFamily="34" charset="0"/>
                        </a:rPr>
                        <a:t> </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917227136"/>
                  </a:ext>
                </a:extLst>
              </a:tr>
              <a:tr h="141028">
                <a:tc>
                  <a:txBody>
                    <a:bodyPr/>
                    <a:lstStyle/>
                    <a:p>
                      <a:pPr algn="l" fontAlgn="b"/>
                      <a:r>
                        <a:rPr lang="en-US" sz="900" b="0" i="0" u="none" strike="noStrike" dirty="0">
                          <a:solidFill>
                            <a:srgbClr val="000000"/>
                          </a:solidFill>
                          <a:effectLst/>
                          <a:latin typeface="ARIAL" panose="020B0604020202020204" pitchFamily="34" charset="0"/>
                        </a:rPr>
                        <a:t>2025 National Air Rifle</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20-Mar-25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22-Mar-25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Camp Perry, OH</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222222"/>
                          </a:solidFill>
                          <a:effectLst/>
                          <a:latin typeface="Arial" panose="020B0604020202020204" pitchFamily="34" charset="0"/>
                        </a:rPr>
                        <a:t>Lamonse Drive</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222222"/>
                          </a:solidFill>
                          <a:effectLst/>
                          <a:latin typeface="Arial" panose="020B0604020202020204" pitchFamily="34" charset="0"/>
                        </a:rPr>
                        <a:t>CMP North</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225181"/>
                  </a:ext>
                </a:extLst>
              </a:tr>
              <a:tr h="141028">
                <a:tc>
                  <a:txBody>
                    <a:bodyPr/>
                    <a:lstStyle/>
                    <a:p>
                      <a:pPr algn="l" fontAlgn="b"/>
                      <a:r>
                        <a:rPr lang="en-US" sz="900" b="0" i="0" u="none" strike="noStrike" dirty="0">
                          <a:solidFill>
                            <a:srgbClr val="000000"/>
                          </a:solidFill>
                          <a:effectLst/>
                          <a:latin typeface="Arial" panose="020B0604020202020204" pitchFamily="34" charset="0"/>
                        </a:rPr>
                        <a:t>2025 JROTC National Drone Championship</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3-Apr-25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3-Apr-25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Batesville, MS</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222222"/>
                          </a:solidFill>
                          <a:effectLst/>
                          <a:latin typeface="Arial" panose="020B0604020202020204" pitchFamily="34" charset="0"/>
                        </a:rPr>
                        <a:t>290 Civic Center Dr</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222222"/>
                          </a:solidFill>
                          <a:effectLst/>
                          <a:latin typeface="Arial" panose="020B0604020202020204" pitchFamily="34" charset="0"/>
                        </a:rPr>
                        <a:t>Batesville Civic Center</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030055"/>
                  </a:ext>
                </a:extLst>
              </a:tr>
              <a:tr h="141028">
                <a:tc>
                  <a:txBody>
                    <a:bodyPr/>
                    <a:lstStyle/>
                    <a:p>
                      <a:pPr algn="l" fontAlgn="b"/>
                      <a:r>
                        <a:rPr lang="en-US" sz="900" b="0" i="0" u="none" strike="noStrike" dirty="0">
                          <a:solidFill>
                            <a:srgbClr val="000000"/>
                          </a:solidFill>
                          <a:effectLst/>
                          <a:latin typeface="ARIAL" panose="020B0604020202020204" pitchFamily="34" charset="0"/>
                        </a:rPr>
                        <a:t>2025 NASP Western Archery Championship</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25-Apr-25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26-Apr-25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Sandy, UT</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222222"/>
                          </a:solidFill>
                          <a:effectLst/>
                          <a:latin typeface="Arial" panose="020B0604020202020204" pitchFamily="34" charset="0"/>
                        </a:rPr>
                        <a:t>9575 State St</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222222"/>
                          </a:solidFill>
                          <a:effectLst/>
                          <a:latin typeface="Arial" panose="020B0604020202020204" pitchFamily="34" charset="0"/>
                        </a:rPr>
                        <a:t>Mountain America Expo center</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2666960"/>
                  </a:ext>
                </a:extLst>
              </a:tr>
              <a:tr h="141028">
                <a:tc>
                  <a:txBody>
                    <a:bodyPr/>
                    <a:lstStyle/>
                    <a:p>
                      <a:pPr algn="l" fontAlgn="b"/>
                      <a:r>
                        <a:rPr lang="en-US" sz="900" b="0" i="0" u="none" strike="noStrike" dirty="0">
                          <a:solidFill>
                            <a:srgbClr val="000000"/>
                          </a:solidFill>
                          <a:effectLst/>
                          <a:latin typeface="Arial" panose="020B0604020202020204" pitchFamily="34" charset="0"/>
                        </a:rPr>
                        <a:t>2025 VEX Robotics World Championship</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27-Apr-25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29-Apr-25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Dallas, TX</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650 S Griffen St</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Kay Bailey Hutchison Convention Center</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9216003"/>
                  </a:ext>
                </a:extLst>
              </a:tr>
              <a:tr h="141028">
                <a:tc>
                  <a:txBody>
                    <a:bodyPr/>
                    <a:lstStyle/>
                    <a:p>
                      <a:pPr algn="l" fontAlgn="b"/>
                      <a:r>
                        <a:rPr lang="en-US" sz="900" b="0" i="0" u="none" strike="noStrike" dirty="0">
                          <a:solidFill>
                            <a:srgbClr val="000000"/>
                          </a:solidFill>
                          <a:effectLst/>
                          <a:latin typeface="ARIAL" panose="020B0604020202020204" pitchFamily="34" charset="0"/>
                        </a:rPr>
                        <a:t>2025 Army Drill Team Championships</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2-May-25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2-May-25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Daytona Beach, FL</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222222"/>
                          </a:solidFill>
                          <a:effectLst/>
                          <a:latin typeface="Arial" panose="020B0604020202020204" pitchFamily="34" charset="0"/>
                        </a:rPr>
                        <a:t>100 N Atlantic Ave</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222222"/>
                          </a:solidFill>
                          <a:effectLst/>
                          <a:latin typeface="Arial" panose="020B0604020202020204" pitchFamily="34" charset="0"/>
                        </a:rPr>
                        <a:t>Ocean Center</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9992469"/>
                  </a:ext>
                </a:extLst>
              </a:tr>
              <a:tr h="141028">
                <a:tc>
                  <a:txBody>
                    <a:bodyPr/>
                    <a:lstStyle/>
                    <a:p>
                      <a:pPr algn="l" fontAlgn="b"/>
                      <a:r>
                        <a:rPr lang="en-US" sz="900" b="0" i="0" u="none" strike="noStrike" dirty="0">
                          <a:solidFill>
                            <a:srgbClr val="000000"/>
                          </a:solidFill>
                          <a:effectLst/>
                          <a:latin typeface="ARIAL" panose="020B0604020202020204" pitchFamily="34" charset="0"/>
                        </a:rPr>
                        <a:t>2025 Nat'l Fitness Championships</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3-May-25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4-May-25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Daytona Beach, FL</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222222"/>
                          </a:solidFill>
                          <a:effectLst/>
                          <a:latin typeface="Arial" panose="020B0604020202020204" pitchFamily="34" charset="0"/>
                        </a:rPr>
                        <a:t>600 N Atlantic Ave</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900" b="0" i="0" u="none" strike="noStrike" dirty="0">
                          <a:solidFill>
                            <a:srgbClr val="222222"/>
                          </a:solidFill>
                          <a:effectLst/>
                          <a:latin typeface="Arial" panose="020B0604020202020204" pitchFamily="34" charset="0"/>
                        </a:rPr>
                        <a:t>Ocean Center &amp; Plaza Resort &amp; Spa</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358335"/>
                  </a:ext>
                </a:extLst>
              </a:tr>
              <a:tr h="141028">
                <a:tc>
                  <a:txBody>
                    <a:bodyPr/>
                    <a:lstStyle/>
                    <a:p>
                      <a:pPr algn="l" fontAlgn="b"/>
                      <a:r>
                        <a:rPr lang="en-US" sz="900" b="0" i="0" u="none" strike="noStrike" dirty="0">
                          <a:solidFill>
                            <a:srgbClr val="000000"/>
                          </a:solidFill>
                          <a:effectLst/>
                          <a:latin typeface="ARIAL" panose="020B0604020202020204" pitchFamily="34" charset="0"/>
                        </a:rPr>
                        <a:t>2025 Nat'l HS Drill Comp (NHDTC)</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3-May-25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4-May-25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Daytona Beach, FL</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222222"/>
                          </a:solidFill>
                          <a:effectLst/>
                          <a:latin typeface="Arial" panose="020B0604020202020204" pitchFamily="34" charset="0"/>
                        </a:rPr>
                        <a:t>100 N Atlantic Ave</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222222"/>
                          </a:solidFill>
                          <a:effectLst/>
                          <a:latin typeface="Arial" panose="020B0604020202020204" pitchFamily="34" charset="0"/>
                        </a:rPr>
                        <a:t>Ocean Center</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1262248"/>
                  </a:ext>
                </a:extLst>
              </a:tr>
              <a:tr h="141028">
                <a:tc>
                  <a:txBody>
                    <a:bodyPr/>
                    <a:lstStyle/>
                    <a:p>
                      <a:pPr algn="l" fontAlgn="b"/>
                      <a:r>
                        <a:rPr lang="en-US" sz="900" b="0" i="0" u="none" strike="noStrike" dirty="0">
                          <a:solidFill>
                            <a:srgbClr val="000000"/>
                          </a:solidFill>
                          <a:effectLst/>
                          <a:latin typeface="ARIAL" panose="020B0604020202020204" pitchFamily="34" charset="0"/>
                        </a:rPr>
                        <a:t>2025 NASP Eastern Archery Championship</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8-May-25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10-May-25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Lousiville, KY</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937 Phillips Ln</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Kentucky Expo center</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6819280"/>
                  </a:ext>
                </a:extLst>
              </a:tr>
              <a:tr h="141028">
                <a:tc>
                  <a:txBody>
                    <a:bodyPr/>
                    <a:lstStyle/>
                    <a:p>
                      <a:pPr algn="l" fontAlgn="b"/>
                      <a:r>
                        <a:rPr lang="en-US" sz="900" b="0" i="0" u="none" strike="noStrike" dirty="0">
                          <a:solidFill>
                            <a:srgbClr val="000000"/>
                          </a:solidFill>
                          <a:effectLst/>
                          <a:latin typeface="ARIAL" panose="020B0604020202020204" pitchFamily="34" charset="0"/>
                        </a:rPr>
                        <a:t>2025 JLAB</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15-Jun-25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26-Jun-25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Washington DC</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222222"/>
                          </a:solidFill>
                          <a:effectLst/>
                          <a:latin typeface="Arial" panose="020B0604020202020204" pitchFamily="34" charset="0"/>
                        </a:rPr>
                        <a:t>620 Michigan Ave NE</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222222"/>
                          </a:solidFill>
                          <a:effectLst/>
                          <a:latin typeface="Arial" panose="020B0604020202020204" pitchFamily="34" charset="0"/>
                        </a:rPr>
                        <a:t>Catholic University</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4410729"/>
                  </a:ext>
                </a:extLst>
              </a:tr>
              <a:tr h="141028">
                <a:tc>
                  <a:txBody>
                    <a:bodyPr/>
                    <a:lstStyle/>
                    <a:p>
                      <a:pPr algn="l" fontAlgn="b"/>
                      <a:r>
                        <a:rPr lang="en-US" sz="900" b="0" i="0" u="none" strike="noStrike" dirty="0">
                          <a:solidFill>
                            <a:srgbClr val="000000"/>
                          </a:solidFill>
                          <a:effectLst/>
                          <a:latin typeface="Arial" panose="020B0604020202020204" pitchFamily="34" charset="0"/>
                        </a:rPr>
                        <a:t>2025 Raider Championships</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23-Oct-25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26-Oct-25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Fort Knox, KY</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1-Mile Track &amp; Sander Springs</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8085889"/>
                  </a:ext>
                </a:extLst>
              </a:tr>
              <a:tr h="141028">
                <a:tc gridSpan="6">
                  <a:txBody>
                    <a:bodyPr/>
                    <a:lstStyle/>
                    <a:p>
                      <a:pPr algn="ctr" fontAlgn="b"/>
                      <a:r>
                        <a:rPr lang="en-US" sz="900" b="1" i="0" u="none" strike="noStrike" dirty="0">
                          <a:solidFill>
                            <a:srgbClr val="000000"/>
                          </a:solidFill>
                          <a:effectLst/>
                          <a:highlight>
                            <a:srgbClr val="00B0F0"/>
                          </a:highlight>
                          <a:latin typeface="ARIAL" panose="020B0604020202020204" pitchFamily="34" charset="0"/>
                        </a:rPr>
                        <a:t>Regional/Brigade JROTC Events</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42039098"/>
                  </a:ext>
                </a:extLst>
              </a:tr>
              <a:tr h="141028">
                <a:tc>
                  <a:txBody>
                    <a:bodyPr/>
                    <a:lstStyle/>
                    <a:p>
                      <a:pPr algn="l" fontAlgn="b"/>
                      <a:r>
                        <a:rPr lang="en-US" sz="900" b="0" i="0" u="none" strike="noStrike" dirty="0">
                          <a:solidFill>
                            <a:srgbClr val="000000"/>
                          </a:solidFill>
                          <a:effectLst/>
                          <a:latin typeface="ARIAL" panose="020B0604020202020204" pitchFamily="34" charset="0"/>
                        </a:rPr>
                        <a:t>2025 Western Regional Air Rifle</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7-Feb-25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9-Feb-25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Sandy, UT</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222222"/>
                          </a:solidFill>
                          <a:effectLst/>
                          <a:latin typeface="Arial" panose="020B0604020202020204" pitchFamily="34" charset="0"/>
                        </a:rPr>
                        <a:t>9575 State St</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222222"/>
                          </a:solidFill>
                          <a:effectLst/>
                          <a:latin typeface="Arial" panose="020B0604020202020204" pitchFamily="34" charset="0"/>
                        </a:rPr>
                        <a:t>Mountain America Expo center</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1743022"/>
                  </a:ext>
                </a:extLst>
              </a:tr>
              <a:tr h="141028">
                <a:tc>
                  <a:txBody>
                    <a:bodyPr/>
                    <a:lstStyle/>
                    <a:p>
                      <a:pPr algn="l" fontAlgn="b"/>
                      <a:r>
                        <a:rPr lang="en-US" sz="900" b="0" i="0" u="none" strike="noStrike" dirty="0">
                          <a:solidFill>
                            <a:srgbClr val="000000"/>
                          </a:solidFill>
                          <a:effectLst/>
                          <a:latin typeface="ARIAL" panose="020B0604020202020204" pitchFamily="34" charset="0"/>
                        </a:rPr>
                        <a:t>2025 Southern Regional Air Rifle</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7-Feb-25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9-Feb-25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Anniston, AL </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222222"/>
                          </a:solidFill>
                          <a:effectLst/>
                          <a:latin typeface="Arial" panose="020B0604020202020204" pitchFamily="34" charset="0"/>
                        </a:rPr>
                        <a:t>1470 Sentinal Drive </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222222"/>
                          </a:solidFill>
                          <a:effectLst/>
                          <a:latin typeface="Arial" panose="020B0604020202020204" pitchFamily="34" charset="0"/>
                        </a:rPr>
                        <a:t>CMP South</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0269824"/>
                  </a:ext>
                </a:extLst>
              </a:tr>
              <a:tr h="141028">
                <a:tc>
                  <a:txBody>
                    <a:bodyPr/>
                    <a:lstStyle/>
                    <a:p>
                      <a:pPr algn="l" fontAlgn="b"/>
                      <a:r>
                        <a:rPr lang="en-US" sz="900" b="0" i="0" u="none" strike="noStrike" dirty="0">
                          <a:solidFill>
                            <a:srgbClr val="000000"/>
                          </a:solidFill>
                          <a:effectLst/>
                          <a:latin typeface="ARIAL" panose="020B0604020202020204" pitchFamily="34" charset="0"/>
                        </a:rPr>
                        <a:t>2025 Northern Regional Air Rifle</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13-Feb-25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15-Feb-25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Camp Perry, OH</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222222"/>
                          </a:solidFill>
                          <a:effectLst/>
                          <a:latin typeface="Arial" panose="020B0604020202020204" pitchFamily="34" charset="0"/>
                        </a:rPr>
                        <a:t>Lamonse Drive</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222222"/>
                          </a:solidFill>
                          <a:effectLst/>
                          <a:latin typeface="Arial" panose="020B0604020202020204" pitchFamily="34" charset="0"/>
                        </a:rPr>
                        <a:t>CMP North</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7870030"/>
                  </a:ext>
                </a:extLst>
              </a:tr>
              <a:tr h="141028">
                <a:tc>
                  <a:txBody>
                    <a:bodyPr/>
                    <a:lstStyle/>
                    <a:p>
                      <a:pPr algn="l" fontAlgn="b"/>
                      <a:r>
                        <a:rPr lang="en-US" sz="900" b="0" i="0" u="none" strike="noStrike" dirty="0">
                          <a:solidFill>
                            <a:srgbClr val="000000"/>
                          </a:solidFill>
                          <a:effectLst/>
                          <a:latin typeface="Arial" panose="020B0604020202020204" pitchFamily="34" charset="0"/>
                        </a:rPr>
                        <a:t>2025 Southeast Drone Championship</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11-Apr-25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12-Apr-25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Jackson, MS</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222222"/>
                          </a:solidFill>
                          <a:effectLst/>
                          <a:latin typeface="Arial" panose="020B0604020202020204" pitchFamily="34" charset="0"/>
                        </a:rPr>
                        <a:t>1207 Mississippi St</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222222"/>
                          </a:solidFill>
                          <a:effectLst/>
                          <a:latin typeface="Arial" panose="020B0604020202020204" pitchFamily="34" charset="0"/>
                        </a:rPr>
                        <a:t>Mississippi Coliseum</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574279"/>
                  </a:ext>
                </a:extLst>
              </a:tr>
              <a:tr h="146679">
                <a:tc>
                  <a:txBody>
                    <a:bodyPr/>
                    <a:lstStyle/>
                    <a:p>
                      <a:pPr algn="l" fontAlgn="b"/>
                      <a:r>
                        <a:rPr lang="en-US" sz="900" b="0" i="0" u="none" strike="noStrike" dirty="0">
                          <a:solidFill>
                            <a:srgbClr val="000000"/>
                          </a:solidFill>
                          <a:effectLst/>
                          <a:latin typeface="Arial" panose="020B0604020202020204" pitchFamily="34" charset="0"/>
                        </a:rPr>
                        <a:t>2025 Rocky Mountain Drill Classic</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19-Apr-25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19-Apr-25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Denver, CO</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222222"/>
                          </a:solidFill>
                          <a:effectLst/>
                          <a:latin typeface="Arial" panose="020B0604020202020204" pitchFamily="34" charset="0"/>
                        </a:rPr>
                        <a:t>4655 N Humboldt St</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222222"/>
                          </a:solidFill>
                          <a:effectLst/>
                          <a:latin typeface="Arial" panose="020B0604020202020204" pitchFamily="34" charset="0"/>
                        </a:rPr>
                        <a:t>National Western Complex</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7057701"/>
                  </a:ext>
                </a:extLst>
              </a:tr>
              <a:tr h="141028">
                <a:tc>
                  <a:txBody>
                    <a:bodyPr/>
                    <a:lstStyle/>
                    <a:p>
                      <a:pPr algn="l" fontAlgn="b"/>
                      <a:r>
                        <a:rPr lang="en-US" sz="900" b="0" i="0" u="none" strike="noStrike" dirty="0">
                          <a:solidFill>
                            <a:srgbClr val="000000"/>
                          </a:solidFill>
                          <a:effectLst/>
                          <a:latin typeface="Arial" panose="020B0604020202020204" pitchFamily="34" charset="0"/>
                        </a:rPr>
                        <a:t>2025 North Central Drone Championship</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16-May-25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18-May-25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Flint, MI</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1700 University Ave</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Connie &amp; Jim John Recreation Center, Kettering University</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1866043"/>
                  </a:ext>
                </a:extLst>
              </a:tr>
              <a:tr h="141028">
                <a:tc>
                  <a:txBody>
                    <a:bodyPr/>
                    <a:lstStyle/>
                    <a:p>
                      <a:pPr algn="l" fontAlgn="b"/>
                      <a:r>
                        <a:rPr lang="en-US" sz="900" b="0" i="0" u="none" strike="noStrike" dirty="0">
                          <a:solidFill>
                            <a:srgbClr val="000000"/>
                          </a:solidFill>
                          <a:effectLst/>
                          <a:latin typeface="Arial" panose="020B0604020202020204" pitchFamily="34" charset="0"/>
                        </a:rPr>
                        <a:t>2025 Northeast Drone Championship</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16-May-25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17-May-25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Fairmont, WV</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1201 Locust Avenue</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Falcon Center, Fairmont State University</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0176310"/>
                  </a:ext>
                </a:extLst>
              </a:tr>
              <a:tr h="141028">
                <a:tc>
                  <a:txBody>
                    <a:bodyPr/>
                    <a:lstStyle/>
                    <a:p>
                      <a:pPr algn="l" fontAlgn="b"/>
                      <a:r>
                        <a:rPr lang="en-US" sz="900" b="0" i="0" u="none" strike="noStrike" dirty="0">
                          <a:solidFill>
                            <a:srgbClr val="000000"/>
                          </a:solidFill>
                          <a:effectLst/>
                          <a:latin typeface="Arial" panose="020B0604020202020204" pitchFamily="34" charset="0"/>
                        </a:rPr>
                        <a:t>2025 West Drone Championship</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30-May-25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31-May-25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Farmington, UT</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151 S 1100 W</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Legacy Event Center</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2996842"/>
                  </a:ext>
                </a:extLst>
              </a:tr>
              <a:tr h="141028">
                <a:tc>
                  <a:txBody>
                    <a:bodyPr/>
                    <a:lstStyle/>
                    <a:p>
                      <a:pPr algn="ctr" fontAlgn="b"/>
                      <a:endParaRPr lang="en-US" sz="900" b="0" i="0" u="none" strike="noStrike" dirty="0">
                        <a:solidFill>
                          <a:srgbClr val="000000"/>
                        </a:solidFill>
                        <a:effectLst/>
                        <a:latin typeface="Arial" panose="020B0604020202020204" pitchFamily="34" charset="0"/>
                      </a:endParaRPr>
                    </a:p>
                  </a:txBody>
                  <a:tcPr marL="8296" marR="8296" marT="82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Arial" panose="020B0604020202020204" pitchFamily="34" charset="0"/>
                      </a:endParaRPr>
                    </a:p>
                  </a:txBody>
                  <a:tcPr marL="8296" marR="8296" marT="8296"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900" b="0" i="0" u="none" strike="noStrike" dirty="0">
                        <a:solidFill>
                          <a:srgbClr val="000000"/>
                        </a:solidFill>
                        <a:effectLst/>
                        <a:latin typeface="Arial" panose="020B0604020202020204" pitchFamily="34" charset="0"/>
                      </a:endParaRPr>
                    </a:p>
                  </a:txBody>
                  <a:tcPr marL="8296" marR="8296" marT="8296"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900" b="0" i="0" u="none" strike="noStrike" dirty="0">
                        <a:solidFill>
                          <a:srgbClr val="000000"/>
                        </a:solidFill>
                        <a:effectLst/>
                        <a:latin typeface="Arial" panose="020B0604020202020204" pitchFamily="34" charset="0"/>
                      </a:endParaRPr>
                    </a:p>
                  </a:txBody>
                  <a:tcPr marL="8296" marR="8296" marT="8296"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900" b="0" i="0" u="none" strike="noStrike" dirty="0">
                        <a:solidFill>
                          <a:srgbClr val="000000"/>
                        </a:solidFill>
                        <a:effectLst/>
                        <a:latin typeface="Arial" panose="020B0604020202020204" pitchFamily="34" charset="0"/>
                      </a:endParaRPr>
                    </a:p>
                  </a:txBody>
                  <a:tcPr marL="8296" marR="8296" marT="8296"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900" b="0" i="0" u="none" strike="noStrike" dirty="0">
                        <a:solidFill>
                          <a:srgbClr val="000000"/>
                        </a:solidFill>
                        <a:effectLst/>
                        <a:latin typeface="Arial" panose="020B0604020202020204" pitchFamily="34" charset="0"/>
                      </a:endParaRPr>
                    </a:p>
                  </a:txBody>
                  <a:tcPr marL="8296" marR="8296" marT="8296"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891018015"/>
                  </a:ext>
                </a:extLst>
              </a:tr>
              <a:tr h="141028">
                <a:tc>
                  <a:txBody>
                    <a:bodyPr/>
                    <a:lstStyle/>
                    <a:p>
                      <a:pPr algn="l" fontAlgn="b"/>
                      <a:r>
                        <a:rPr lang="en-US" sz="900" b="1" i="0" u="none" strike="noStrike" dirty="0">
                          <a:solidFill>
                            <a:srgbClr val="000000"/>
                          </a:solidFill>
                          <a:effectLst/>
                          <a:highlight>
                            <a:srgbClr val="92D050"/>
                          </a:highlight>
                          <a:latin typeface="ARIAL" panose="020B0604020202020204" pitchFamily="34" charset="0"/>
                        </a:rPr>
                        <a:t>New JROTC Events in 2024/25</a:t>
                      </a:r>
                    </a:p>
                  </a:txBody>
                  <a:tcPr marL="8296" marR="8296" marT="82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US" sz="900" b="0" i="0" u="none" strike="noStrike" dirty="0">
                        <a:solidFill>
                          <a:srgbClr val="000000"/>
                        </a:solidFill>
                        <a:effectLst/>
                        <a:latin typeface="ARIAL" panose="020B0604020202020204" pitchFamily="34" charset="0"/>
                      </a:endParaRPr>
                    </a:p>
                  </a:txBody>
                  <a:tcPr marL="8296" marR="8296" marT="8296"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en-US" sz="900" b="0" i="0" u="none" strike="noStrike" dirty="0">
                        <a:solidFill>
                          <a:srgbClr val="000000"/>
                        </a:solidFill>
                        <a:effectLst/>
                        <a:latin typeface="ARIAL" panose="020B0604020202020204" pitchFamily="34" charset="0"/>
                      </a:endParaRPr>
                    </a:p>
                  </a:txBody>
                  <a:tcPr marL="8296" marR="8296" marT="8296" marB="0" anchor="b">
                    <a:lnL>
                      <a:noFill/>
                    </a:lnL>
                    <a:lnR>
                      <a:noFill/>
                    </a:lnR>
                    <a:lnT>
                      <a:noFill/>
                    </a:lnT>
                    <a:lnB>
                      <a:noFill/>
                    </a:lnB>
                    <a:no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296" marR="8296" marT="8296" marB="0" anchor="b">
                    <a:lnL>
                      <a:noFill/>
                    </a:lnL>
                    <a:lnR>
                      <a:noFill/>
                    </a:lnR>
                    <a:lnT>
                      <a:noFill/>
                    </a:lnT>
                    <a:lnB>
                      <a:noFill/>
                    </a:lnB>
                    <a:no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296" marR="8296" marT="8296" marB="0" anchor="b">
                    <a:lnL>
                      <a:noFill/>
                    </a:lnL>
                    <a:lnR>
                      <a:noFill/>
                    </a:lnR>
                    <a:lnT>
                      <a:noFill/>
                    </a:lnT>
                    <a:lnB>
                      <a:noFill/>
                    </a:lnB>
                    <a:no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296" marR="8296" marT="8296" marB="0" anchor="b">
                    <a:lnL>
                      <a:noFill/>
                    </a:lnL>
                    <a:lnR>
                      <a:noFill/>
                    </a:lnR>
                    <a:lnT>
                      <a:noFill/>
                    </a:lnT>
                    <a:lnB>
                      <a:noFill/>
                    </a:lnB>
                    <a:noFill/>
                  </a:tcPr>
                </a:tc>
                <a:extLst>
                  <a:ext uri="{0D108BD9-81ED-4DB2-BD59-A6C34878D82A}">
                    <a16:rowId xmlns:a16="http://schemas.microsoft.com/office/drawing/2014/main" val="3670539628"/>
                  </a:ext>
                </a:extLst>
              </a:tr>
              <a:tr h="141028">
                <a:tc>
                  <a:txBody>
                    <a:bodyPr/>
                    <a:lstStyle/>
                    <a:p>
                      <a:pPr algn="l" fontAlgn="b"/>
                      <a:endParaRPr lang="en-US" sz="900" b="0" i="0" u="none" strike="noStrike" dirty="0">
                        <a:solidFill>
                          <a:srgbClr val="000000"/>
                        </a:solidFill>
                        <a:effectLst/>
                        <a:latin typeface="ARIAL" panose="020B0604020202020204" pitchFamily="34" charset="0"/>
                      </a:endParaRPr>
                    </a:p>
                  </a:txBody>
                  <a:tcPr marL="8296" marR="8296" marT="8296"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900" b="0" i="0" u="none" strike="noStrike" dirty="0">
                        <a:solidFill>
                          <a:srgbClr val="000000"/>
                        </a:solidFill>
                        <a:effectLst/>
                        <a:latin typeface="ARIAL" panose="020B0604020202020204" pitchFamily="34" charset="0"/>
                      </a:endParaRPr>
                    </a:p>
                  </a:txBody>
                  <a:tcPr marL="8296" marR="8296" marT="8296" marB="0" anchor="b">
                    <a:lnL>
                      <a:noFill/>
                    </a:lnL>
                    <a:lnR>
                      <a:noFill/>
                    </a:lnR>
                    <a:lnT>
                      <a:noFill/>
                    </a:lnT>
                    <a:lnB>
                      <a:noFill/>
                    </a:lnB>
                    <a:noFill/>
                  </a:tcPr>
                </a:tc>
                <a:tc>
                  <a:txBody>
                    <a:bodyPr/>
                    <a:lstStyle/>
                    <a:p>
                      <a:pPr algn="ctr" fontAlgn="b"/>
                      <a:endParaRPr lang="en-US" sz="900" b="0" i="0" u="none" strike="noStrike" dirty="0">
                        <a:solidFill>
                          <a:srgbClr val="000000"/>
                        </a:solidFill>
                        <a:effectLst/>
                        <a:latin typeface="ARIAL" panose="020B0604020202020204" pitchFamily="34" charset="0"/>
                      </a:endParaRPr>
                    </a:p>
                  </a:txBody>
                  <a:tcPr marL="8296" marR="8296" marT="8296" marB="0" anchor="b">
                    <a:lnL>
                      <a:noFill/>
                    </a:lnL>
                    <a:lnR>
                      <a:noFill/>
                    </a:lnR>
                    <a:lnT>
                      <a:noFill/>
                    </a:lnT>
                    <a:lnB>
                      <a:noFill/>
                    </a:lnB>
                    <a:no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296" marR="8296" marT="8296" marB="0" anchor="b">
                    <a:lnL>
                      <a:noFill/>
                    </a:lnL>
                    <a:lnR>
                      <a:noFill/>
                    </a:lnR>
                    <a:lnT>
                      <a:noFill/>
                    </a:lnT>
                    <a:lnB>
                      <a:noFill/>
                    </a:lnB>
                    <a:no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296" marR="8296" marT="8296" marB="0" anchor="b">
                    <a:lnL>
                      <a:noFill/>
                    </a:lnL>
                    <a:lnR>
                      <a:noFill/>
                    </a:lnR>
                    <a:lnT>
                      <a:noFill/>
                    </a:lnT>
                    <a:lnB>
                      <a:noFill/>
                    </a:lnB>
                    <a:no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296" marR="8296" marT="8296" marB="0" anchor="b">
                    <a:lnL>
                      <a:noFill/>
                    </a:lnL>
                    <a:lnR>
                      <a:noFill/>
                    </a:lnR>
                    <a:lnT>
                      <a:noFill/>
                    </a:lnT>
                    <a:lnB>
                      <a:noFill/>
                    </a:lnB>
                    <a:noFill/>
                  </a:tcPr>
                </a:tc>
                <a:extLst>
                  <a:ext uri="{0D108BD9-81ED-4DB2-BD59-A6C34878D82A}">
                    <a16:rowId xmlns:a16="http://schemas.microsoft.com/office/drawing/2014/main" val="2081626034"/>
                  </a:ext>
                </a:extLst>
              </a:tr>
              <a:tr h="141028">
                <a:tc>
                  <a:txBody>
                    <a:bodyPr/>
                    <a:lstStyle/>
                    <a:p>
                      <a:pPr algn="l" fontAlgn="b"/>
                      <a:endParaRPr lang="en-US" sz="900" b="0" i="0" u="none" strike="noStrike" dirty="0">
                        <a:solidFill>
                          <a:srgbClr val="000000"/>
                        </a:solidFill>
                        <a:effectLst/>
                        <a:latin typeface="ARIAL" panose="020B0604020202020204" pitchFamily="34" charset="0"/>
                      </a:endParaRPr>
                    </a:p>
                  </a:txBody>
                  <a:tcPr marL="8296" marR="8296" marT="8296" marB="0" anchor="b">
                    <a:lnL>
                      <a:noFill/>
                    </a:lnL>
                    <a:lnR>
                      <a:noFill/>
                    </a:lnR>
                    <a:lnT>
                      <a:noFill/>
                    </a:lnT>
                    <a:lnB>
                      <a:noFill/>
                    </a:lnB>
                    <a:noFill/>
                  </a:tcPr>
                </a:tc>
                <a:tc>
                  <a:txBody>
                    <a:bodyPr/>
                    <a:lstStyle/>
                    <a:p>
                      <a:pPr algn="ctr" fontAlgn="b"/>
                      <a:endParaRPr lang="en-US" sz="900" b="0" i="0" u="none" strike="noStrike" dirty="0">
                        <a:solidFill>
                          <a:srgbClr val="000000"/>
                        </a:solidFill>
                        <a:effectLst/>
                        <a:latin typeface="ARIAL" panose="020B0604020202020204" pitchFamily="34" charset="0"/>
                      </a:endParaRPr>
                    </a:p>
                  </a:txBody>
                  <a:tcPr marL="8296" marR="8296" marT="8296" marB="0" anchor="b">
                    <a:lnL>
                      <a:noFill/>
                    </a:lnL>
                    <a:lnR>
                      <a:noFill/>
                    </a:lnR>
                    <a:lnT>
                      <a:noFill/>
                    </a:lnT>
                    <a:lnB>
                      <a:noFill/>
                    </a:lnB>
                    <a:noFill/>
                  </a:tcPr>
                </a:tc>
                <a:tc>
                  <a:txBody>
                    <a:bodyPr/>
                    <a:lstStyle/>
                    <a:p>
                      <a:pPr algn="ctr" fontAlgn="b"/>
                      <a:endParaRPr lang="en-US" sz="900" b="0" i="0" u="none" strike="noStrike" dirty="0">
                        <a:solidFill>
                          <a:srgbClr val="000000"/>
                        </a:solidFill>
                        <a:effectLst/>
                        <a:latin typeface="ARIAL" panose="020B0604020202020204" pitchFamily="34" charset="0"/>
                      </a:endParaRPr>
                    </a:p>
                  </a:txBody>
                  <a:tcPr marL="8296" marR="8296" marT="8296" marB="0" anchor="b">
                    <a:lnL>
                      <a:noFill/>
                    </a:lnL>
                    <a:lnR>
                      <a:noFill/>
                    </a:lnR>
                    <a:lnT>
                      <a:noFill/>
                    </a:lnT>
                    <a:lnB>
                      <a:noFill/>
                    </a:lnB>
                    <a:no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296" marR="8296" marT="8296" marB="0" anchor="b">
                    <a:lnL>
                      <a:noFill/>
                    </a:lnL>
                    <a:lnR>
                      <a:noFill/>
                    </a:lnR>
                    <a:lnT>
                      <a:noFill/>
                    </a:lnT>
                    <a:lnB>
                      <a:noFill/>
                    </a:lnB>
                    <a:no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296" marR="8296" marT="8296" marB="0" anchor="b">
                    <a:lnL>
                      <a:noFill/>
                    </a:lnL>
                    <a:lnR>
                      <a:noFill/>
                    </a:lnR>
                    <a:lnT>
                      <a:noFill/>
                    </a:lnT>
                    <a:lnB>
                      <a:noFill/>
                    </a:lnB>
                    <a:no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8296" marR="8296" marT="8296" marB="0" anchor="b">
                    <a:lnL>
                      <a:noFill/>
                    </a:lnL>
                    <a:lnR>
                      <a:noFill/>
                    </a:lnR>
                    <a:lnT>
                      <a:noFill/>
                    </a:lnT>
                    <a:lnB>
                      <a:noFill/>
                    </a:lnB>
                    <a:noFill/>
                  </a:tcPr>
                </a:tc>
                <a:extLst>
                  <a:ext uri="{0D108BD9-81ED-4DB2-BD59-A6C34878D82A}">
                    <a16:rowId xmlns:a16="http://schemas.microsoft.com/office/drawing/2014/main" val="712203988"/>
                  </a:ext>
                </a:extLst>
              </a:tr>
              <a:tr h="141028">
                <a:tc gridSpan="6">
                  <a:txBody>
                    <a:bodyPr/>
                    <a:lstStyle/>
                    <a:p>
                      <a:pPr algn="l" fontAlgn="b"/>
                      <a:r>
                        <a:rPr lang="en-US" sz="900" b="1" i="0" u="none" strike="noStrike" dirty="0">
                          <a:solidFill>
                            <a:srgbClr val="000000"/>
                          </a:solidFill>
                          <a:effectLst/>
                          <a:latin typeface="ARIAL" panose="020B0604020202020204" pitchFamily="34" charset="0"/>
                        </a:rPr>
                        <a:t>The event dates/locations are subject to change. Please check the information periodically prior to completing competition correspondence.</a:t>
                      </a:r>
                    </a:p>
                  </a:txBody>
                  <a:tcPr marL="8296" marR="8296" marT="8296" marB="0" anchor="b">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62803562"/>
                  </a:ext>
                </a:extLst>
              </a:tr>
            </a:tbl>
          </a:graphicData>
        </a:graphic>
      </p:graphicFrame>
    </p:spTree>
    <p:extLst>
      <p:ext uri="{BB962C8B-B14F-4D97-AF65-F5344CB8AC3E}">
        <p14:creationId xmlns:p14="http://schemas.microsoft.com/office/powerpoint/2010/main" val="1085287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5" name="Rectangle 360"/>
          <p:cNvSpPr>
            <a:spLocks noChangeArrowheads="1"/>
          </p:cNvSpPr>
          <p:nvPr/>
        </p:nvSpPr>
        <p:spPr bwMode="auto">
          <a:xfrm>
            <a:off x="1524003" y="5564845"/>
            <a:ext cx="1097852" cy="19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buNone/>
              <a:defRPr/>
            </a:pPr>
            <a:endParaRPr lang="en-US" altLang="en-US" sz="1800" dirty="0">
              <a:solidFill>
                <a:prstClr val="black"/>
              </a:solidFill>
              <a:latin typeface="Times New Roman" panose="02020603050405020304" pitchFamily="18" charset="0"/>
            </a:endParaRPr>
          </a:p>
        </p:txBody>
      </p:sp>
      <p:sp>
        <p:nvSpPr>
          <p:cNvPr id="23730" name="Rectangle 602"/>
          <p:cNvSpPr>
            <a:spLocks noChangeArrowheads="1"/>
          </p:cNvSpPr>
          <p:nvPr/>
        </p:nvSpPr>
        <p:spPr bwMode="auto">
          <a:xfrm>
            <a:off x="14145941" y="3138981"/>
            <a:ext cx="457172" cy="25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endParaRPr lang="en-US" altLang="en-US" sz="600" b="1" dirty="0">
              <a:solidFill>
                <a:srgbClr val="FF0000"/>
              </a:solidFill>
            </a:endParaRPr>
          </a:p>
          <a:p>
            <a:pPr algn="ctr" defTabSz="685800" eaLnBrk="0" fontAlgn="base" hangingPunct="0">
              <a:spcBef>
                <a:spcPct val="0"/>
              </a:spcBef>
              <a:spcAft>
                <a:spcPct val="0"/>
              </a:spcAft>
              <a:buNone/>
              <a:defRPr/>
            </a:pPr>
            <a:r>
              <a:rPr lang="en-US" altLang="en-US" sz="600" b="1" dirty="0">
                <a:solidFill>
                  <a:srgbClr val="C0504D"/>
                </a:solidFill>
              </a:rPr>
              <a:t>  </a:t>
            </a:r>
            <a:endParaRPr lang="en-US" altLang="en-US" sz="600" b="1" dirty="0">
              <a:solidFill>
                <a:srgbClr val="1F497D"/>
              </a:solidFill>
            </a:endParaRPr>
          </a:p>
        </p:txBody>
      </p:sp>
      <p:sp>
        <p:nvSpPr>
          <p:cNvPr id="23731" name="Rectangle 603"/>
          <p:cNvSpPr>
            <a:spLocks noChangeArrowheads="1"/>
          </p:cNvSpPr>
          <p:nvPr/>
        </p:nvSpPr>
        <p:spPr bwMode="auto">
          <a:xfrm>
            <a:off x="13862828" y="3420937"/>
            <a:ext cx="571464"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r>
              <a:rPr lang="en-US" altLang="en-US" sz="600" b="1" dirty="0">
                <a:solidFill>
                  <a:prstClr val="black"/>
                </a:solidFill>
              </a:rPr>
              <a:t>          </a:t>
            </a:r>
            <a:endParaRPr lang="en-US" altLang="en-US" sz="600" b="1" dirty="0">
              <a:solidFill>
                <a:srgbClr val="1F497D"/>
              </a:solidFill>
            </a:endParaRPr>
          </a:p>
        </p:txBody>
      </p:sp>
      <p:sp>
        <p:nvSpPr>
          <p:cNvPr id="23732" name="Rectangle 604"/>
          <p:cNvSpPr>
            <a:spLocks noChangeArrowheads="1"/>
          </p:cNvSpPr>
          <p:nvPr/>
        </p:nvSpPr>
        <p:spPr bwMode="auto">
          <a:xfrm>
            <a:off x="13941404" y="3601651"/>
            <a:ext cx="509555" cy="34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endParaRPr lang="en-US" altLang="en-US" sz="600" b="1" dirty="0">
              <a:solidFill>
                <a:srgbClr val="FF0000"/>
              </a:solidFill>
            </a:endParaRPr>
          </a:p>
          <a:p>
            <a:pPr algn="ctr" defTabSz="685800" eaLnBrk="0" fontAlgn="base" hangingPunct="0">
              <a:spcBef>
                <a:spcPct val="0"/>
              </a:spcBef>
              <a:spcAft>
                <a:spcPct val="0"/>
              </a:spcAft>
              <a:buNone/>
              <a:defRPr/>
            </a:pPr>
            <a:endParaRPr lang="en-US" altLang="en-US" sz="600" b="1" dirty="0">
              <a:solidFill>
                <a:srgbClr val="1F497D"/>
              </a:solidFill>
            </a:endParaRPr>
          </a:p>
          <a:p>
            <a:pPr algn="ctr" defTabSz="685800" eaLnBrk="0" fontAlgn="base" hangingPunct="0">
              <a:spcBef>
                <a:spcPct val="0"/>
              </a:spcBef>
              <a:spcAft>
                <a:spcPct val="0"/>
              </a:spcAft>
              <a:buNone/>
              <a:defRPr/>
            </a:pPr>
            <a:r>
              <a:rPr lang="en-US" altLang="en-US" sz="600" b="1" dirty="0">
                <a:solidFill>
                  <a:srgbClr val="1F497D"/>
                </a:solidFill>
              </a:rPr>
              <a:t>     </a:t>
            </a:r>
          </a:p>
        </p:txBody>
      </p:sp>
      <p:sp>
        <p:nvSpPr>
          <p:cNvPr id="23733" name="Rectangle 605"/>
          <p:cNvSpPr>
            <a:spLocks noChangeArrowheads="1"/>
          </p:cNvSpPr>
          <p:nvPr/>
        </p:nvSpPr>
        <p:spPr bwMode="auto">
          <a:xfrm rot="21232494">
            <a:off x="13217468" y="3514717"/>
            <a:ext cx="220414"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r>
              <a:rPr lang="en-US" altLang="en-US" sz="600" b="1" dirty="0">
                <a:solidFill>
                  <a:prstClr val="black"/>
                </a:solidFill>
              </a:rPr>
              <a:t>    </a:t>
            </a:r>
          </a:p>
        </p:txBody>
      </p:sp>
      <p:sp>
        <p:nvSpPr>
          <p:cNvPr id="23734" name="Rectangle 606"/>
          <p:cNvSpPr>
            <a:spLocks noChangeArrowheads="1"/>
          </p:cNvSpPr>
          <p:nvPr/>
        </p:nvSpPr>
        <p:spPr bwMode="auto">
          <a:xfrm rot="21437108">
            <a:off x="13457630" y="3306914"/>
            <a:ext cx="137122"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endParaRPr lang="en-US" altLang="en-US" sz="600" b="1" dirty="0">
              <a:solidFill>
                <a:srgbClr val="1F497D"/>
              </a:solidFill>
            </a:endParaRPr>
          </a:p>
        </p:txBody>
      </p:sp>
      <p:sp>
        <p:nvSpPr>
          <p:cNvPr id="23735" name="Rectangle 607"/>
          <p:cNvSpPr>
            <a:spLocks noChangeArrowheads="1"/>
          </p:cNvSpPr>
          <p:nvPr/>
        </p:nvSpPr>
        <p:spPr bwMode="auto">
          <a:xfrm>
            <a:off x="12059450" y="3970764"/>
            <a:ext cx="514318" cy="25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endParaRPr lang="en-US" altLang="en-US" sz="600" b="1" dirty="0">
              <a:solidFill>
                <a:srgbClr val="FF0000"/>
              </a:solidFill>
            </a:endParaRPr>
          </a:p>
          <a:p>
            <a:pPr algn="ctr" defTabSz="685800" eaLnBrk="0" fontAlgn="base" hangingPunct="0">
              <a:spcBef>
                <a:spcPct val="0"/>
              </a:spcBef>
              <a:spcAft>
                <a:spcPct val="0"/>
              </a:spcAft>
              <a:buNone/>
              <a:defRPr/>
            </a:pPr>
            <a:endParaRPr lang="en-US" altLang="en-US" sz="600" b="1" dirty="0">
              <a:solidFill>
                <a:prstClr val="black"/>
              </a:solidFill>
            </a:endParaRPr>
          </a:p>
        </p:txBody>
      </p:sp>
      <p:sp>
        <p:nvSpPr>
          <p:cNvPr id="23736" name="Rectangle 608"/>
          <p:cNvSpPr>
            <a:spLocks noChangeArrowheads="1"/>
          </p:cNvSpPr>
          <p:nvPr/>
        </p:nvSpPr>
        <p:spPr bwMode="auto">
          <a:xfrm>
            <a:off x="11472920" y="3499303"/>
            <a:ext cx="137122" cy="25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endParaRPr lang="en-US" altLang="en-US" sz="600" b="1" dirty="0">
              <a:solidFill>
                <a:srgbClr val="FF0000"/>
              </a:solidFill>
            </a:endParaRPr>
          </a:p>
          <a:p>
            <a:pPr algn="ctr" defTabSz="685800" eaLnBrk="0" fontAlgn="base" hangingPunct="0">
              <a:spcBef>
                <a:spcPct val="0"/>
              </a:spcBef>
              <a:spcAft>
                <a:spcPct val="0"/>
              </a:spcAft>
              <a:buNone/>
              <a:defRPr/>
            </a:pPr>
            <a:endParaRPr lang="en-US" altLang="en-US" sz="600" b="1" dirty="0">
              <a:solidFill>
                <a:srgbClr val="1F497D"/>
              </a:solidFill>
            </a:endParaRPr>
          </a:p>
        </p:txBody>
      </p:sp>
      <p:sp>
        <p:nvSpPr>
          <p:cNvPr id="23737" name="Rectangle 609"/>
          <p:cNvSpPr>
            <a:spLocks noChangeArrowheads="1"/>
          </p:cNvSpPr>
          <p:nvPr/>
        </p:nvSpPr>
        <p:spPr bwMode="auto">
          <a:xfrm>
            <a:off x="13951204" y="3063518"/>
            <a:ext cx="178737" cy="25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r>
              <a:rPr lang="en-US" altLang="en-US" sz="600" b="1" dirty="0">
                <a:solidFill>
                  <a:srgbClr val="1F497D"/>
                </a:solidFill>
              </a:rPr>
              <a:t>  </a:t>
            </a:r>
            <a:endParaRPr lang="en-US" altLang="en-US" sz="600" b="1" dirty="0">
              <a:solidFill>
                <a:srgbClr val="FF0000"/>
              </a:solidFill>
            </a:endParaRPr>
          </a:p>
          <a:p>
            <a:pPr algn="ctr" defTabSz="685800" eaLnBrk="0" fontAlgn="base" hangingPunct="0">
              <a:spcBef>
                <a:spcPct val="0"/>
              </a:spcBef>
              <a:spcAft>
                <a:spcPct val="0"/>
              </a:spcAft>
              <a:buNone/>
              <a:defRPr/>
            </a:pPr>
            <a:endParaRPr lang="en-US" altLang="en-US" sz="600" b="1" dirty="0">
              <a:solidFill>
                <a:srgbClr val="1F497D"/>
              </a:solidFill>
            </a:endParaRPr>
          </a:p>
        </p:txBody>
      </p:sp>
      <p:sp>
        <p:nvSpPr>
          <p:cNvPr id="23738" name="Rectangle 610"/>
          <p:cNvSpPr>
            <a:spLocks noChangeArrowheads="1"/>
          </p:cNvSpPr>
          <p:nvPr/>
        </p:nvSpPr>
        <p:spPr bwMode="auto">
          <a:xfrm>
            <a:off x="12622263" y="3570736"/>
            <a:ext cx="137122" cy="25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endParaRPr lang="en-US" altLang="en-US" sz="600" b="1" dirty="0">
              <a:solidFill>
                <a:prstClr val="black"/>
              </a:solidFill>
            </a:endParaRPr>
          </a:p>
          <a:p>
            <a:pPr algn="ctr" defTabSz="685800" eaLnBrk="0" fontAlgn="base" hangingPunct="0">
              <a:spcBef>
                <a:spcPct val="0"/>
              </a:spcBef>
              <a:spcAft>
                <a:spcPct val="0"/>
              </a:spcAft>
              <a:buNone/>
              <a:defRPr/>
            </a:pPr>
            <a:endParaRPr lang="en-US" altLang="en-US" sz="600" b="1" dirty="0">
              <a:solidFill>
                <a:srgbClr val="1F497D"/>
              </a:solidFill>
            </a:endParaRPr>
          </a:p>
        </p:txBody>
      </p:sp>
      <p:sp>
        <p:nvSpPr>
          <p:cNvPr id="23739" name="Line 135"/>
          <p:cNvSpPr>
            <a:spLocks noChangeShapeType="1"/>
          </p:cNvSpPr>
          <p:nvPr/>
        </p:nvSpPr>
        <p:spPr bwMode="auto">
          <a:xfrm>
            <a:off x="13479470" y="4142207"/>
            <a:ext cx="57146" cy="11429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type="triangle" w="med" len="med"/>
              </a14:hiddenLine>
            </a:ext>
          </a:extLst>
        </p:spPr>
        <p:txBody>
          <a:bodyPr>
            <a:spAutoFit/>
          </a:bodyPr>
          <a:lstStyle/>
          <a:p>
            <a:pPr defTabSz="685800" eaLnBrk="0" fontAlgn="base" hangingPunct="0">
              <a:spcBef>
                <a:spcPct val="0"/>
              </a:spcBef>
              <a:spcAft>
                <a:spcPct val="0"/>
              </a:spcAft>
              <a:defRPr/>
            </a:pPr>
            <a:endParaRPr lang="en-US" dirty="0">
              <a:solidFill>
                <a:prstClr val="black"/>
              </a:solidFill>
              <a:latin typeface="Times New Roman" panose="02020603050405020304" pitchFamily="18" charset="0"/>
              <a:cs typeface="Arial" charset="0"/>
            </a:endParaRPr>
          </a:p>
        </p:txBody>
      </p:sp>
      <p:sp>
        <p:nvSpPr>
          <p:cNvPr id="23740" name="Line 136"/>
          <p:cNvSpPr>
            <a:spLocks noChangeShapeType="1"/>
          </p:cNvSpPr>
          <p:nvPr/>
        </p:nvSpPr>
        <p:spPr bwMode="auto">
          <a:xfrm>
            <a:off x="13536617" y="4199354"/>
            <a:ext cx="0" cy="11429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type="triangle" w="med" len="med"/>
              </a14:hiddenLine>
            </a:ext>
          </a:extLst>
        </p:spPr>
        <p:txBody>
          <a:bodyPr>
            <a:spAutoFit/>
          </a:bodyPr>
          <a:lstStyle/>
          <a:p>
            <a:pPr defTabSz="685800" eaLnBrk="0" fontAlgn="base" hangingPunct="0">
              <a:spcBef>
                <a:spcPct val="0"/>
              </a:spcBef>
              <a:spcAft>
                <a:spcPct val="0"/>
              </a:spcAft>
              <a:defRPr/>
            </a:pPr>
            <a:endParaRPr lang="en-US" dirty="0">
              <a:solidFill>
                <a:prstClr val="black"/>
              </a:solidFill>
              <a:latin typeface="Times New Roman" panose="02020603050405020304" pitchFamily="18" charset="0"/>
              <a:cs typeface="Arial" charset="0"/>
            </a:endParaRPr>
          </a:p>
        </p:txBody>
      </p:sp>
      <p:sp>
        <p:nvSpPr>
          <p:cNvPr id="23741" name="Line 137"/>
          <p:cNvSpPr>
            <a:spLocks noChangeShapeType="1"/>
          </p:cNvSpPr>
          <p:nvPr/>
        </p:nvSpPr>
        <p:spPr bwMode="auto">
          <a:xfrm>
            <a:off x="13479470" y="4142207"/>
            <a:ext cx="114293" cy="11429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triangle" w="med" len="med"/>
                <a:tailEnd type="triangle" w="med" len="med"/>
              </a14:hiddenLine>
            </a:ext>
          </a:extLst>
        </p:spPr>
        <p:txBody>
          <a:bodyPr>
            <a:spAutoFit/>
          </a:bodyPr>
          <a:lstStyle/>
          <a:p>
            <a:pPr defTabSz="685800" eaLnBrk="0" fontAlgn="base" hangingPunct="0">
              <a:spcBef>
                <a:spcPct val="0"/>
              </a:spcBef>
              <a:spcAft>
                <a:spcPct val="0"/>
              </a:spcAft>
              <a:defRPr/>
            </a:pPr>
            <a:endParaRPr lang="en-US" dirty="0">
              <a:solidFill>
                <a:prstClr val="black"/>
              </a:solidFill>
              <a:latin typeface="Times New Roman" panose="02020603050405020304" pitchFamily="18" charset="0"/>
              <a:cs typeface="Arial" charset="0"/>
            </a:endParaRPr>
          </a:p>
        </p:txBody>
      </p:sp>
      <p:sp>
        <p:nvSpPr>
          <p:cNvPr id="23745" name="Rectangle 615"/>
          <p:cNvSpPr>
            <a:spLocks noChangeArrowheads="1"/>
          </p:cNvSpPr>
          <p:nvPr/>
        </p:nvSpPr>
        <p:spPr bwMode="auto">
          <a:xfrm rot="21437108">
            <a:off x="13290707" y="3310331"/>
            <a:ext cx="157897"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r>
              <a:rPr lang="en-US" altLang="en-US" sz="600" b="1" dirty="0">
                <a:solidFill>
                  <a:prstClr val="black"/>
                </a:solidFill>
              </a:rPr>
              <a:t> </a:t>
            </a:r>
            <a:endParaRPr lang="en-US" altLang="en-US" sz="600" b="1" dirty="0">
              <a:solidFill>
                <a:srgbClr val="1F497D"/>
              </a:solidFill>
            </a:endParaRPr>
          </a:p>
        </p:txBody>
      </p:sp>
      <p:sp>
        <p:nvSpPr>
          <p:cNvPr id="2" name="Title 1"/>
          <p:cNvSpPr>
            <a:spLocks noGrp="1"/>
          </p:cNvSpPr>
          <p:nvPr>
            <p:ph type="title"/>
          </p:nvPr>
        </p:nvSpPr>
        <p:spPr>
          <a:xfrm>
            <a:off x="780176" y="272005"/>
            <a:ext cx="7625593" cy="523220"/>
          </a:xfrm>
        </p:spPr>
        <p:txBody>
          <a:bodyPr/>
          <a:lstStyle/>
          <a:p>
            <a:r>
              <a:rPr lang="en-US" sz="2800" dirty="0">
                <a:latin typeface=" Arial"/>
              </a:rPr>
              <a:t>Overcoming Challenges</a:t>
            </a:r>
            <a:endParaRPr lang="en-US" sz="2800" i="1" dirty="0">
              <a:latin typeface=" Arial"/>
            </a:endParaRPr>
          </a:p>
        </p:txBody>
      </p:sp>
      <p:sp>
        <p:nvSpPr>
          <p:cNvPr id="163" name="object 33"/>
          <p:cNvSpPr txBox="1"/>
          <p:nvPr/>
        </p:nvSpPr>
        <p:spPr>
          <a:xfrm>
            <a:off x="74279" y="1278837"/>
            <a:ext cx="6542100" cy="5042406"/>
          </a:xfrm>
          <a:prstGeom prst="rect">
            <a:avLst/>
          </a:prstGeom>
        </p:spPr>
        <p:txBody>
          <a:bodyPr vert="horz" wrap="square" lIns="0" tIns="0" rIns="0" bIns="0" rtlCol="0">
            <a:spAutoFit/>
          </a:bodyPr>
          <a:lstStyle/>
          <a:p>
            <a:pPr marL="401638" marR="5080" lvl="1" indent="-285750" algn="l" defTabSz="457200" rtl="0" eaLnBrk="1" fontAlgn="auto" latinLnBrk="0" hangingPunct="1">
              <a:lnSpc>
                <a:spcPct val="100000"/>
              </a:lnSpc>
              <a:spcBef>
                <a:spcPts val="800"/>
              </a:spcBef>
              <a:spcAft>
                <a:spcPts val="0"/>
              </a:spcAft>
              <a:buClrTx/>
              <a:buSzPct val="85000"/>
              <a:buFont typeface="Wingdings" panose="05000000000000000000" pitchFamily="2" charset="2"/>
              <a:buChar char="Ø"/>
              <a:tabLst/>
              <a:defRPr/>
            </a:pPr>
            <a:r>
              <a:rPr kumimoji="0" lang="en-US" sz="1600" b="1" i="0" u="none" strike="noStrike" kern="1200" cap="none" spc="-25" normalizeH="0" baseline="0" noProof="0" dirty="0">
                <a:ln>
                  <a:noFill/>
                </a:ln>
                <a:solidFill>
                  <a:prstClr val="black"/>
                </a:solidFill>
                <a:effectLst/>
                <a:uLnTx/>
                <a:uFillTx/>
                <a:latin typeface=" Arial"/>
                <a:ea typeface="+mn-ea"/>
                <a:cs typeface="Arial" panose="020B0604020202020204" pitchFamily="34" charset="0"/>
              </a:rPr>
              <a:t>Achieving our strategic priorities poses challenges to JROTC </a:t>
            </a:r>
          </a:p>
          <a:p>
            <a:pPr marL="401638" marR="5080" lvl="1" indent="-285750" algn="l" defTabSz="457200" rtl="0" eaLnBrk="1" fontAlgn="auto" latinLnBrk="0" hangingPunct="1">
              <a:lnSpc>
                <a:spcPct val="100000"/>
              </a:lnSpc>
              <a:spcBef>
                <a:spcPts val="800"/>
              </a:spcBef>
              <a:spcAft>
                <a:spcPts val="0"/>
              </a:spcAft>
              <a:buClrTx/>
              <a:buSzPct val="85000"/>
              <a:buFont typeface="Wingdings" panose="05000000000000000000" pitchFamily="2" charset="2"/>
              <a:buChar char="Ø"/>
              <a:tabLst/>
              <a:defRPr/>
            </a:pPr>
            <a:r>
              <a:rPr kumimoji="0" lang="en-US" sz="1600" b="1" i="0" u="none" strike="noStrike" kern="1200" cap="none" spc="-25" normalizeH="0" baseline="0" noProof="0" dirty="0">
                <a:ln>
                  <a:noFill/>
                </a:ln>
                <a:solidFill>
                  <a:prstClr val="black"/>
                </a:solidFill>
                <a:effectLst/>
                <a:uLnTx/>
                <a:uFillTx/>
                <a:latin typeface=" Arial"/>
                <a:ea typeface="+mn-ea"/>
                <a:cs typeface="Arial" panose="020B0604020202020204" pitchFamily="34" charset="0"/>
              </a:rPr>
              <a:t>Every member of the JROTC team from USACC to instructors plays vital roles in overcoming our challenges</a:t>
            </a:r>
          </a:p>
          <a:p>
            <a:pPr marL="685800" marR="5080" lvl="3" indent="-285750" algn="l" defTabSz="457200" rtl="0" eaLnBrk="1" fontAlgn="auto" latinLnBrk="0" hangingPunct="1">
              <a:lnSpc>
                <a:spcPct val="100000"/>
              </a:lnSpc>
              <a:spcBef>
                <a:spcPts val="800"/>
              </a:spcBef>
              <a:spcAft>
                <a:spcPts val="0"/>
              </a:spcAft>
              <a:buClrTx/>
              <a:buSzPct val="85000"/>
              <a:buFont typeface="Arial" panose="020B0604020202020204" pitchFamily="34" charset="0"/>
              <a:buChar char="•"/>
              <a:tabLst/>
              <a:defRPr/>
            </a:pPr>
            <a:r>
              <a:rPr kumimoji="0" lang="en-US" sz="1600" b="1" i="0" u="none" strike="noStrike" kern="1200" cap="none" spc="-25" normalizeH="0" baseline="0" noProof="0" dirty="0">
                <a:ln>
                  <a:noFill/>
                </a:ln>
                <a:solidFill>
                  <a:prstClr val="black"/>
                </a:solidFill>
                <a:effectLst/>
                <a:uLnTx/>
                <a:uFillTx/>
                <a:latin typeface=" Arial"/>
                <a:ea typeface="+mn-ea"/>
                <a:cs typeface="Arial" panose="020B0604020202020204" pitchFamily="34" charset="0"/>
              </a:rPr>
              <a:t>Tell the story of the great things you do in the school and    community</a:t>
            </a:r>
          </a:p>
          <a:p>
            <a:pPr marL="685800" marR="5080" lvl="3" indent="-285750" algn="l" defTabSz="457200" rtl="0" eaLnBrk="1" fontAlgn="auto" latinLnBrk="0" hangingPunct="1">
              <a:lnSpc>
                <a:spcPct val="100000"/>
              </a:lnSpc>
              <a:spcBef>
                <a:spcPts val="800"/>
              </a:spcBef>
              <a:spcAft>
                <a:spcPts val="0"/>
              </a:spcAft>
              <a:buClrTx/>
              <a:buSzPct val="85000"/>
              <a:buFont typeface="Arial" panose="020B0604020202020204" pitchFamily="34" charset="0"/>
              <a:buChar char="•"/>
              <a:tabLst/>
              <a:defRPr/>
            </a:pPr>
            <a:r>
              <a:rPr kumimoji="0" lang="en-US" sz="1600" b="1" i="0" u="none" strike="noStrike" kern="1200" cap="none" spc="-25" normalizeH="0" baseline="0" noProof="0" dirty="0">
                <a:ln>
                  <a:noFill/>
                </a:ln>
                <a:solidFill>
                  <a:prstClr val="black"/>
                </a:solidFill>
                <a:effectLst/>
                <a:uLnTx/>
                <a:uFillTx/>
                <a:latin typeface=" Arial"/>
                <a:ea typeface="+mn-ea"/>
                <a:cs typeface="Arial" panose="020B0604020202020204" pitchFamily="34" charset="0"/>
              </a:rPr>
              <a:t>Maintain property accountability</a:t>
            </a:r>
          </a:p>
          <a:p>
            <a:pPr marL="742950" marR="5080" lvl="5" defTabSz="457200">
              <a:spcBef>
                <a:spcPts val="800"/>
              </a:spcBef>
              <a:buSzPct val="85000"/>
              <a:defRPr/>
            </a:pPr>
            <a:r>
              <a:rPr kumimoji="0" lang="en-US" sz="1600" b="1" i="0" u="none" strike="noStrike" kern="1200" cap="none" spc="-25" normalizeH="0" baseline="0" noProof="0" dirty="0">
                <a:ln>
                  <a:noFill/>
                </a:ln>
                <a:solidFill>
                  <a:prstClr val="black"/>
                </a:solidFill>
                <a:effectLst/>
                <a:uLnTx/>
                <a:uFillTx/>
                <a:latin typeface=" Arial"/>
                <a:ea typeface="+mn-ea"/>
                <a:cs typeface="Arial" panose="020B0604020202020204" pitchFamily="34" charset="0"/>
              </a:rPr>
              <a:t>- Turn in old, inoperable </a:t>
            </a:r>
            <a:r>
              <a:rPr lang="en-US" sz="1600" b="1" spc="-25" dirty="0">
                <a:solidFill>
                  <a:prstClr val="black"/>
                </a:solidFill>
                <a:latin typeface=" Arial"/>
                <a:cs typeface="Arial" panose="020B0604020202020204" pitchFamily="34" charset="0"/>
              </a:rPr>
              <a:t>or excess items </a:t>
            </a:r>
            <a:endParaRPr kumimoji="0" lang="en-US" sz="1600" b="1" i="0" u="none" strike="noStrike" kern="1200" cap="none" spc="-25" normalizeH="0" baseline="0" noProof="0" dirty="0">
              <a:ln>
                <a:noFill/>
              </a:ln>
              <a:solidFill>
                <a:prstClr val="black"/>
              </a:solidFill>
              <a:effectLst/>
              <a:uLnTx/>
              <a:uFillTx/>
              <a:latin typeface=" Arial"/>
              <a:ea typeface="+mn-ea"/>
              <a:cs typeface="Arial" panose="020B0604020202020204" pitchFamily="34" charset="0"/>
            </a:endParaRPr>
          </a:p>
          <a:p>
            <a:pPr marL="742950" marR="5080" lvl="5" algn="l" defTabSz="457200" rtl="0" eaLnBrk="1" fontAlgn="auto" latinLnBrk="0" hangingPunct="1">
              <a:lnSpc>
                <a:spcPct val="100000"/>
              </a:lnSpc>
              <a:spcBef>
                <a:spcPts val="800"/>
              </a:spcBef>
              <a:spcAft>
                <a:spcPts val="0"/>
              </a:spcAft>
              <a:buClrTx/>
              <a:buSzPct val="85000"/>
              <a:tabLst/>
              <a:defRPr/>
            </a:pPr>
            <a:r>
              <a:rPr kumimoji="0" lang="en-US" sz="1600" b="1" i="0" u="none" strike="noStrike" kern="1200" cap="none" spc="-25" normalizeH="0" baseline="0" noProof="0" dirty="0">
                <a:ln>
                  <a:noFill/>
                </a:ln>
                <a:solidFill>
                  <a:prstClr val="black"/>
                </a:solidFill>
                <a:effectLst/>
                <a:uLnTx/>
                <a:uFillTx/>
                <a:latin typeface=" Arial"/>
                <a:ea typeface="+mn-ea"/>
                <a:cs typeface="Arial" panose="020B0604020202020204" pitchFamily="34" charset="0"/>
              </a:rPr>
              <a:t>- Return DD250s upon receipt of items</a:t>
            </a:r>
          </a:p>
          <a:p>
            <a:pPr marL="111125" marR="5080" lvl="2" indent="-285750" algn="l" defTabSz="457200" rtl="0" eaLnBrk="1" fontAlgn="auto" latinLnBrk="0" hangingPunct="1">
              <a:lnSpc>
                <a:spcPct val="100000"/>
              </a:lnSpc>
              <a:spcBef>
                <a:spcPts val="800"/>
              </a:spcBef>
              <a:spcAft>
                <a:spcPts val="0"/>
              </a:spcAft>
              <a:buClrTx/>
              <a:buSzPct val="85000"/>
              <a:buFont typeface="Wingdings" panose="05000000000000000000" pitchFamily="2" charset="2"/>
              <a:buChar char="Ø"/>
              <a:tabLst/>
              <a:defRPr/>
            </a:pPr>
            <a:r>
              <a:rPr kumimoji="0" lang="en-US" sz="1600" b="1" i="0" u="none" strike="noStrike" kern="1200" cap="none" spc="-25" normalizeH="0" baseline="0" noProof="0" dirty="0">
                <a:ln>
                  <a:noFill/>
                </a:ln>
                <a:solidFill>
                  <a:prstClr val="black"/>
                </a:solidFill>
                <a:effectLst/>
                <a:uLnTx/>
                <a:uFillTx/>
                <a:latin typeface=" Arial"/>
                <a:ea typeface="+mn-ea"/>
                <a:cs typeface="Arial" panose="020B0604020202020204" pitchFamily="34" charset="0"/>
              </a:rPr>
              <a:t>JROTC Growth</a:t>
            </a:r>
          </a:p>
          <a:p>
            <a:pPr marL="685800" marR="5080" lvl="4" indent="-285750" algn="l" defTabSz="457200" rtl="0" eaLnBrk="1" fontAlgn="auto" latinLnBrk="0" hangingPunct="1">
              <a:lnSpc>
                <a:spcPct val="100000"/>
              </a:lnSpc>
              <a:spcBef>
                <a:spcPts val="800"/>
              </a:spcBef>
              <a:spcAft>
                <a:spcPts val="0"/>
              </a:spcAft>
              <a:buClrTx/>
              <a:buSzPct val="85000"/>
              <a:buFont typeface="Arial" panose="020B0604020202020204" pitchFamily="34" charset="0"/>
              <a:buChar char="•"/>
              <a:tabLst/>
              <a:defRPr/>
            </a:pPr>
            <a:r>
              <a:rPr kumimoji="0" lang="en-US" sz="1600" b="1" i="0" u="none" strike="noStrike" kern="1200" cap="none" spc="-25" normalizeH="0" baseline="0" noProof="0" dirty="0">
                <a:ln>
                  <a:noFill/>
                </a:ln>
                <a:solidFill>
                  <a:prstClr val="black"/>
                </a:solidFill>
                <a:effectLst/>
                <a:uLnTx/>
                <a:uFillTx/>
                <a:latin typeface=" Arial"/>
                <a:ea typeface="+mn-ea"/>
                <a:cs typeface="Arial" panose="020B0604020202020204" pitchFamily="34" charset="0"/>
              </a:rPr>
              <a:t>Provide quality school candidates</a:t>
            </a:r>
          </a:p>
          <a:p>
            <a:pPr marL="685800" marR="5080" lvl="4" indent="-285750" algn="l" defTabSz="457200" rtl="0" eaLnBrk="1" fontAlgn="auto" latinLnBrk="0" hangingPunct="1">
              <a:lnSpc>
                <a:spcPct val="100000"/>
              </a:lnSpc>
              <a:spcBef>
                <a:spcPts val="800"/>
              </a:spcBef>
              <a:spcAft>
                <a:spcPts val="0"/>
              </a:spcAft>
              <a:buClrTx/>
              <a:buSzPct val="85000"/>
              <a:buFont typeface="Arial" panose="020B0604020202020204" pitchFamily="34" charset="0"/>
              <a:buChar char="•"/>
              <a:tabLst/>
              <a:defRPr/>
            </a:pPr>
            <a:r>
              <a:rPr kumimoji="0" lang="en-US" sz="1600" b="1" i="0" u="none" strike="noStrike" kern="1200" cap="none" spc="-25" normalizeH="0" baseline="0" noProof="0" dirty="0">
                <a:ln>
                  <a:noFill/>
                </a:ln>
                <a:solidFill>
                  <a:prstClr val="black"/>
                </a:solidFill>
                <a:effectLst/>
                <a:uLnTx/>
                <a:uFillTx/>
                <a:latin typeface=" Arial"/>
                <a:ea typeface="+mn-ea"/>
                <a:cs typeface="Arial" panose="020B0604020202020204" pitchFamily="34" charset="0"/>
              </a:rPr>
              <a:t>Promote instructor opportunities</a:t>
            </a:r>
          </a:p>
          <a:p>
            <a:pPr marL="685800" marR="5080" lvl="4" indent="-285750" algn="l" defTabSz="457200" rtl="0" eaLnBrk="1" fontAlgn="auto" latinLnBrk="0" hangingPunct="1">
              <a:lnSpc>
                <a:spcPct val="100000"/>
              </a:lnSpc>
              <a:spcBef>
                <a:spcPts val="800"/>
              </a:spcBef>
              <a:spcAft>
                <a:spcPts val="0"/>
              </a:spcAft>
              <a:buClrTx/>
              <a:buSzPct val="85000"/>
              <a:buFont typeface="Arial" panose="020B0604020202020204" pitchFamily="34" charset="0"/>
              <a:buChar char="•"/>
              <a:tabLst/>
              <a:defRPr/>
            </a:pPr>
            <a:r>
              <a:rPr kumimoji="0" lang="en-US" sz="1600" b="1" i="0" u="none" strike="noStrike" kern="1200" cap="none" spc="-25" normalizeH="0" baseline="0" noProof="0" dirty="0">
                <a:ln>
                  <a:noFill/>
                </a:ln>
                <a:solidFill>
                  <a:prstClr val="black"/>
                </a:solidFill>
                <a:effectLst/>
                <a:uLnTx/>
                <a:uFillTx/>
                <a:latin typeface=" Arial"/>
                <a:ea typeface="+mn-ea"/>
                <a:cs typeface="Arial" panose="020B0604020202020204" pitchFamily="34" charset="0"/>
              </a:rPr>
              <a:t>Recommend ways that we can reach out to schools and instructor candidates</a:t>
            </a:r>
          </a:p>
          <a:p>
            <a:pPr marL="685800" marR="5080" lvl="4" indent="-285750" algn="l" defTabSz="457200" rtl="0" eaLnBrk="1" fontAlgn="auto" latinLnBrk="0" hangingPunct="1">
              <a:lnSpc>
                <a:spcPct val="100000"/>
              </a:lnSpc>
              <a:spcBef>
                <a:spcPts val="800"/>
              </a:spcBef>
              <a:spcAft>
                <a:spcPts val="0"/>
              </a:spcAft>
              <a:buClrTx/>
              <a:buSzPct val="85000"/>
              <a:buFont typeface="Arial" panose="020B0604020202020204" pitchFamily="34" charset="0"/>
              <a:buChar char="•"/>
              <a:tabLst/>
              <a:defRPr/>
            </a:pPr>
            <a:r>
              <a:rPr kumimoji="0" lang="en-US" sz="1600" b="1" i="0" u="none" strike="noStrike" kern="1200" cap="none" spc="-25" normalizeH="0" baseline="0" noProof="0" dirty="0">
                <a:ln>
                  <a:noFill/>
                </a:ln>
                <a:solidFill>
                  <a:prstClr val="black"/>
                </a:solidFill>
                <a:effectLst/>
                <a:uLnTx/>
                <a:uFillTx/>
                <a:latin typeface=" Arial"/>
                <a:ea typeface="+mn-ea"/>
                <a:cs typeface="Arial" panose="020B0604020202020204" pitchFamily="34" charset="0"/>
              </a:rPr>
              <a:t>Develop positive ways to retain and award instructors for work above &amp; beyond </a:t>
            </a:r>
          </a:p>
          <a:p>
            <a:pPr marL="228600" indent="-228600" eaLnBrk="1" hangingPunct="1">
              <a:spcBef>
                <a:spcPts val="600"/>
              </a:spcBef>
              <a:spcAft>
                <a:spcPts val="600"/>
              </a:spcAft>
              <a:buSzPct val="85000"/>
              <a:buFont typeface="Wingdings" pitchFamily="2" charset="2"/>
              <a:buChar char="Ø"/>
              <a:defRPr/>
            </a:pPr>
            <a:endParaRPr lang="en-US" sz="1600" b="1" spc="-19" dirty="0">
              <a:solidFill>
                <a:prstClr val="black"/>
              </a:solidFill>
              <a:latin typeface=" Arial"/>
              <a:cs typeface="Arial" panose="020B0604020202020204" pitchFamily="34" charset="0"/>
            </a:endParaRPr>
          </a:p>
        </p:txBody>
      </p:sp>
      <p:pic>
        <p:nvPicPr>
          <p:cNvPr id="8" name="Picture 7" descr="A group of people standing on top of a grass covered field&#10;&#10;Description automatically generated">
            <a:extLst>
              <a:ext uri="{FF2B5EF4-FFF2-40B4-BE49-F238E27FC236}">
                <a16:creationId xmlns:a16="http://schemas.microsoft.com/office/drawing/2014/main" id="{C62B341F-26C0-5F27-44E0-FC49CAF2C1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6976" y="4500588"/>
            <a:ext cx="2496904" cy="1664604"/>
          </a:xfrm>
          <a:prstGeom prst="rect">
            <a:avLst/>
          </a:prstGeom>
          <a:ln w="28575">
            <a:solidFill>
              <a:schemeClr val="tx1"/>
            </a:solidFill>
          </a:ln>
        </p:spPr>
      </p:pic>
      <p:sp>
        <p:nvSpPr>
          <p:cNvPr id="27" name="TextBox 26">
            <a:extLst>
              <a:ext uri="{FF2B5EF4-FFF2-40B4-BE49-F238E27FC236}">
                <a16:creationId xmlns:a16="http://schemas.microsoft.com/office/drawing/2014/main" id="{6FBCDF1C-D12A-DB11-1CAF-89C46F050284}"/>
              </a:ext>
            </a:extLst>
          </p:cNvPr>
          <p:cNvSpPr txBox="1"/>
          <p:nvPr/>
        </p:nvSpPr>
        <p:spPr>
          <a:xfrm>
            <a:off x="1532349" y="6246721"/>
            <a:ext cx="6121245" cy="307777"/>
          </a:xfrm>
          <a:prstGeom prst="rect">
            <a:avLst/>
          </a:prstGeom>
          <a:solidFill>
            <a:srgbClr val="FFC000"/>
          </a:solidFill>
        </p:spPr>
        <p:txBody>
          <a:bodyPr wrap="square" rtlCol="0">
            <a:spAutoFit/>
          </a:bodyPr>
          <a:lstStyle/>
          <a:p>
            <a:pPr algn="ctr" defTabSz="685800">
              <a:defRPr/>
            </a:pPr>
            <a:r>
              <a:rPr lang="en-US" sz="1400" b="1" i="1" dirty="0">
                <a:solidFill>
                  <a:srgbClr val="020303"/>
                </a:solidFill>
                <a:latin typeface="Arial"/>
                <a:cs typeface="Arial" panose="020B0604020202020204" pitchFamily="34" charset="0"/>
              </a:rPr>
              <a:t>  JROTC is postured to continue service to students and communities</a:t>
            </a:r>
            <a:endParaRPr lang="en-US" sz="1400" b="1" i="1" dirty="0">
              <a:solidFill>
                <a:prstClr val="black"/>
              </a:solidFill>
              <a:latin typeface="Arial"/>
              <a:cs typeface="Arial" panose="020B0604020202020204" pitchFamily="34" charset="0"/>
            </a:endParaRPr>
          </a:p>
        </p:txBody>
      </p:sp>
      <p:pic>
        <p:nvPicPr>
          <p:cNvPr id="4" name="Picture 3">
            <a:extLst>
              <a:ext uri="{FF2B5EF4-FFF2-40B4-BE49-F238E27FC236}">
                <a16:creationId xmlns:a16="http://schemas.microsoft.com/office/drawing/2014/main" id="{64DCAC7B-C0AA-79A9-DC91-2D8BC4E4389B}"/>
              </a:ext>
            </a:extLst>
          </p:cNvPr>
          <p:cNvPicPr>
            <a:picLocks noChangeAspect="1"/>
          </p:cNvPicPr>
          <p:nvPr/>
        </p:nvPicPr>
        <p:blipFill>
          <a:blip r:embed="rId4"/>
          <a:stretch>
            <a:fillRect/>
          </a:stretch>
        </p:blipFill>
        <p:spPr>
          <a:xfrm>
            <a:off x="4797712" y="2488832"/>
            <a:ext cx="4166076" cy="1880335"/>
          </a:xfrm>
          <a:prstGeom prst="rect">
            <a:avLst/>
          </a:prstGeom>
          <a:solidFill>
            <a:srgbClr val="000000">
              <a:shade val="95000"/>
            </a:srgbClr>
          </a:solidFill>
          <a:ln w="28575" cap="sq">
            <a:solidFill>
              <a:srgbClr val="000000"/>
            </a:solidFill>
            <a:miter lim="800000"/>
          </a:ln>
          <a:effectLst/>
        </p:spPr>
      </p:pic>
    </p:spTree>
    <p:extLst>
      <p:ext uri="{BB962C8B-B14F-4D97-AF65-F5344CB8AC3E}">
        <p14:creationId xmlns:p14="http://schemas.microsoft.com/office/powerpoint/2010/main" val="206625253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46BB0-DF06-F744-9891-1B39EB561E3B}"/>
              </a:ext>
            </a:extLst>
          </p:cNvPr>
          <p:cNvSpPr>
            <a:spLocks noGrp="1"/>
          </p:cNvSpPr>
          <p:nvPr>
            <p:ph type="title"/>
          </p:nvPr>
        </p:nvSpPr>
        <p:spPr>
          <a:xfrm>
            <a:off x="762001" y="262265"/>
            <a:ext cx="7619999" cy="523220"/>
          </a:xfrm>
        </p:spPr>
        <p:txBody>
          <a:bodyPr/>
          <a:lstStyle/>
          <a:p>
            <a:r>
              <a:rPr lang="en-US" sz="2800" dirty="0"/>
              <a:t>Questions</a:t>
            </a:r>
          </a:p>
        </p:txBody>
      </p:sp>
      <p:sp>
        <p:nvSpPr>
          <p:cNvPr id="4" name="TextBox 3">
            <a:extLst>
              <a:ext uri="{FF2B5EF4-FFF2-40B4-BE49-F238E27FC236}">
                <a16:creationId xmlns:a16="http://schemas.microsoft.com/office/drawing/2014/main" id="{4E9FFA99-C792-96BF-EA17-41A74281E0E4}"/>
              </a:ext>
            </a:extLst>
          </p:cNvPr>
          <p:cNvSpPr txBox="1"/>
          <p:nvPr/>
        </p:nvSpPr>
        <p:spPr>
          <a:xfrm>
            <a:off x="3324224" y="890260"/>
            <a:ext cx="3552826" cy="54784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a:t>
            </a:r>
          </a:p>
        </p:txBody>
      </p:sp>
    </p:spTree>
    <p:extLst>
      <p:ext uri="{BB962C8B-B14F-4D97-AF65-F5344CB8AC3E}">
        <p14:creationId xmlns:p14="http://schemas.microsoft.com/office/powerpoint/2010/main" val="448812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072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2064FD5E-531B-C393-DD44-568DA0B906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135777"/>
            <a:ext cx="4789949" cy="299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8F9FF64-B3DD-6C34-7359-ECA3273B74B1}"/>
              </a:ext>
            </a:extLst>
          </p:cNvPr>
          <p:cNvSpPr txBox="1"/>
          <p:nvPr/>
        </p:nvSpPr>
        <p:spPr>
          <a:xfrm>
            <a:off x="3381103" y="1393372"/>
            <a:ext cx="58674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JSOCC Basic Certification Course Documents</a:t>
            </a:r>
          </a:p>
        </p:txBody>
      </p:sp>
      <p:pic>
        <p:nvPicPr>
          <p:cNvPr id="10" name="Picture 9">
            <a:extLst>
              <a:ext uri="{FF2B5EF4-FFF2-40B4-BE49-F238E27FC236}">
                <a16:creationId xmlns:a16="http://schemas.microsoft.com/office/drawing/2014/main" id="{67F4ADBE-97CF-EE5F-C34F-C7D3C18B3AE4}"/>
              </a:ext>
            </a:extLst>
          </p:cNvPr>
          <p:cNvPicPr>
            <a:picLocks noChangeAspect="1"/>
          </p:cNvPicPr>
          <p:nvPr/>
        </p:nvPicPr>
        <p:blipFill>
          <a:blip r:embed="rId3"/>
          <a:stretch>
            <a:fillRect/>
          </a:stretch>
        </p:blipFill>
        <p:spPr>
          <a:xfrm>
            <a:off x="5142693" y="3022389"/>
            <a:ext cx="2344220" cy="2359517"/>
          </a:xfrm>
          <a:prstGeom prst="rect">
            <a:avLst/>
          </a:prstGeom>
        </p:spPr>
      </p:pic>
      <p:sp>
        <p:nvSpPr>
          <p:cNvPr id="11" name="TextBox 10">
            <a:extLst>
              <a:ext uri="{FF2B5EF4-FFF2-40B4-BE49-F238E27FC236}">
                <a16:creationId xmlns:a16="http://schemas.microsoft.com/office/drawing/2014/main" id="{9FA81F59-DB24-6CB9-C649-40E5A4054930}"/>
              </a:ext>
            </a:extLst>
          </p:cNvPr>
          <p:cNvSpPr txBox="1"/>
          <p:nvPr/>
        </p:nvSpPr>
        <p:spPr>
          <a:xfrm>
            <a:off x="266700" y="5889371"/>
            <a:ext cx="86106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https://www.usarmyjrotc.com/jsocc-basic-course/</a:t>
            </a:r>
          </a:p>
        </p:txBody>
      </p:sp>
    </p:spTree>
    <p:extLst>
      <p:ext uri="{BB962C8B-B14F-4D97-AF65-F5344CB8AC3E}">
        <p14:creationId xmlns:p14="http://schemas.microsoft.com/office/powerpoint/2010/main" val="3849861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E519-C444-3E89-B0D5-E5ECB427E9AF}"/>
              </a:ext>
            </a:extLst>
          </p:cNvPr>
          <p:cNvSpPr>
            <a:spLocks noGrp="1"/>
          </p:cNvSpPr>
          <p:nvPr>
            <p:ph type="title"/>
          </p:nvPr>
        </p:nvSpPr>
        <p:spPr>
          <a:xfrm>
            <a:off x="762002" y="243217"/>
            <a:ext cx="7619999" cy="523220"/>
          </a:xfrm>
        </p:spPr>
        <p:txBody>
          <a:bodyPr/>
          <a:lstStyle/>
          <a:p>
            <a:r>
              <a:rPr lang="en-US" sz="2800" dirty="0"/>
              <a:t>Activity</a:t>
            </a:r>
          </a:p>
        </p:txBody>
      </p:sp>
      <p:pic>
        <p:nvPicPr>
          <p:cNvPr id="4" name="Picture 3">
            <a:extLst>
              <a:ext uri="{FF2B5EF4-FFF2-40B4-BE49-F238E27FC236}">
                <a16:creationId xmlns:a16="http://schemas.microsoft.com/office/drawing/2014/main" id="{D07B8797-6429-104D-8ABC-064A24414949}"/>
              </a:ext>
            </a:extLst>
          </p:cNvPr>
          <p:cNvPicPr>
            <a:picLocks noChangeAspect="1"/>
          </p:cNvPicPr>
          <p:nvPr/>
        </p:nvPicPr>
        <p:blipFill>
          <a:blip r:embed="rId2"/>
          <a:stretch>
            <a:fillRect/>
          </a:stretch>
        </p:blipFill>
        <p:spPr>
          <a:xfrm>
            <a:off x="0" y="1501663"/>
            <a:ext cx="9144000" cy="3854674"/>
          </a:xfrm>
          <a:prstGeom prst="rect">
            <a:avLst/>
          </a:prstGeom>
        </p:spPr>
      </p:pic>
    </p:spTree>
    <p:extLst>
      <p:ext uri="{BB962C8B-B14F-4D97-AF65-F5344CB8AC3E}">
        <p14:creationId xmlns:p14="http://schemas.microsoft.com/office/powerpoint/2010/main" val="3056322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TextBox 1"/>
          <p:cNvSpPr txBox="1">
            <a:spLocks noChangeArrowheads="1"/>
          </p:cNvSpPr>
          <p:nvPr/>
        </p:nvSpPr>
        <p:spPr bwMode="auto">
          <a:xfrm>
            <a:off x="175042" y="1207280"/>
            <a:ext cx="5726248" cy="539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Clr>
                <a:srgbClr val="993300"/>
              </a:buClr>
              <a:buSzPct val="90000"/>
              <a:buFont typeface="Wingdings" panose="05000000000000000000" pitchFamily="2" charset="2"/>
              <a:buChar char="Ø"/>
              <a:defRPr sz="2400" b="1">
                <a:solidFill>
                  <a:srgbClr val="003300"/>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
              <a:defRPr sz="2400" b="1">
                <a:solidFill>
                  <a:srgbClr val="003300"/>
                </a:solidFill>
                <a:latin typeface="Arial" panose="020B0604020202020204" pitchFamily="34" charset="0"/>
              </a:defRPr>
            </a:lvl2pPr>
            <a:lvl3pPr marL="1143000" indent="-228600">
              <a:spcBef>
                <a:spcPct val="20000"/>
              </a:spcBef>
              <a:buClr>
                <a:srgbClr val="993300"/>
              </a:buClr>
              <a:buSzPct val="90000"/>
              <a:buChar char="–"/>
              <a:defRPr sz="2400" b="1">
                <a:solidFill>
                  <a:srgbClr val="003300"/>
                </a:solidFill>
                <a:latin typeface="Arial" panose="020B0604020202020204" pitchFamily="34" charset="0"/>
              </a:defRPr>
            </a:lvl3pPr>
            <a:lvl4pPr marL="1600200" indent="-228600">
              <a:spcBef>
                <a:spcPct val="20000"/>
              </a:spcBef>
              <a:buClr>
                <a:srgbClr val="993300"/>
              </a:buClr>
              <a:buSzPct val="90000"/>
              <a:buChar char="•"/>
              <a:defRPr sz="2400" b="1">
                <a:solidFill>
                  <a:srgbClr val="003300"/>
                </a:solidFill>
                <a:latin typeface="Arial" panose="020B0604020202020204" pitchFamily="34" charset="0"/>
              </a:defRPr>
            </a:lvl4pPr>
            <a:lvl5pPr marL="2057400" indent="-228600">
              <a:spcBef>
                <a:spcPct val="20000"/>
              </a:spcBef>
              <a:buClr>
                <a:srgbClr val="993300"/>
              </a:buClr>
              <a:buSzPct val="90000"/>
              <a:buChar char="o"/>
              <a:defRPr sz="2400" b="1">
                <a:solidFill>
                  <a:srgbClr val="003300"/>
                </a:solidFill>
                <a:latin typeface="Arial" panose="020B0604020202020204" pitchFamily="34" charset="0"/>
              </a:defRPr>
            </a:lvl5pPr>
            <a:lvl6pPr marL="25146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6pPr>
            <a:lvl7pPr marL="29718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7pPr>
            <a:lvl8pPr marL="34290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8pPr>
            <a:lvl9pPr marL="38862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9pPr>
          </a:lstStyle>
          <a:p>
            <a:pPr marL="228600" indent="-228600" defTabSz="342875" eaLnBrk="0" fontAlgn="base" hangingPunct="0">
              <a:spcBef>
                <a:spcPts val="300"/>
              </a:spcBef>
              <a:spcAft>
                <a:spcPts val="300"/>
              </a:spcAft>
              <a:buClrTx/>
              <a:buSzPct val="85000"/>
              <a:defRPr/>
            </a:pPr>
            <a:r>
              <a:rPr lang="en-US" altLang="en-US" sz="2000" dirty="0">
                <a:solidFill>
                  <a:srgbClr val="000000"/>
                </a:solidFill>
                <a:cs typeface="Arial" panose="020B0604020202020204" pitchFamily="34" charset="0"/>
              </a:rPr>
              <a:t> Mission and Goals</a:t>
            </a:r>
          </a:p>
          <a:p>
            <a:pPr marL="228600" indent="-228600" defTabSz="342875" eaLnBrk="0" fontAlgn="base" hangingPunct="0">
              <a:spcBef>
                <a:spcPts val="300"/>
              </a:spcBef>
              <a:spcAft>
                <a:spcPts val="300"/>
              </a:spcAft>
              <a:buClrTx/>
              <a:buSzPct val="85000"/>
              <a:defRPr/>
            </a:pPr>
            <a:r>
              <a:rPr lang="en-US" altLang="en-US" sz="2000" dirty="0">
                <a:solidFill>
                  <a:srgbClr val="000000"/>
                </a:solidFill>
                <a:cs typeface="Arial" panose="020B0604020202020204" pitchFamily="34" charset="0"/>
              </a:rPr>
              <a:t> Power of JROTC</a:t>
            </a:r>
          </a:p>
          <a:p>
            <a:pPr marL="228600" indent="-228600" defTabSz="342875" eaLnBrk="0" fontAlgn="base" hangingPunct="0">
              <a:spcBef>
                <a:spcPts val="300"/>
              </a:spcBef>
              <a:spcAft>
                <a:spcPts val="300"/>
              </a:spcAft>
              <a:buClrTx/>
              <a:buSzPct val="85000"/>
              <a:defRPr/>
            </a:pPr>
            <a:r>
              <a:rPr lang="en-US" altLang="en-US" sz="2000" dirty="0">
                <a:solidFill>
                  <a:srgbClr val="000000"/>
                </a:solidFill>
                <a:cs typeface="Arial" panose="020B0604020202020204" pitchFamily="34" charset="0"/>
              </a:rPr>
              <a:t> Unit Status</a:t>
            </a:r>
          </a:p>
          <a:p>
            <a:pPr marL="228600" indent="-228600" defTabSz="342875" eaLnBrk="0" fontAlgn="base" hangingPunct="0">
              <a:spcBef>
                <a:spcPts val="300"/>
              </a:spcBef>
              <a:spcAft>
                <a:spcPts val="300"/>
              </a:spcAft>
              <a:buClrTx/>
              <a:buSzPct val="85000"/>
              <a:defRPr/>
            </a:pPr>
            <a:r>
              <a:rPr lang="en-US" altLang="en-US" sz="2000" dirty="0">
                <a:solidFill>
                  <a:srgbClr val="000000"/>
                </a:solidFill>
                <a:cs typeface="Arial" panose="020B0604020202020204" pitchFamily="34" charset="0"/>
              </a:rPr>
              <a:t> Program Priorities</a:t>
            </a:r>
          </a:p>
          <a:p>
            <a:pPr marL="228600" indent="-228600" defTabSz="342875" eaLnBrk="0" fontAlgn="base" hangingPunct="0">
              <a:spcBef>
                <a:spcPts val="300"/>
              </a:spcBef>
              <a:spcAft>
                <a:spcPts val="300"/>
              </a:spcAft>
              <a:buClrTx/>
              <a:buSzPct val="85000"/>
              <a:defRPr/>
            </a:pPr>
            <a:r>
              <a:rPr lang="en-US" altLang="en-US" sz="2000" dirty="0">
                <a:solidFill>
                  <a:srgbClr val="000000"/>
                </a:solidFill>
                <a:cs typeface="Arial" panose="020B0604020202020204" pitchFamily="34" charset="0"/>
              </a:rPr>
              <a:t> Cyber Pilot Program</a:t>
            </a:r>
          </a:p>
          <a:p>
            <a:pPr marL="228600" indent="-228600" defTabSz="342875" eaLnBrk="0" fontAlgn="base" hangingPunct="0">
              <a:spcBef>
                <a:spcPts val="300"/>
              </a:spcBef>
              <a:spcAft>
                <a:spcPts val="300"/>
              </a:spcAft>
              <a:buClrTx/>
              <a:buSzPct val="85000"/>
              <a:defRPr/>
            </a:pPr>
            <a:r>
              <a:rPr lang="en-US" altLang="en-US" sz="2000" dirty="0">
                <a:solidFill>
                  <a:srgbClr val="000000"/>
                </a:solidFill>
                <a:cs typeface="Arial" panose="020B0604020202020204" pitchFamily="34" charset="0"/>
              </a:rPr>
              <a:t> JROTC Expansion</a:t>
            </a:r>
          </a:p>
          <a:p>
            <a:pPr marL="228600" indent="-228600" defTabSz="342875" eaLnBrk="0" fontAlgn="base" hangingPunct="0">
              <a:spcBef>
                <a:spcPts val="300"/>
              </a:spcBef>
              <a:spcAft>
                <a:spcPts val="300"/>
              </a:spcAft>
              <a:buClrTx/>
              <a:buSzPct val="85000"/>
              <a:defRPr/>
            </a:pPr>
            <a:r>
              <a:rPr lang="en-US" altLang="en-US" sz="2000" dirty="0">
                <a:solidFill>
                  <a:srgbClr val="000000"/>
                </a:solidFill>
                <a:cs typeface="Arial" panose="020B0604020202020204" pitchFamily="34" charset="0"/>
              </a:rPr>
              <a:t> Talent Acquisition</a:t>
            </a:r>
          </a:p>
          <a:p>
            <a:pPr marL="228600" indent="-228600" defTabSz="342875" eaLnBrk="0" fontAlgn="base" hangingPunct="0">
              <a:spcBef>
                <a:spcPts val="300"/>
              </a:spcBef>
              <a:spcAft>
                <a:spcPts val="300"/>
              </a:spcAft>
              <a:buClrTx/>
              <a:buSzPct val="85000"/>
              <a:defRPr/>
            </a:pPr>
            <a:r>
              <a:rPr lang="en-US" altLang="en-US" sz="2000" dirty="0">
                <a:solidFill>
                  <a:srgbClr val="000000"/>
                </a:solidFill>
                <a:cs typeface="Arial" panose="020B0604020202020204" pitchFamily="34" charset="0"/>
              </a:rPr>
              <a:t> Modernize Curriculum/STEM Opportunities</a:t>
            </a:r>
          </a:p>
          <a:p>
            <a:pPr marL="228600" indent="-228600" defTabSz="342875" eaLnBrk="0" fontAlgn="base" hangingPunct="0">
              <a:spcBef>
                <a:spcPts val="300"/>
              </a:spcBef>
              <a:spcAft>
                <a:spcPts val="300"/>
              </a:spcAft>
              <a:buClrTx/>
              <a:buSzPct val="85000"/>
              <a:defRPr/>
            </a:pPr>
            <a:r>
              <a:rPr lang="en-US" altLang="en-US" sz="2000" dirty="0">
                <a:solidFill>
                  <a:srgbClr val="000000"/>
                </a:solidFill>
                <a:cs typeface="Arial" panose="020B0604020202020204" pitchFamily="34" charset="0"/>
              </a:rPr>
              <a:t> Co-Curricular Events</a:t>
            </a:r>
          </a:p>
          <a:p>
            <a:pPr marL="228600" indent="-228600" defTabSz="342875" eaLnBrk="0" fontAlgn="base" hangingPunct="0">
              <a:spcBef>
                <a:spcPts val="300"/>
              </a:spcBef>
              <a:spcAft>
                <a:spcPts val="300"/>
              </a:spcAft>
              <a:buClrTx/>
              <a:buSzPct val="85000"/>
              <a:defRPr/>
            </a:pPr>
            <a:r>
              <a:rPr lang="en-US" altLang="en-US" sz="2000" dirty="0">
                <a:solidFill>
                  <a:srgbClr val="000000"/>
                </a:solidFill>
                <a:cs typeface="Arial" panose="020B0604020202020204" pitchFamily="34" charset="0"/>
              </a:rPr>
              <a:t> Overcoming Challenges</a:t>
            </a:r>
          </a:p>
          <a:p>
            <a:pPr marL="228600" indent="-228600" defTabSz="342875" eaLnBrk="0" fontAlgn="base" hangingPunct="0">
              <a:spcBef>
                <a:spcPts val="300"/>
              </a:spcBef>
              <a:spcAft>
                <a:spcPts val="300"/>
              </a:spcAft>
              <a:buClrTx/>
              <a:buSzPct val="85000"/>
              <a:defRPr/>
            </a:pPr>
            <a:r>
              <a:rPr lang="en-US" altLang="en-US" sz="2000" dirty="0">
                <a:solidFill>
                  <a:srgbClr val="000000"/>
                </a:solidFill>
                <a:cs typeface="Arial" panose="020B0604020202020204" pitchFamily="34" charset="0"/>
              </a:rPr>
              <a:t> Questions</a:t>
            </a:r>
          </a:p>
          <a:p>
            <a:pPr marL="214313" indent="-214313" defTabSz="342875" eaLnBrk="0" fontAlgn="base" hangingPunct="0">
              <a:spcBef>
                <a:spcPct val="0"/>
              </a:spcBef>
              <a:spcAft>
                <a:spcPct val="0"/>
              </a:spcAft>
              <a:buClrTx/>
              <a:buSzPct val="85000"/>
              <a:defRPr/>
            </a:pPr>
            <a:endParaRPr lang="en-US" altLang="en-US" sz="1800" b="0" dirty="0">
              <a:solidFill>
                <a:srgbClr val="000000"/>
              </a:solidFill>
              <a:cs typeface="Arial" panose="020B0604020202020204" pitchFamily="34" charset="0"/>
            </a:endParaRPr>
          </a:p>
          <a:p>
            <a:pPr marL="214313" indent="-214313" defTabSz="342875" eaLnBrk="0" fontAlgn="base" hangingPunct="0">
              <a:spcBef>
                <a:spcPct val="0"/>
              </a:spcBef>
              <a:spcAft>
                <a:spcPct val="0"/>
              </a:spcAft>
              <a:buClrTx/>
              <a:buSzPct val="85000"/>
              <a:defRPr/>
            </a:pPr>
            <a:endParaRPr lang="en-US" altLang="en-US" sz="1800" b="0" dirty="0">
              <a:solidFill>
                <a:srgbClr val="000000"/>
              </a:solidFill>
              <a:cs typeface="Arial" panose="020B0604020202020204" pitchFamily="34" charset="0"/>
            </a:endParaRPr>
          </a:p>
          <a:p>
            <a:pPr marL="214313" indent="-214313" defTabSz="342875" eaLnBrk="0" fontAlgn="base" hangingPunct="0">
              <a:spcBef>
                <a:spcPct val="0"/>
              </a:spcBef>
              <a:spcAft>
                <a:spcPct val="0"/>
              </a:spcAft>
              <a:buClrTx/>
              <a:buSzPct val="85000"/>
              <a:defRPr/>
            </a:pPr>
            <a:endParaRPr lang="en-US" altLang="en-US" sz="1800" b="0" dirty="0">
              <a:solidFill>
                <a:srgbClr val="000000"/>
              </a:solidFill>
              <a:cs typeface="Arial" panose="020B0604020202020204" pitchFamily="34" charset="0"/>
            </a:endParaRPr>
          </a:p>
          <a:p>
            <a:pPr marL="214313" indent="-214313" defTabSz="342875" eaLnBrk="0" fontAlgn="base" hangingPunct="0">
              <a:spcBef>
                <a:spcPct val="0"/>
              </a:spcBef>
              <a:spcAft>
                <a:spcPct val="0"/>
              </a:spcAft>
              <a:buClrTx/>
              <a:buSzPct val="85000"/>
              <a:defRPr/>
            </a:pPr>
            <a:endParaRPr lang="en-US" altLang="en-US" sz="1800" b="0" dirty="0">
              <a:solidFill>
                <a:srgbClr val="000000"/>
              </a:solidFill>
              <a:cs typeface="Arial" panose="020B0604020202020204" pitchFamily="34" charset="0"/>
            </a:endParaRPr>
          </a:p>
        </p:txBody>
      </p:sp>
      <p:sp>
        <p:nvSpPr>
          <p:cNvPr id="4" name="Rectangle 6"/>
          <p:cNvSpPr>
            <a:spLocks noChangeArrowheads="1"/>
          </p:cNvSpPr>
          <p:nvPr/>
        </p:nvSpPr>
        <p:spPr bwMode="auto">
          <a:xfrm>
            <a:off x="763398" y="289888"/>
            <a:ext cx="7633981" cy="53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7" tIns="33339" rIns="67867" bIns="33339"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75" fontAlgn="base">
              <a:lnSpc>
                <a:spcPct val="75000"/>
              </a:lnSpc>
              <a:spcBef>
                <a:spcPct val="0"/>
              </a:spcBef>
              <a:spcAft>
                <a:spcPct val="0"/>
              </a:spcAft>
              <a:defRPr/>
            </a:pPr>
            <a:r>
              <a:rPr lang="en-US" altLang="en-US" sz="2800" b="1" dirty="0">
                <a:solidFill>
                  <a:srgbClr val="000000"/>
                </a:solidFill>
                <a:latin typeface="Arial"/>
              </a:rPr>
              <a:t>Agenda</a:t>
            </a:r>
          </a:p>
        </p:txBody>
      </p:sp>
    </p:spTree>
    <p:extLst>
      <p:ext uri="{BB962C8B-B14F-4D97-AF65-F5344CB8AC3E}">
        <p14:creationId xmlns:p14="http://schemas.microsoft.com/office/powerpoint/2010/main" val="3669941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BC943C26-EDD6-9B5E-B681-467C7CDC12F5}"/>
              </a:ext>
            </a:extLst>
          </p:cNvPr>
          <p:cNvSpPr txBox="1">
            <a:spLocks noChangeArrowheads="1"/>
          </p:cNvSpPr>
          <p:nvPr/>
        </p:nvSpPr>
        <p:spPr bwMode="auto">
          <a:xfrm>
            <a:off x="118904" y="1251744"/>
            <a:ext cx="8234362" cy="5832366"/>
          </a:xfrm>
          <a:prstGeom prst="rect">
            <a:avLst/>
          </a:prstGeom>
          <a:noFill/>
          <a:ln w="9525">
            <a:noFill/>
            <a:miter lim="800000"/>
            <a:headEnd/>
            <a:tailEnd/>
          </a:ln>
        </p:spPr>
        <p:txBody>
          <a:bodyPr>
            <a:spAutoFit/>
          </a:bodyPr>
          <a:lstStyle/>
          <a:p>
            <a:pPr marL="228600" indent="-228600">
              <a:spcBef>
                <a:spcPts val="300"/>
              </a:spcBef>
              <a:spcAft>
                <a:spcPts val="300"/>
              </a:spcAft>
              <a:buFont typeface="Wingdings" panose="05000000000000000000" pitchFamily="2" charset="2"/>
              <a:buChar char="Ø"/>
              <a:defRPr/>
            </a:pPr>
            <a:r>
              <a:rPr lang="en-US" b="1" dirty="0"/>
              <a:t>Title 10 USC Mission:</a:t>
            </a:r>
          </a:p>
          <a:p>
            <a:pPr marL="685800" lvl="2" indent="-228600">
              <a:spcBef>
                <a:spcPts val="300"/>
              </a:spcBef>
              <a:spcAft>
                <a:spcPts val="300"/>
              </a:spcAft>
              <a:buFont typeface="Arial" panose="020B0604020202020204" pitchFamily="34" charset="0"/>
              <a:buChar char="•"/>
              <a:defRPr/>
            </a:pPr>
            <a:r>
              <a:rPr lang="en-US" b="1" dirty="0"/>
              <a:t>It is a purpose of the Junior Reserve Officers' Training Corps to instill in students in United States secondary educational institutions the values of citizenship, service to the United States </a:t>
            </a:r>
            <a:r>
              <a:rPr lang="en-US" b="1" dirty="0">
                <a:solidFill>
                  <a:schemeClr val="accent1">
                    <a:lumMod val="75000"/>
                  </a:schemeClr>
                </a:solidFill>
              </a:rPr>
              <a:t>(including an introduction to service opportunities in military, national, and public service), </a:t>
            </a:r>
            <a:r>
              <a:rPr lang="en-US" b="1" dirty="0"/>
              <a:t>personal responsibility and a sense of accomplishment.</a:t>
            </a:r>
          </a:p>
          <a:p>
            <a:pPr marL="228600" indent="-228600">
              <a:lnSpc>
                <a:spcPct val="150000"/>
              </a:lnSpc>
              <a:spcBef>
                <a:spcPts val="300"/>
              </a:spcBef>
              <a:spcAft>
                <a:spcPts val="300"/>
              </a:spcAft>
              <a:buFont typeface="Wingdings" panose="05000000000000000000" pitchFamily="2" charset="2"/>
              <a:buChar char="Ø"/>
              <a:defRPr/>
            </a:pPr>
            <a:r>
              <a:rPr lang="en-US" b="1" dirty="0"/>
              <a:t>Goals of the JROTC Program:</a:t>
            </a:r>
          </a:p>
          <a:p>
            <a:pPr marL="685800" lvl="2" indent="-228600">
              <a:spcBef>
                <a:spcPts val="300"/>
              </a:spcBef>
              <a:spcAft>
                <a:spcPts val="300"/>
              </a:spcAft>
              <a:buFont typeface="Arial" panose="020B0604020202020204" pitchFamily="34" charset="0"/>
              <a:buChar char="•"/>
              <a:defRPr/>
            </a:pPr>
            <a:r>
              <a:rPr lang="en-US" altLang="en-US" b="1" dirty="0"/>
              <a:t>High school students graduate prepared to succeed in post-secondary options and career pathways</a:t>
            </a:r>
          </a:p>
          <a:p>
            <a:pPr marL="685800" lvl="2" indent="-228600">
              <a:spcBef>
                <a:spcPts val="300"/>
              </a:spcBef>
              <a:spcAft>
                <a:spcPts val="300"/>
              </a:spcAft>
              <a:buFont typeface="Arial" panose="020B0604020202020204" pitchFamily="34" charset="0"/>
              <a:buChar char="•"/>
              <a:defRPr/>
            </a:pPr>
            <a:r>
              <a:rPr lang="en-US" altLang="en-US" b="1" dirty="0"/>
              <a:t>Make decisions that promote positive social, emotional, and physical health</a:t>
            </a:r>
          </a:p>
          <a:p>
            <a:pPr marL="685800" lvl="2" indent="-228600">
              <a:spcBef>
                <a:spcPts val="300"/>
              </a:spcBef>
              <a:spcAft>
                <a:spcPts val="300"/>
              </a:spcAft>
              <a:buFont typeface="Arial" panose="020B0604020202020204" pitchFamily="34" charset="0"/>
              <a:buChar char="•"/>
              <a:defRPr/>
            </a:pPr>
            <a:r>
              <a:rPr lang="en-US" altLang="en-US" b="1" dirty="0"/>
              <a:t>Value the role of the military and other service organizations</a:t>
            </a:r>
          </a:p>
          <a:p>
            <a:pPr marL="685800" lvl="2" indent="-228600">
              <a:spcBef>
                <a:spcPts val="300"/>
              </a:spcBef>
              <a:spcAft>
                <a:spcPts val="300"/>
              </a:spcAft>
              <a:buFont typeface="Arial" panose="020B0604020202020204" pitchFamily="34" charset="0"/>
              <a:buChar char="•"/>
              <a:defRPr/>
            </a:pPr>
            <a:r>
              <a:rPr lang="en-US" altLang="en-US" b="1" dirty="0"/>
              <a:t>Act with integrity and personal accountability as students learn to lead others to succeed in a diverse and global workforce</a:t>
            </a:r>
          </a:p>
          <a:p>
            <a:pPr marL="685800" lvl="2" indent="-228600">
              <a:spcBef>
                <a:spcPts val="300"/>
              </a:spcBef>
              <a:spcAft>
                <a:spcPts val="300"/>
              </a:spcAft>
              <a:buFont typeface="Arial" panose="020B0604020202020204" pitchFamily="34" charset="0"/>
              <a:buChar char="•"/>
              <a:defRPr/>
            </a:pPr>
            <a:r>
              <a:rPr lang="en-US" altLang="en-US" b="1" dirty="0"/>
              <a:t>Engage in civic concerns that impact the community and society at large</a:t>
            </a:r>
          </a:p>
          <a:p>
            <a:pPr marL="228600" indent="-228600">
              <a:spcBef>
                <a:spcPts val="300"/>
              </a:spcBef>
              <a:spcAft>
                <a:spcPts val="300"/>
              </a:spcAft>
              <a:defRPr/>
            </a:pPr>
            <a:endParaRPr lang="en-US" dirty="0"/>
          </a:p>
        </p:txBody>
      </p:sp>
      <p:sp>
        <p:nvSpPr>
          <p:cNvPr id="134147" name="Rectangle 6">
            <a:extLst>
              <a:ext uri="{FF2B5EF4-FFF2-40B4-BE49-F238E27FC236}">
                <a16:creationId xmlns:a16="http://schemas.microsoft.com/office/drawing/2014/main" id="{EF67168C-3346-A867-5520-AAA52867A7B7}"/>
              </a:ext>
            </a:extLst>
          </p:cNvPr>
          <p:cNvSpPr>
            <a:spLocks noChangeArrowheads="1"/>
          </p:cNvSpPr>
          <p:nvPr/>
        </p:nvSpPr>
        <p:spPr bwMode="auto">
          <a:xfrm>
            <a:off x="-2382" y="341174"/>
            <a:ext cx="9144001"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defTabSz="342900">
              <a:spcBef>
                <a:spcPct val="20000"/>
              </a:spcBef>
              <a:buClr>
                <a:srgbClr val="993300"/>
              </a:buClr>
              <a:buSzPct val="90000"/>
              <a:buFont typeface="Wingdings" panose="05000000000000000000" pitchFamily="2" charset="2"/>
              <a:buChar char="Ø"/>
              <a:defRPr sz="2400" b="1">
                <a:solidFill>
                  <a:srgbClr val="003300"/>
                </a:solidFill>
                <a:latin typeface="Arial" panose="020B0604020202020204" pitchFamily="34" charset="0"/>
              </a:defRPr>
            </a:lvl1pPr>
            <a:lvl2pPr marL="742950" indent="-285750" defTabSz="342900">
              <a:spcBef>
                <a:spcPct val="20000"/>
              </a:spcBef>
              <a:buClr>
                <a:srgbClr val="993300"/>
              </a:buClr>
              <a:buSzPct val="90000"/>
              <a:buFont typeface="Wingdings" panose="05000000000000000000" pitchFamily="2" charset="2"/>
              <a:buChar char="§"/>
              <a:defRPr sz="2400" b="1">
                <a:solidFill>
                  <a:srgbClr val="003300"/>
                </a:solidFill>
                <a:latin typeface="Arial" panose="020B0604020202020204" pitchFamily="34" charset="0"/>
              </a:defRPr>
            </a:lvl2pPr>
            <a:lvl3pPr marL="1143000" indent="-228600" defTabSz="342900">
              <a:spcBef>
                <a:spcPct val="20000"/>
              </a:spcBef>
              <a:buClr>
                <a:srgbClr val="993300"/>
              </a:buClr>
              <a:buSzPct val="90000"/>
              <a:buChar char="–"/>
              <a:defRPr sz="2400" b="1">
                <a:solidFill>
                  <a:srgbClr val="003300"/>
                </a:solidFill>
                <a:latin typeface="Arial" panose="020B0604020202020204" pitchFamily="34" charset="0"/>
              </a:defRPr>
            </a:lvl3pPr>
            <a:lvl4pPr marL="1600200" indent="-228600" defTabSz="342900">
              <a:spcBef>
                <a:spcPct val="20000"/>
              </a:spcBef>
              <a:buClr>
                <a:srgbClr val="993300"/>
              </a:buClr>
              <a:buSzPct val="90000"/>
              <a:buChar char="•"/>
              <a:defRPr sz="2400" b="1">
                <a:solidFill>
                  <a:srgbClr val="003300"/>
                </a:solidFill>
                <a:latin typeface="Arial" panose="020B0604020202020204" pitchFamily="34" charset="0"/>
              </a:defRPr>
            </a:lvl4pPr>
            <a:lvl5pPr marL="2057400" indent="-228600" defTabSz="342900">
              <a:spcBef>
                <a:spcPct val="20000"/>
              </a:spcBef>
              <a:buClr>
                <a:srgbClr val="993300"/>
              </a:buClr>
              <a:buSzPct val="90000"/>
              <a:buChar char="o"/>
              <a:defRPr sz="2400" b="1">
                <a:solidFill>
                  <a:srgbClr val="003300"/>
                </a:solidFill>
                <a:latin typeface="Arial" panose="020B0604020202020204" pitchFamily="34" charset="0"/>
              </a:defRPr>
            </a:lvl5pPr>
            <a:lvl6pPr marL="2514600" indent="-228600" defTabSz="3429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6pPr>
            <a:lvl7pPr marL="2971800" indent="-228600" defTabSz="3429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7pPr>
            <a:lvl8pPr marL="3429000" indent="-228600" defTabSz="3429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8pPr>
            <a:lvl9pPr marL="3886200" indent="-228600" defTabSz="3429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9pPr>
          </a:lstStyle>
          <a:p>
            <a:pPr algn="ctr">
              <a:lnSpc>
                <a:spcPct val="75000"/>
              </a:lnSpc>
              <a:spcBef>
                <a:spcPct val="0"/>
              </a:spcBef>
              <a:buClrTx/>
              <a:buSzTx/>
              <a:buFontTx/>
              <a:buNone/>
            </a:pPr>
            <a:r>
              <a:rPr lang="en-US" altLang="en-US" sz="2800" dirty="0">
                <a:solidFill>
                  <a:srgbClr val="000000"/>
                </a:solidFill>
              </a:rPr>
              <a:t>Mission and Goals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5" name="Rectangle 360"/>
          <p:cNvSpPr>
            <a:spLocks noChangeArrowheads="1"/>
          </p:cNvSpPr>
          <p:nvPr/>
        </p:nvSpPr>
        <p:spPr bwMode="auto">
          <a:xfrm>
            <a:off x="508000" y="6276790"/>
            <a:ext cx="1463803" cy="25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23730" name="Rectangle 602"/>
          <p:cNvSpPr>
            <a:spLocks noChangeArrowheads="1"/>
          </p:cNvSpPr>
          <p:nvPr/>
        </p:nvSpPr>
        <p:spPr bwMode="auto">
          <a:xfrm>
            <a:off x="15813254" y="3042308"/>
            <a:ext cx="609562" cy="33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  </a:t>
            </a:r>
            <a:endParaRPr kumimoji="0" lang="en-US" altLang="en-US" sz="8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23731" name="Rectangle 603"/>
          <p:cNvSpPr>
            <a:spLocks noChangeArrowheads="1"/>
          </p:cNvSpPr>
          <p:nvPr/>
        </p:nvSpPr>
        <p:spPr bwMode="auto">
          <a:xfrm>
            <a:off x="15435770" y="3418246"/>
            <a:ext cx="761952" cy="21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altLang="en-US" sz="8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23732" name="Rectangle 604"/>
          <p:cNvSpPr>
            <a:spLocks noChangeArrowheads="1"/>
          </p:cNvSpPr>
          <p:nvPr/>
        </p:nvSpPr>
        <p:spPr bwMode="auto">
          <a:xfrm>
            <a:off x="15540539" y="3659201"/>
            <a:ext cx="679407" cy="45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8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p>
        </p:txBody>
      </p:sp>
      <p:sp>
        <p:nvSpPr>
          <p:cNvPr id="23733" name="Rectangle 605"/>
          <p:cNvSpPr>
            <a:spLocks noChangeArrowheads="1"/>
          </p:cNvSpPr>
          <p:nvPr/>
        </p:nvSpPr>
        <p:spPr bwMode="auto">
          <a:xfrm rot="21232494">
            <a:off x="14573141" y="3543290"/>
            <a:ext cx="298186" cy="21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23734" name="Rectangle 606"/>
          <p:cNvSpPr>
            <a:spLocks noChangeArrowheads="1"/>
          </p:cNvSpPr>
          <p:nvPr/>
        </p:nvSpPr>
        <p:spPr bwMode="auto">
          <a:xfrm rot="21437108">
            <a:off x="14895523" y="3266219"/>
            <a:ext cx="182796" cy="21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8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23735" name="Rectangle 607"/>
          <p:cNvSpPr>
            <a:spLocks noChangeArrowheads="1"/>
          </p:cNvSpPr>
          <p:nvPr/>
        </p:nvSpPr>
        <p:spPr bwMode="auto">
          <a:xfrm>
            <a:off x="13031266" y="4151352"/>
            <a:ext cx="685757" cy="33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736" name="Rectangle 608"/>
          <p:cNvSpPr>
            <a:spLocks noChangeArrowheads="1"/>
          </p:cNvSpPr>
          <p:nvPr/>
        </p:nvSpPr>
        <p:spPr bwMode="auto">
          <a:xfrm>
            <a:off x="12249243" y="3522737"/>
            <a:ext cx="182795" cy="33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8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23737" name="Rectangle 609"/>
          <p:cNvSpPr>
            <a:spLocks noChangeArrowheads="1"/>
          </p:cNvSpPr>
          <p:nvPr/>
        </p:nvSpPr>
        <p:spPr bwMode="auto">
          <a:xfrm>
            <a:off x="15552527" y="2941691"/>
            <a:ext cx="240472" cy="33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endParaRPr kumimoji="0" lang="en-US" altLang="en-US" sz="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8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23738" name="Rectangle 610"/>
          <p:cNvSpPr>
            <a:spLocks noChangeArrowheads="1"/>
          </p:cNvSpPr>
          <p:nvPr/>
        </p:nvSpPr>
        <p:spPr bwMode="auto">
          <a:xfrm>
            <a:off x="13781700" y="3617982"/>
            <a:ext cx="182796" cy="33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8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23739" name="Line 135"/>
          <p:cNvSpPr>
            <a:spLocks noChangeShapeType="1"/>
          </p:cNvSpPr>
          <p:nvPr/>
        </p:nvSpPr>
        <p:spPr bwMode="auto">
          <a:xfrm>
            <a:off x="14924627" y="4379939"/>
            <a:ext cx="76195" cy="15239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type="triangle" w="med" len="med"/>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charset="0"/>
            </a:endParaRPr>
          </a:p>
        </p:txBody>
      </p:sp>
      <p:sp>
        <p:nvSpPr>
          <p:cNvPr id="23740" name="Line 136"/>
          <p:cNvSpPr>
            <a:spLocks noChangeShapeType="1"/>
          </p:cNvSpPr>
          <p:nvPr/>
        </p:nvSpPr>
        <p:spPr bwMode="auto">
          <a:xfrm>
            <a:off x="15000823" y="4456135"/>
            <a:ext cx="0" cy="15239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type="triangle" w="med" len="med"/>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charset="0"/>
            </a:endParaRPr>
          </a:p>
        </p:txBody>
      </p:sp>
      <p:sp>
        <p:nvSpPr>
          <p:cNvPr id="23741" name="Line 137"/>
          <p:cNvSpPr>
            <a:spLocks noChangeShapeType="1"/>
          </p:cNvSpPr>
          <p:nvPr/>
        </p:nvSpPr>
        <p:spPr bwMode="auto">
          <a:xfrm>
            <a:off x="14924627" y="4379939"/>
            <a:ext cx="152390" cy="15239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triangle" w="med" len="med"/>
                <a:tailEnd type="triangle" w="med" len="med"/>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charset="0"/>
            </a:endParaRPr>
          </a:p>
        </p:txBody>
      </p:sp>
      <p:sp>
        <p:nvSpPr>
          <p:cNvPr id="23745" name="Rectangle 615"/>
          <p:cNvSpPr>
            <a:spLocks noChangeArrowheads="1"/>
          </p:cNvSpPr>
          <p:nvPr/>
        </p:nvSpPr>
        <p:spPr bwMode="auto">
          <a:xfrm rot="21437108">
            <a:off x="14672415" y="3270776"/>
            <a:ext cx="211584" cy="21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altLang="en-US" sz="8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751948" y="164740"/>
            <a:ext cx="7619999" cy="769441"/>
          </a:xfrm>
        </p:spPr>
        <p:txBody>
          <a:bodyPr/>
          <a:lstStyle/>
          <a:p>
            <a:r>
              <a:rPr lang="en-US" sz="2800" i="0" dirty="0">
                <a:solidFill>
                  <a:schemeClr val="tx1"/>
                </a:solidFill>
                <a:effectLst/>
              </a:rPr>
              <a:t>The Power of JROTC</a:t>
            </a:r>
            <a:br>
              <a:rPr lang="en-US" sz="2800" i="0" dirty="0">
                <a:solidFill>
                  <a:schemeClr val="tx1"/>
                </a:solidFill>
                <a:effectLst/>
              </a:rPr>
            </a:br>
            <a:r>
              <a:rPr lang="en-US" sz="1600" i="0" dirty="0">
                <a:solidFill>
                  <a:schemeClr val="tx1"/>
                </a:solidFill>
                <a:effectLst/>
              </a:rPr>
              <a:t>Dollar for Dollar the Army’s Best Investment in Our Nation’s Youth</a:t>
            </a:r>
          </a:p>
        </p:txBody>
      </p:sp>
      <p:sp>
        <p:nvSpPr>
          <p:cNvPr id="155" name="TextBox 154"/>
          <p:cNvSpPr txBox="1"/>
          <p:nvPr/>
        </p:nvSpPr>
        <p:spPr>
          <a:xfrm>
            <a:off x="512508" y="6259327"/>
            <a:ext cx="8182980" cy="307777"/>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20303"/>
                </a:solidFill>
                <a:effectLst/>
                <a:uLnTx/>
                <a:uFillTx/>
                <a:latin typeface="Arial"/>
                <a:ea typeface="+mn-ea"/>
                <a:cs typeface="Arial" panose="020B0604020202020204" pitchFamily="34" charset="0"/>
              </a:rPr>
              <a:t>  JROTC Builds Public Awareness, Produces Better Citizens and Increases Propensity to Serve</a:t>
            </a:r>
            <a:endParaRPr kumimoji="0" lang="en-US" sz="1400" b="1" i="1"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39" name="TextBox 38"/>
          <p:cNvSpPr txBox="1"/>
          <p:nvPr/>
        </p:nvSpPr>
        <p:spPr>
          <a:xfrm>
            <a:off x="5787813" y="3605811"/>
            <a:ext cx="3507837"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25" normalizeH="0" baseline="0" noProof="0" dirty="0">
                <a:ln>
                  <a:noFill/>
                </a:ln>
                <a:solidFill>
                  <a:srgbClr val="231F20"/>
                </a:solidFill>
                <a:effectLst/>
                <a:uLnTx/>
                <a:uFillTx/>
                <a:latin typeface="Arial"/>
                <a:ea typeface="+mn-ea"/>
                <a:cs typeface="Arial" panose="020B0604020202020204" pitchFamily="34" charset="0"/>
              </a:rPr>
              <a:t>Army JROTC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25" normalizeH="0" baseline="0" noProof="0" dirty="0">
                <a:ln>
                  <a:noFill/>
                </a:ln>
                <a:solidFill>
                  <a:srgbClr val="231F20"/>
                </a:solidFill>
                <a:effectLst/>
                <a:uLnTx/>
                <a:uFillTx/>
                <a:latin typeface="Arial"/>
                <a:ea typeface="+mn-ea"/>
                <a:cs typeface="Arial" panose="020B0604020202020204" pitchFamily="34" charset="0"/>
              </a:rPr>
              <a:t>Largest &amp; Most Diverse Institution</a:t>
            </a:r>
          </a:p>
        </p:txBody>
      </p:sp>
      <p:sp>
        <p:nvSpPr>
          <p:cNvPr id="163" name="object 33"/>
          <p:cNvSpPr txBox="1"/>
          <p:nvPr/>
        </p:nvSpPr>
        <p:spPr>
          <a:xfrm>
            <a:off x="130921" y="1230578"/>
            <a:ext cx="5494886" cy="6232475"/>
          </a:xfrm>
          <a:prstGeom prst="rect">
            <a:avLst/>
          </a:prstGeom>
        </p:spPr>
        <p:txBody>
          <a:bodyPr vert="horz" wrap="square" lIns="0" tIns="0" rIns="0" bIns="0" rtlCol="0">
            <a:spAutoFit/>
          </a:bodyPr>
          <a:lstStyle/>
          <a:p>
            <a:pPr marL="228600" marR="5080" lvl="0" indent="-228600" algn="l" defTabSz="914400" rtl="0" eaLnBrk="1" fontAlgn="auto" latinLnBrk="0" hangingPunct="1">
              <a:lnSpc>
                <a:spcPct val="100000"/>
              </a:lnSpc>
              <a:spcBef>
                <a:spcPts val="300"/>
              </a:spcBef>
              <a:spcAft>
                <a:spcPts val="300"/>
              </a:spcAft>
              <a:buClrTx/>
              <a:buSzPct val="85000"/>
              <a:buFont typeface="Wingdings" panose="05000000000000000000" pitchFamily="2" charset="2"/>
              <a:buChar char="Ø"/>
              <a:tabLst>
                <a:tab pos="346075" algn="l"/>
              </a:tabLst>
              <a:defRPr/>
            </a:pPr>
            <a:r>
              <a:rPr kumimoji="0" lang="en-US" sz="1300" b="1" i="0" u="none" strike="noStrike" kern="1200" cap="none" spc="-25" normalizeH="0" baseline="0" noProof="0" dirty="0">
                <a:ln>
                  <a:noFill/>
                </a:ln>
                <a:solidFill>
                  <a:prstClr val="black"/>
                </a:solidFill>
                <a:effectLst/>
                <a:uLnTx/>
                <a:uFillTx/>
                <a:latin typeface="Arial" panose="020B0604020202020204"/>
                <a:ea typeface="+mn-ea"/>
                <a:cs typeface="Arial" panose="020B0604020202020204" pitchFamily="34" charset="0"/>
              </a:rPr>
              <a:t>Title 10 USC Chapter 102: JROTC is a 180 hour per year high school elective youth citizenship program focused on Civics, Leadership, Teamwork and STEM</a:t>
            </a:r>
          </a:p>
          <a:p>
            <a:pPr marL="574675" marR="5080" lvl="2" indent="-117475" defTabSz="457200">
              <a:spcBef>
                <a:spcPts val="300"/>
              </a:spcBef>
              <a:spcAft>
                <a:spcPts val="300"/>
              </a:spcAft>
              <a:buSzPct val="85000"/>
              <a:buFont typeface="Arial" panose="020B0604020202020204" pitchFamily="34" charset="0"/>
              <a:buChar char="•"/>
              <a:tabLst>
                <a:tab pos="346075" algn="l"/>
              </a:tabLst>
              <a:defRPr/>
            </a:pPr>
            <a:r>
              <a:rPr kumimoji="0" lang="en-US" sz="1300" b="1" i="0" u="none" strike="noStrike" kern="1200" cap="none" spc="-25" normalizeH="0" baseline="0" noProof="0" dirty="0">
                <a:ln>
                  <a:noFill/>
                </a:ln>
                <a:solidFill>
                  <a:prstClr val="black"/>
                </a:solidFill>
                <a:effectLst/>
                <a:uLnTx/>
                <a:uFillTx/>
                <a:latin typeface="Arial" panose="020B0604020202020204"/>
                <a:ea typeface="+mn-ea"/>
                <a:cs typeface="Arial" panose="020B0604020202020204" pitchFamily="34" charset="0"/>
              </a:rPr>
              <a:t>Army in 1744 schools (5% of US High Schools); ~50% of DoD JROTC programs</a:t>
            </a:r>
          </a:p>
          <a:p>
            <a:pPr marL="574675" marR="5080" lvl="2" indent="-117475" defTabSz="457200">
              <a:spcBef>
                <a:spcPts val="300"/>
              </a:spcBef>
              <a:spcAft>
                <a:spcPts val="300"/>
              </a:spcAft>
              <a:buSzPct val="85000"/>
              <a:buFont typeface="Arial" panose="020B0604020202020204" pitchFamily="34" charset="0"/>
              <a:buChar char="•"/>
              <a:tabLst>
                <a:tab pos="346075" algn="l"/>
              </a:tabLst>
              <a:defRPr/>
            </a:pPr>
            <a:r>
              <a:rPr kumimoji="0" lang="en-US" sz="1300" b="1" i="0" u="none" strike="noStrike" kern="1200" cap="none" spc="-25" normalizeH="0" baseline="0" noProof="0" dirty="0">
                <a:ln>
                  <a:noFill/>
                </a:ln>
                <a:solidFill>
                  <a:prstClr val="black"/>
                </a:solidFill>
                <a:effectLst/>
                <a:uLnTx/>
                <a:uFillTx/>
                <a:latin typeface="Arial" panose="020B0604020202020204"/>
                <a:ea typeface="+mn-ea"/>
                <a:cs typeface="Arial" panose="020B0604020202020204" pitchFamily="34" charset="0"/>
              </a:rPr>
              <a:t>Led by ~4K Soldiers for Life “Giving Back”</a:t>
            </a:r>
          </a:p>
          <a:p>
            <a:pPr marL="574675" marR="5080" lvl="2" indent="-117475" defTabSz="457200">
              <a:spcBef>
                <a:spcPts val="300"/>
              </a:spcBef>
              <a:spcAft>
                <a:spcPts val="300"/>
              </a:spcAft>
              <a:buSzPct val="85000"/>
              <a:buFont typeface="Arial" panose="020B0604020202020204" pitchFamily="34" charset="0"/>
              <a:buChar char="•"/>
              <a:tabLst>
                <a:tab pos="346075" algn="l"/>
              </a:tabLst>
              <a:defRPr/>
            </a:pPr>
            <a:r>
              <a:rPr kumimoji="0" lang="en-US" sz="1300" b="1" i="0" u="none" strike="noStrike" kern="1200" cap="none" spc="-25" normalizeH="0" baseline="0" noProof="0" dirty="0">
                <a:ln>
                  <a:noFill/>
                </a:ln>
                <a:solidFill>
                  <a:prstClr val="black"/>
                </a:solidFill>
                <a:effectLst/>
                <a:uLnTx/>
                <a:uFillTx/>
                <a:latin typeface="Arial" panose="020B0604020202020204"/>
                <a:ea typeface="+mn-ea"/>
                <a:cs typeface="Arial" panose="020B0604020202020204" pitchFamily="34" charset="0"/>
              </a:rPr>
              <a:t>Low Cost – High Impact (~$800 Per Cadet for Curricula, Equipment, Uniforms and Instructors)</a:t>
            </a:r>
          </a:p>
          <a:p>
            <a:pPr marL="228600" marR="5080" lvl="0" indent="-228600" algn="l" defTabSz="457200" rtl="0" eaLnBrk="1" fontAlgn="auto" latinLnBrk="0" hangingPunct="1">
              <a:lnSpc>
                <a:spcPct val="100000"/>
              </a:lnSpc>
              <a:spcBef>
                <a:spcPts val="300"/>
              </a:spcBef>
              <a:spcAft>
                <a:spcPts val="300"/>
              </a:spcAft>
              <a:buClrTx/>
              <a:buSzPct val="85000"/>
              <a:buFont typeface="Wingdings" panose="05000000000000000000" pitchFamily="2" charset="2"/>
              <a:buChar char="Ø"/>
              <a:tabLst>
                <a:tab pos="346075" algn="l"/>
              </a:tabLst>
              <a:defRPr/>
            </a:pPr>
            <a:r>
              <a:rPr kumimoji="0" lang="en-US" sz="1300" b="1" i="0" u="none" strike="noStrike" kern="1200" cap="none" spc="-25" normalizeH="0" baseline="0" noProof="0" dirty="0">
                <a:ln>
                  <a:noFill/>
                </a:ln>
                <a:solidFill>
                  <a:prstClr val="black"/>
                </a:solidFill>
                <a:effectLst/>
                <a:uLnTx/>
                <a:uFillTx/>
                <a:latin typeface="Arial" panose="020B0604020202020204"/>
                <a:ea typeface="+mn-ea"/>
                <a:cs typeface="Arial" panose="020B0604020202020204" pitchFamily="34" charset="0"/>
              </a:rPr>
              <a:t>Students at schools with Army JROTC </a:t>
            </a:r>
            <a:r>
              <a:rPr kumimoji="0" lang="en-US" sz="1300" b="1" i="1" u="sng" strike="noStrike" kern="1200" cap="none" spc="-25" normalizeH="0" baseline="0" noProof="0" dirty="0">
                <a:ln>
                  <a:noFill/>
                </a:ln>
                <a:solidFill>
                  <a:prstClr val="black"/>
                </a:solidFill>
                <a:effectLst/>
                <a:uLnTx/>
                <a:uFillTx/>
                <a:latin typeface="Arial" panose="020B0604020202020204"/>
                <a:ea typeface="+mn-ea"/>
                <a:cs typeface="Arial" panose="020B0604020202020204" pitchFamily="34" charset="0"/>
              </a:rPr>
              <a:t>twice</a:t>
            </a:r>
            <a:r>
              <a:rPr kumimoji="0" lang="en-US" sz="1300" b="1" i="0" u="none" strike="noStrike" kern="1200" cap="none" spc="-25" normalizeH="0" baseline="0" noProof="0" dirty="0">
                <a:ln>
                  <a:noFill/>
                </a:ln>
                <a:solidFill>
                  <a:prstClr val="black"/>
                </a:solidFill>
                <a:effectLst/>
                <a:uLnTx/>
                <a:uFillTx/>
                <a:latin typeface="Arial" panose="020B0604020202020204"/>
                <a:ea typeface="+mn-ea"/>
                <a:cs typeface="Arial" panose="020B0604020202020204" pitchFamily="34" charset="0"/>
              </a:rPr>
              <a:t> as likely to enlist</a:t>
            </a:r>
          </a:p>
          <a:p>
            <a:pPr marL="574675" marR="5080" lvl="2" indent="-117475" defTabSz="457200">
              <a:spcBef>
                <a:spcPts val="300"/>
              </a:spcBef>
              <a:spcAft>
                <a:spcPts val="300"/>
              </a:spcAft>
              <a:buSzPct val="85000"/>
              <a:buFont typeface="Arial" panose="020B0604020202020204" pitchFamily="34" charset="0"/>
              <a:buChar char="•"/>
              <a:tabLst>
                <a:tab pos="346075" algn="l"/>
              </a:tabLst>
              <a:defRPr/>
            </a:pPr>
            <a:r>
              <a:rPr kumimoji="0" lang="en-US" sz="1300" b="1" i="0" u="none" strike="noStrike" kern="1200" cap="none" spc="-25" normalizeH="0" baseline="0" noProof="0" dirty="0">
                <a:ln>
                  <a:noFill/>
                </a:ln>
                <a:solidFill>
                  <a:prstClr val="black"/>
                </a:solidFill>
                <a:effectLst/>
                <a:uLnTx/>
                <a:uFillTx/>
                <a:latin typeface="Arial" panose="020B0604020202020204"/>
                <a:ea typeface="+mn-ea"/>
                <a:cs typeface="Arial" panose="020B0604020202020204" pitchFamily="34" charset="0"/>
              </a:rPr>
              <a:t>44% RA enlistments (FY19-21) came from schools with JROTC </a:t>
            </a:r>
          </a:p>
          <a:p>
            <a:pPr marL="574675" marR="5080" lvl="2" indent="-117475" defTabSz="457200">
              <a:spcBef>
                <a:spcPts val="300"/>
              </a:spcBef>
              <a:spcAft>
                <a:spcPts val="300"/>
              </a:spcAft>
              <a:buSzPct val="85000"/>
              <a:buFont typeface="Arial" panose="020B0604020202020204" pitchFamily="34" charset="0"/>
              <a:buChar char="•"/>
              <a:tabLst>
                <a:tab pos="346075" algn="l"/>
              </a:tabLst>
              <a:defRPr/>
            </a:pPr>
            <a:r>
              <a:rPr kumimoji="0" lang="en-US" sz="1300" b="1" i="0" u="none" strike="noStrike" kern="1200" cap="none" spc="-25" normalizeH="0" baseline="0" noProof="0" dirty="0">
                <a:ln>
                  <a:noFill/>
                </a:ln>
                <a:solidFill>
                  <a:prstClr val="black"/>
                </a:solidFill>
                <a:effectLst/>
                <a:uLnTx/>
                <a:uFillTx/>
                <a:latin typeface="Arial" panose="020B0604020202020204"/>
                <a:ea typeface="+mn-ea"/>
                <a:cs typeface="Arial" panose="020B0604020202020204" pitchFamily="34" charset="0"/>
              </a:rPr>
              <a:t>21% came from schools with an </a:t>
            </a:r>
            <a:r>
              <a:rPr kumimoji="0" lang="en-US" sz="1300" b="1" i="1" u="sng" strike="noStrike" kern="1200" cap="none" spc="-25" normalizeH="0" baseline="0" noProof="0" dirty="0">
                <a:ln>
                  <a:noFill/>
                </a:ln>
                <a:solidFill>
                  <a:prstClr val="black"/>
                </a:solidFill>
                <a:effectLst/>
                <a:uLnTx/>
                <a:uFillTx/>
                <a:latin typeface="Arial" panose="020B0604020202020204"/>
                <a:ea typeface="+mn-ea"/>
                <a:cs typeface="Arial" panose="020B0604020202020204" pitchFamily="34" charset="0"/>
              </a:rPr>
              <a:t>Army</a:t>
            </a:r>
            <a:r>
              <a:rPr kumimoji="0" lang="en-US" sz="1300" b="1" i="0" u="none" strike="noStrike" kern="1200" cap="none" spc="-25" normalizeH="0" baseline="0" noProof="0" dirty="0">
                <a:ln>
                  <a:noFill/>
                </a:ln>
                <a:solidFill>
                  <a:prstClr val="black"/>
                </a:solidFill>
                <a:effectLst/>
                <a:uLnTx/>
                <a:uFillTx/>
                <a:latin typeface="Arial" panose="020B0604020202020204"/>
                <a:ea typeface="+mn-ea"/>
                <a:cs typeface="Arial" panose="020B0604020202020204" pitchFamily="34" charset="0"/>
              </a:rPr>
              <a:t> JROTC program</a:t>
            </a:r>
          </a:p>
          <a:p>
            <a:pPr marL="228600" marR="5080" lvl="0" indent="-228600" algn="l" defTabSz="914400" rtl="0" eaLnBrk="1" fontAlgn="auto" latinLnBrk="0" hangingPunct="1">
              <a:lnSpc>
                <a:spcPct val="100000"/>
              </a:lnSpc>
              <a:spcBef>
                <a:spcPts val="300"/>
              </a:spcBef>
              <a:spcAft>
                <a:spcPts val="300"/>
              </a:spcAft>
              <a:buClrTx/>
              <a:buSzPct val="85000"/>
              <a:buFont typeface="Wingdings" panose="05000000000000000000" pitchFamily="2" charset="2"/>
              <a:buChar char="Ø"/>
              <a:tabLst>
                <a:tab pos="288925" algn="l"/>
                <a:tab pos="342900" algn="l"/>
                <a:tab pos="571500" algn="l"/>
              </a:tabLst>
              <a:defRPr/>
            </a:pPr>
            <a:r>
              <a:rPr kumimoji="0" lang="en-US" sz="1300" b="1" i="0" u="none" strike="noStrike" kern="1200" cap="none" spc="-25" normalizeH="0" baseline="0" noProof="0" dirty="0">
                <a:ln>
                  <a:noFill/>
                </a:ln>
                <a:solidFill>
                  <a:prstClr val="black"/>
                </a:solidFill>
                <a:effectLst/>
                <a:uLnTx/>
                <a:uFillTx/>
                <a:latin typeface="Arial" panose="020B0604020202020204"/>
                <a:ea typeface="+mn-ea"/>
                <a:cs typeface="Arial" panose="020B0604020202020204" pitchFamily="34" charset="0"/>
              </a:rPr>
              <a:t>JROTC Cadets outperform their peers:</a:t>
            </a:r>
          </a:p>
          <a:p>
            <a:pPr marL="574675" marR="5080" lvl="2" indent="-117475" defTabSz="457200">
              <a:spcBef>
                <a:spcPts val="300"/>
              </a:spcBef>
              <a:spcAft>
                <a:spcPts val="300"/>
              </a:spcAft>
              <a:buSzPct val="85000"/>
              <a:buFont typeface="Arial" panose="020B0604020202020204" pitchFamily="34" charset="0"/>
              <a:buChar char="•"/>
              <a:tabLst>
                <a:tab pos="288925" algn="l"/>
                <a:tab pos="342900" algn="l"/>
                <a:tab pos="571500" algn="l"/>
              </a:tabLst>
              <a:defRPr/>
            </a:pPr>
            <a:r>
              <a:rPr kumimoji="0" lang="en-US" sz="1300" b="1" i="0" u="none" strike="noStrike" kern="1200" cap="none" spc="-25" normalizeH="0" baseline="0" noProof="0" dirty="0">
                <a:ln>
                  <a:noFill/>
                </a:ln>
                <a:solidFill>
                  <a:prstClr val="black"/>
                </a:solidFill>
                <a:effectLst/>
                <a:uLnTx/>
                <a:uFillTx/>
                <a:latin typeface="Arial" panose="020B0604020202020204"/>
                <a:ea typeface="+mn-ea"/>
                <a:cs typeface="Arial" panose="020B0604020202020204" pitchFamily="34" charset="0"/>
              </a:rPr>
              <a:t>Higher Attendance (3.5% ↑)</a:t>
            </a:r>
          </a:p>
          <a:p>
            <a:pPr marL="574675" marR="5080" lvl="2" indent="-117475" defTabSz="457200">
              <a:spcBef>
                <a:spcPts val="300"/>
              </a:spcBef>
              <a:spcAft>
                <a:spcPts val="300"/>
              </a:spcAft>
              <a:buSzPct val="85000"/>
              <a:buFont typeface="Arial" panose="020B0604020202020204" pitchFamily="34" charset="0"/>
              <a:buChar char="•"/>
              <a:tabLst>
                <a:tab pos="288925" algn="l"/>
                <a:tab pos="342900" algn="l"/>
                <a:tab pos="571500" algn="l"/>
              </a:tabLst>
              <a:defRPr/>
            </a:pPr>
            <a:r>
              <a:rPr kumimoji="0" lang="en-US" sz="1300" b="1" i="0" u="none" strike="noStrike" kern="1200" cap="none" spc="-25" normalizeH="0" baseline="0" noProof="0" dirty="0">
                <a:ln>
                  <a:noFill/>
                </a:ln>
                <a:solidFill>
                  <a:prstClr val="black"/>
                </a:solidFill>
                <a:effectLst/>
                <a:uLnTx/>
                <a:uFillTx/>
                <a:latin typeface="Arial" panose="020B0604020202020204"/>
                <a:ea typeface="+mn-ea"/>
                <a:cs typeface="Arial" panose="020B0604020202020204" pitchFamily="34" charset="0"/>
              </a:rPr>
              <a:t>Graduation Rates (9% ↑) </a:t>
            </a:r>
          </a:p>
          <a:p>
            <a:pPr marL="574675" marR="5080" lvl="2" indent="-117475" defTabSz="457200">
              <a:spcBef>
                <a:spcPts val="300"/>
              </a:spcBef>
              <a:spcAft>
                <a:spcPts val="300"/>
              </a:spcAft>
              <a:buSzPct val="85000"/>
              <a:buFont typeface="Arial" panose="020B0604020202020204" pitchFamily="34" charset="0"/>
              <a:buChar char="•"/>
              <a:tabLst>
                <a:tab pos="288925" algn="l"/>
                <a:tab pos="342900" algn="l"/>
                <a:tab pos="571500" algn="l"/>
              </a:tabLst>
              <a:defRPr/>
            </a:pPr>
            <a:r>
              <a:rPr kumimoji="0" lang="en-US" sz="1300" b="1" i="0" u="none" strike="noStrike" kern="1200" cap="none" spc="-25" normalizeH="0" baseline="0" noProof="0" dirty="0">
                <a:ln>
                  <a:noFill/>
                </a:ln>
                <a:solidFill>
                  <a:prstClr val="black"/>
                </a:solidFill>
                <a:effectLst/>
                <a:uLnTx/>
                <a:uFillTx/>
                <a:latin typeface="Arial" panose="020B0604020202020204"/>
                <a:ea typeface="+mn-ea"/>
                <a:cs typeface="Arial" panose="020B0604020202020204" pitchFamily="34" charset="0"/>
              </a:rPr>
              <a:t>GPA (11% ↑)</a:t>
            </a:r>
          </a:p>
          <a:p>
            <a:pPr marL="228600" marR="5080" lvl="0" indent="-228600" algn="l" defTabSz="914400" rtl="0" eaLnBrk="1" fontAlgn="auto" latinLnBrk="0" hangingPunct="1">
              <a:lnSpc>
                <a:spcPct val="100000"/>
              </a:lnSpc>
              <a:spcBef>
                <a:spcPts val="300"/>
              </a:spcBef>
              <a:spcAft>
                <a:spcPts val="300"/>
              </a:spcAft>
              <a:buClrTx/>
              <a:buSzPct val="85000"/>
              <a:buFont typeface="Wingdings" panose="05000000000000000000" pitchFamily="2" charset="2"/>
              <a:buChar char="Ø"/>
              <a:tabLst/>
              <a:defRPr/>
            </a:pPr>
            <a:r>
              <a:rPr kumimoji="0" lang="en-US" sz="1300" b="1" i="0" u="none" strike="noStrike" kern="1200" cap="none" spc="-25" normalizeH="0" baseline="0" noProof="0" dirty="0">
                <a:ln>
                  <a:noFill/>
                </a:ln>
                <a:solidFill>
                  <a:srgbClr val="231F20"/>
                </a:solidFill>
                <a:effectLst/>
                <a:uLnTx/>
                <a:uFillTx/>
                <a:latin typeface="Arial" panose="020B0604020202020204"/>
                <a:ea typeface="+mn-ea"/>
                <a:cs typeface="Arial" panose="020B0604020202020204" pitchFamily="34" charset="0"/>
              </a:rPr>
              <a:t>JROTC Builds Propensity</a:t>
            </a:r>
          </a:p>
          <a:p>
            <a:pPr marL="574675" marR="5080" lvl="2" indent="-117475" defTabSz="457200">
              <a:spcBef>
                <a:spcPts val="300"/>
              </a:spcBef>
              <a:spcAft>
                <a:spcPts val="300"/>
              </a:spcAft>
              <a:buSzPct val="85000"/>
              <a:buFont typeface="Arial" panose="020B0604020202020204" pitchFamily="34" charset="0"/>
              <a:buChar char="•"/>
              <a:defRPr/>
            </a:pPr>
            <a:r>
              <a:rPr kumimoji="0" lang="en-US" sz="1300" b="1" i="0" u="none" strike="noStrike" kern="1200" cap="none" spc="0" normalizeH="0" baseline="0" noProof="0" dirty="0">
                <a:ln>
                  <a:noFill/>
                </a:ln>
                <a:solidFill>
                  <a:prstClr val="black"/>
                </a:solidFill>
                <a:effectLst/>
                <a:uLnTx/>
                <a:uFillTx/>
                <a:latin typeface="Arial" panose="020B0604020202020204"/>
                <a:ea typeface="+mn-ea"/>
                <a:cs typeface="+mn-cs"/>
              </a:rPr>
              <a:t>JROTC Cadets earned </a:t>
            </a:r>
            <a:r>
              <a:rPr lang="en-US" sz="1300" b="1" dirty="0">
                <a:solidFill>
                  <a:prstClr val="black"/>
                </a:solidFill>
                <a:latin typeface="Arial" panose="020B0604020202020204"/>
              </a:rPr>
              <a:t>32</a:t>
            </a:r>
            <a:r>
              <a:rPr kumimoji="0" lang="en-US" sz="1300" b="1" i="0" u="none" strike="noStrike" kern="1200" cap="none" spc="0" normalizeH="0" baseline="0" noProof="0" dirty="0">
                <a:ln>
                  <a:noFill/>
                </a:ln>
                <a:solidFill>
                  <a:prstClr val="black"/>
                </a:solidFill>
                <a:effectLst/>
                <a:uLnTx/>
                <a:uFillTx/>
                <a:latin typeface="Arial" panose="020B0604020202020204"/>
                <a:ea typeface="+mn-ea"/>
                <a:cs typeface="+mn-cs"/>
              </a:rPr>
              <a:t>% of SROTC scholarships in FY23</a:t>
            </a:r>
          </a:p>
          <a:p>
            <a:pPr marL="574675" marR="5080" lvl="2" indent="-117475" defTabSz="457200">
              <a:spcBef>
                <a:spcPts val="300"/>
              </a:spcBef>
              <a:spcAft>
                <a:spcPts val="300"/>
              </a:spcAft>
              <a:buSzPct val="85000"/>
              <a:buFont typeface="Arial" panose="020B0604020202020204" pitchFamily="34" charset="0"/>
              <a:buChar char="•"/>
              <a:defRPr/>
            </a:pPr>
            <a:r>
              <a:rPr kumimoji="0" lang="en-US" sz="1300" b="1" i="0" u="none" strike="noStrike" kern="1200" cap="none" spc="-25" normalizeH="0" baseline="0" noProof="0" dirty="0">
                <a:ln>
                  <a:noFill/>
                </a:ln>
                <a:solidFill>
                  <a:prstClr val="black"/>
                </a:solidFill>
                <a:effectLst/>
                <a:uLnTx/>
                <a:uFillTx/>
                <a:latin typeface="Arial" panose="020B0604020202020204"/>
                <a:ea typeface="+mn-ea"/>
                <a:cs typeface="Arial" panose="020B0604020202020204" pitchFamily="34" charset="0"/>
              </a:rPr>
              <a:t>23% of JROTC Seniors indicate they plan to enlist; 9% plan to pursue a commissioning program</a:t>
            </a:r>
          </a:p>
          <a:p>
            <a:pPr marL="460375" marR="5080" lvl="1" indent="-1778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400" b="1" i="0" u="none" strike="noStrike" kern="1200" cap="none" spc="-25"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287337" marR="5080" lvl="1" indent="0" algn="l" defTabSz="457200" rtl="0" eaLnBrk="1" fontAlgn="auto" latinLnBrk="0" hangingPunct="1">
              <a:lnSpc>
                <a:spcPct val="100000"/>
              </a:lnSpc>
              <a:spcBef>
                <a:spcPts val="800"/>
              </a:spcBef>
              <a:spcAft>
                <a:spcPts val="0"/>
              </a:spcAft>
              <a:buClrTx/>
              <a:buSzTx/>
              <a:buFontTx/>
              <a:buNone/>
              <a:tabLst/>
              <a:defRPr/>
            </a:pPr>
            <a:endParaRPr kumimoji="0" lang="en-US" sz="1400" b="1" i="0" u="none" strike="noStrike" kern="1200" cap="none" spc="-25"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631825" marR="5080" lvl="1" indent="-342900" algn="l" defTabSz="914400" rtl="0" eaLnBrk="1" fontAlgn="auto" latinLnBrk="0" hangingPunct="1">
              <a:lnSpc>
                <a:spcPct val="100000"/>
              </a:lnSpc>
              <a:spcBef>
                <a:spcPts val="800"/>
              </a:spcBef>
              <a:spcAft>
                <a:spcPts val="0"/>
              </a:spcAft>
              <a:buClrTx/>
              <a:buSzTx/>
              <a:buFont typeface="Wingdings" panose="05000000000000000000" pitchFamily="2" charset="2"/>
              <a:buChar char="Ø"/>
              <a:tabLst/>
              <a:defRPr/>
            </a:pPr>
            <a:endParaRPr kumimoji="0" lang="en-US" sz="2000" b="1" i="0" u="none" strike="noStrike" kern="1200" cap="none" spc="-25" normalizeH="0" baseline="0" noProof="0" dirty="0">
              <a:ln>
                <a:noFill/>
              </a:ln>
              <a:solidFill>
                <a:prstClr val="black"/>
              </a:solidFill>
              <a:effectLst/>
              <a:uLnTx/>
              <a:uFillTx/>
              <a:latin typeface="Arial"/>
              <a:ea typeface="+mn-ea"/>
              <a:cs typeface="Arial" panose="020B0604020202020204" pitchFamily="34" charset="0"/>
            </a:endParaRPr>
          </a:p>
          <a:p>
            <a:pPr marL="0" marR="5080" lvl="0" indent="0" algn="l" defTabSz="914400" rtl="0" eaLnBrk="1" fontAlgn="auto" latinLnBrk="0" hangingPunct="1">
              <a:lnSpc>
                <a:spcPct val="100000"/>
              </a:lnSpc>
              <a:spcBef>
                <a:spcPts val="800"/>
              </a:spcBef>
              <a:spcAft>
                <a:spcPts val="0"/>
              </a:spcAft>
              <a:buClrTx/>
              <a:buSzTx/>
              <a:buFontTx/>
              <a:buNone/>
              <a:tabLst/>
              <a:defRPr/>
            </a:pPr>
            <a:endParaRPr kumimoji="0" lang="en-US" sz="2000" b="1" i="0" u="none" strike="noStrike" kern="1200" cap="none" spc="-25" normalizeH="0" baseline="0" noProof="0" dirty="0">
              <a:ln>
                <a:noFill/>
              </a:ln>
              <a:solidFill>
                <a:prstClr val="black"/>
              </a:solidFill>
              <a:effectLst/>
              <a:uLnTx/>
              <a:uFillTx/>
              <a:latin typeface="Arial"/>
              <a:ea typeface="+mn-ea"/>
              <a:cs typeface="Arial" panose="020B0604020202020204" pitchFamily="34" charset="0"/>
            </a:endParaRPr>
          </a:p>
        </p:txBody>
      </p:sp>
      <p:pic>
        <p:nvPicPr>
          <p:cNvPr id="3" name="Picture 2">
            <a:extLst>
              <a:ext uri="{FF2B5EF4-FFF2-40B4-BE49-F238E27FC236}">
                <a16:creationId xmlns:a16="http://schemas.microsoft.com/office/drawing/2014/main" id="{7496C674-D50E-49EC-F53D-A5EFEF92A3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2683" y="4087175"/>
            <a:ext cx="2677651" cy="2119315"/>
          </a:xfrm>
          <a:prstGeom prst="rect">
            <a:avLst/>
          </a:prstGeom>
        </p:spPr>
      </p:pic>
      <p:sp>
        <p:nvSpPr>
          <p:cNvPr id="5" name="TextBox 4">
            <a:extLst>
              <a:ext uri="{FF2B5EF4-FFF2-40B4-BE49-F238E27FC236}">
                <a16:creationId xmlns:a16="http://schemas.microsoft.com/office/drawing/2014/main" id="{283F1B24-C655-A6F6-4B58-CA204B6A3860}"/>
              </a:ext>
            </a:extLst>
          </p:cNvPr>
          <p:cNvSpPr txBox="1"/>
          <p:nvPr/>
        </p:nvSpPr>
        <p:spPr>
          <a:xfrm>
            <a:off x="6093077" y="1116422"/>
            <a:ext cx="254268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Current JROTC Distribution</a:t>
            </a:r>
          </a:p>
        </p:txBody>
      </p:sp>
      <p:pic>
        <p:nvPicPr>
          <p:cNvPr id="6" name="Picture 5" descr="A picture containing text, map&#10;&#10;Description automatically generated">
            <a:extLst>
              <a:ext uri="{FF2B5EF4-FFF2-40B4-BE49-F238E27FC236}">
                <a16:creationId xmlns:a16="http://schemas.microsoft.com/office/drawing/2014/main" id="{279ED508-2FE0-1242-D1AC-BCCAC79D3BB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25808" y="1370371"/>
            <a:ext cx="3461804" cy="2036743"/>
          </a:xfrm>
          <a:prstGeom prst="rect">
            <a:avLst/>
          </a:prstGeom>
        </p:spPr>
      </p:pic>
      <p:grpSp>
        <p:nvGrpSpPr>
          <p:cNvPr id="7" name="Group 6">
            <a:extLst>
              <a:ext uri="{FF2B5EF4-FFF2-40B4-BE49-F238E27FC236}">
                <a16:creationId xmlns:a16="http://schemas.microsoft.com/office/drawing/2014/main" id="{D9433F80-1C56-28EF-55E2-3E7A46D5AE77}"/>
              </a:ext>
            </a:extLst>
          </p:cNvPr>
          <p:cNvGrpSpPr/>
          <p:nvPr/>
        </p:nvGrpSpPr>
        <p:grpSpPr>
          <a:xfrm>
            <a:off x="5585595" y="3395553"/>
            <a:ext cx="3502017" cy="230832"/>
            <a:chOff x="5470882" y="3579077"/>
            <a:chExt cx="3599293" cy="233270"/>
          </a:xfrm>
        </p:grpSpPr>
        <p:sp>
          <p:nvSpPr>
            <p:cNvPr id="8" name="Rectangle 7">
              <a:extLst>
                <a:ext uri="{FF2B5EF4-FFF2-40B4-BE49-F238E27FC236}">
                  <a16:creationId xmlns:a16="http://schemas.microsoft.com/office/drawing/2014/main" id="{57A63E49-6E28-BBFD-0A37-1565043E1687}"/>
                </a:ext>
              </a:extLst>
            </p:cNvPr>
            <p:cNvSpPr/>
            <p:nvPr/>
          </p:nvSpPr>
          <p:spPr>
            <a:xfrm>
              <a:off x="5526459" y="3602088"/>
              <a:ext cx="3543716" cy="2002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Box 9">
              <a:extLst>
                <a:ext uri="{FF2B5EF4-FFF2-40B4-BE49-F238E27FC236}">
                  <a16:creationId xmlns:a16="http://schemas.microsoft.com/office/drawing/2014/main" id="{D1E076D9-CC5B-55B3-B2BB-399DF781ED3D}"/>
                </a:ext>
              </a:extLst>
            </p:cNvPr>
            <p:cNvSpPr txBox="1"/>
            <p:nvPr/>
          </p:nvSpPr>
          <p:spPr>
            <a:xfrm>
              <a:off x="5470882" y="3579077"/>
              <a:ext cx="3583707" cy="2332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a:ea typeface="+mn-ea"/>
                  <a:cs typeface="+mn-cs"/>
                </a:rPr>
                <a:t>1744 Army JROTC Programs (as of </a:t>
              </a:r>
              <a:r>
                <a:rPr lang="en-US" sz="900" b="1" dirty="0">
                  <a:solidFill>
                    <a:prstClr val="black"/>
                  </a:solidFill>
                  <a:latin typeface="Arial"/>
                </a:rPr>
                <a:t>NOV </a:t>
              </a:r>
              <a:r>
                <a:rPr kumimoji="0" lang="en-US" sz="900" b="1" i="0" u="none" strike="noStrike" kern="1200" cap="none" spc="0" normalizeH="0" baseline="0" noProof="0" dirty="0">
                  <a:ln>
                    <a:noFill/>
                  </a:ln>
                  <a:solidFill>
                    <a:prstClr val="black"/>
                  </a:solidFill>
                  <a:effectLst/>
                  <a:uLnTx/>
                  <a:uFillTx/>
                  <a:latin typeface="Arial"/>
                  <a:ea typeface="+mn-ea"/>
                  <a:cs typeface="+mn-cs"/>
                </a:rPr>
                <a:t>24); ½ DoD portfolio</a:t>
              </a:r>
            </a:p>
          </p:txBody>
        </p:sp>
      </p:grpSp>
    </p:spTree>
    <p:extLst>
      <p:ext uri="{BB962C8B-B14F-4D97-AF65-F5344CB8AC3E}">
        <p14:creationId xmlns:p14="http://schemas.microsoft.com/office/powerpoint/2010/main" val="15767740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AD090-3362-479B-9469-3002600FF055}"/>
              </a:ext>
            </a:extLst>
          </p:cNvPr>
          <p:cNvSpPr>
            <a:spLocks noGrp="1"/>
          </p:cNvSpPr>
          <p:nvPr>
            <p:ph type="title"/>
          </p:nvPr>
        </p:nvSpPr>
        <p:spPr>
          <a:xfrm>
            <a:off x="762000" y="289514"/>
            <a:ext cx="7620000" cy="523220"/>
          </a:xfrm>
        </p:spPr>
        <p:txBody>
          <a:bodyPr/>
          <a:lstStyle/>
          <a:p>
            <a:pPr eaLnBrk="1" hangingPunct="1">
              <a:defRPr/>
            </a:pPr>
            <a:r>
              <a:rPr lang="en-US" sz="2800" dirty="0"/>
              <a:t>FY24 Current Unit Status</a:t>
            </a:r>
          </a:p>
        </p:txBody>
      </p:sp>
      <p:sp>
        <p:nvSpPr>
          <p:cNvPr id="115715" name="Rectangle 372">
            <a:extLst>
              <a:ext uri="{FF2B5EF4-FFF2-40B4-BE49-F238E27FC236}">
                <a16:creationId xmlns:a16="http://schemas.microsoft.com/office/drawing/2014/main" id="{3CB20FC4-61C3-4647-A9CD-238C7B21E840}"/>
              </a:ext>
            </a:extLst>
          </p:cNvPr>
          <p:cNvSpPr>
            <a:spLocks noChangeArrowheads="1"/>
          </p:cNvSpPr>
          <p:nvPr/>
        </p:nvSpPr>
        <p:spPr bwMode="auto">
          <a:xfrm>
            <a:off x="8178800" y="1287463"/>
            <a:ext cx="765175" cy="459100"/>
          </a:xfrm>
          <a:prstGeom prst="rect">
            <a:avLst/>
          </a:prstGeom>
          <a:solidFill>
            <a:srgbClr val="FFFF99"/>
          </a:solidFill>
          <a:ln w="12700">
            <a:solidFill>
              <a:schemeClr val="tx1"/>
            </a:solidFill>
            <a:miter lim="800000"/>
            <a:headEnd/>
            <a:tailEnd/>
          </a:ln>
        </p:spPr>
        <p:txBody>
          <a:bodyPr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 typeface="Wingdings" panose="05000000000000000000" pitchFamily="2" charset="2"/>
              <a:buNone/>
            </a:pPr>
            <a:r>
              <a:rPr lang="en-US" altLang="en-US" sz="800" b="1" dirty="0">
                <a:solidFill>
                  <a:srgbClr val="000000"/>
                </a:solidFill>
              </a:rPr>
              <a:t> (AE) </a:t>
            </a:r>
          </a:p>
          <a:p>
            <a:pPr algn="ctr" eaLnBrk="1" hangingPunct="1">
              <a:spcBef>
                <a:spcPct val="0"/>
              </a:spcBef>
              <a:buFont typeface="Wingdings" panose="05000000000000000000" pitchFamily="2" charset="2"/>
              <a:buNone/>
            </a:pPr>
            <a:r>
              <a:rPr lang="en-US" altLang="en-US" sz="800" b="1" dirty="0">
                <a:solidFill>
                  <a:srgbClr val="000000"/>
                </a:solidFill>
              </a:rPr>
              <a:t>Germany 6 Italy 1</a:t>
            </a:r>
          </a:p>
        </p:txBody>
      </p:sp>
      <p:grpSp>
        <p:nvGrpSpPr>
          <p:cNvPr id="115716" name="Group 5">
            <a:extLst>
              <a:ext uri="{FF2B5EF4-FFF2-40B4-BE49-F238E27FC236}">
                <a16:creationId xmlns:a16="http://schemas.microsoft.com/office/drawing/2014/main" id="{D270A56F-14E2-4B0F-873E-2D366A6EAA33}"/>
              </a:ext>
            </a:extLst>
          </p:cNvPr>
          <p:cNvGrpSpPr>
            <a:grpSpLocks/>
          </p:cNvGrpSpPr>
          <p:nvPr/>
        </p:nvGrpSpPr>
        <p:grpSpPr bwMode="auto">
          <a:xfrm>
            <a:off x="333375" y="1463675"/>
            <a:ext cx="8412179" cy="4916488"/>
            <a:chOff x="23528" y="1455740"/>
            <a:chExt cx="8815253" cy="5061721"/>
          </a:xfrm>
        </p:grpSpPr>
        <p:sp>
          <p:nvSpPr>
            <p:cNvPr id="115729" name="Freeform 310">
              <a:extLst>
                <a:ext uri="{FF2B5EF4-FFF2-40B4-BE49-F238E27FC236}">
                  <a16:creationId xmlns:a16="http://schemas.microsoft.com/office/drawing/2014/main" id="{8CB6FFDC-F2BE-41D3-872D-330FBC7AF50F}"/>
                </a:ext>
              </a:extLst>
            </p:cNvPr>
            <p:cNvSpPr>
              <a:spLocks/>
            </p:cNvSpPr>
            <p:nvPr/>
          </p:nvSpPr>
          <p:spPr bwMode="auto">
            <a:xfrm>
              <a:off x="7604749" y="1455740"/>
              <a:ext cx="542971" cy="741336"/>
            </a:xfrm>
            <a:custGeom>
              <a:avLst/>
              <a:gdLst>
                <a:gd name="T0" fmla="*/ 2147483646 w 341"/>
                <a:gd name="T1" fmla="*/ 2147483646 h 467"/>
                <a:gd name="T2" fmla="*/ 2147483646 w 341"/>
                <a:gd name="T3" fmla="*/ 2147483646 h 467"/>
                <a:gd name="T4" fmla="*/ 2147483646 w 341"/>
                <a:gd name="T5" fmla="*/ 2147483646 h 467"/>
                <a:gd name="T6" fmla="*/ 2147483646 w 341"/>
                <a:gd name="T7" fmla="*/ 2147483646 h 467"/>
                <a:gd name="T8" fmla="*/ 2147483646 w 341"/>
                <a:gd name="T9" fmla="*/ 2147483646 h 467"/>
                <a:gd name="T10" fmla="*/ 2147483646 w 341"/>
                <a:gd name="T11" fmla="*/ 2147483646 h 467"/>
                <a:gd name="T12" fmla="*/ 2147483646 w 341"/>
                <a:gd name="T13" fmla="*/ 2147483646 h 467"/>
                <a:gd name="T14" fmla="*/ 0 w 341"/>
                <a:gd name="T15" fmla="*/ 2147483646 h 467"/>
                <a:gd name="T16" fmla="*/ 2147483646 w 341"/>
                <a:gd name="T17" fmla="*/ 2147483646 h 467"/>
                <a:gd name="T18" fmla="*/ 2147483646 w 341"/>
                <a:gd name="T19" fmla="*/ 2147483646 h 467"/>
                <a:gd name="T20" fmla="*/ 2147483646 w 341"/>
                <a:gd name="T21" fmla="*/ 2147483646 h 467"/>
                <a:gd name="T22" fmla="*/ 2147483646 w 341"/>
                <a:gd name="T23" fmla="*/ 2147483646 h 467"/>
                <a:gd name="T24" fmla="*/ 2147483646 w 341"/>
                <a:gd name="T25" fmla="*/ 2147483646 h 467"/>
                <a:gd name="T26" fmla="*/ 2147483646 w 341"/>
                <a:gd name="T27" fmla="*/ 2147483646 h 467"/>
                <a:gd name="T28" fmla="*/ 2147483646 w 341"/>
                <a:gd name="T29" fmla="*/ 2147483646 h 467"/>
                <a:gd name="T30" fmla="*/ 2147483646 w 341"/>
                <a:gd name="T31" fmla="*/ 2147483646 h 467"/>
                <a:gd name="T32" fmla="*/ 2147483646 w 341"/>
                <a:gd name="T33" fmla="*/ 2147483646 h 467"/>
                <a:gd name="T34" fmla="*/ 2147483646 w 341"/>
                <a:gd name="T35" fmla="*/ 2147483646 h 467"/>
                <a:gd name="T36" fmla="*/ 2147483646 w 341"/>
                <a:gd name="T37" fmla="*/ 2147483646 h 467"/>
                <a:gd name="T38" fmla="*/ 2147483646 w 341"/>
                <a:gd name="T39" fmla="*/ 2147483646 h 467"/>
                <a:gd name="T40" fmla="*/ 2147483646 w 341"/>
                <a:gd name="T41" fmla="*/ 2147483646 h 467"/>
                <a:gd name="T42" fmla="*/ 2147483646 w 341"/>
                <a:gd name="T43" fmla="*/ 2147483646 h 467"/>
                <a:gd name="T44" fmla="*/ 2147483646 w 341"/>
                <a:gd name="T45" fmla="*/ 2147483646 h 467"/>
                <a:gd name="T46" fmla="*/ 2147483646 w 341"/>
                <a:gd name="T47" fmla="*/ 2147483646 h 467"/>
                <a:gd name="T48" fmla="*/ 2147483646 w 341"/>
                <a:gd name="T49" fmla="*/ 0 h 467"/>
                <a:gd name="T50" fmla="*/ 2147483646 w 341"/>
                <a:gd name="T51" fmla="*/ 2147483646 h 467"/>
                <a:gd name="T52" fmla="*/ 2147483646 w 341"/>
                <a:gd name="T53" fmla="*/ 2147483646 h 467"/>
                <a:gd name="T54" fmla="*/ 2147483646 w 341"/>
                <a:gd name="T55" fmla="*/ 2147483646 h 4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41"/>
                <a:gd name="T85" fmla="*/ 0 h 467"/>
                <a:gd name="T86" fmla="*/ 341 w 341"/>
                <a:gd name="T87" fmla="*/ 467 h 4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41" h="467">
                  <a:moveTo>
                    <a:pt x="79" y="14"/>
                  </a:moveTo>
                  <a:lnTo>
                    <a:pt x="29" y="101"/>
                  </a:lnTo>
                  <a:lnTo>
                    <a:pt x="54" y="131"/>
                  </a:lnTo>
                  <a:lnTo>
                    <a:pt x="29" y="171"/>
                  </a:lnTo>
                  <a:lnTo>
                    <a:pt x="44" y="184"/>
                  </a:lnTo>
                  <a:lnTo>
                    <a:pt x="34" y="210"/>
                  </a:lnTo>
                  <a:lnTo>
                    <a:pt x="34" y="254"/>
                  </a:lnTo>
                  <a:lnTo>
                    <a:pt x="0" y="269"/>
                  </a:lnTo>
                  <a:lnTo>
                    <a:pt x="14" y="282"/>
                  </a:lnTo>
                  <a:lnTo>
                    <a:pt x="84" y="445"/>
                  </a:lnTo>
                  <a:lnTo>
                    <a:pt x="141" y="466"/>
                  </a:lnTo>
                  <a:lnTo>
                    <a:pt x="138" y="432"/>
                  </a:lnTo>
                  <a:lnTo>
                    <a:pt x="165" y="406"/>
                  </a:lnTo>
                  <a:lnTo>
                    <a:pt x="156" y="378"/>
                  </a:lnTo>
                  <a:lnTo>
                    <a:pt x="226" y="345"/>
                  </a:lnTo>
                  <a:lnTo>
                    <a:pt x="229" y="299"/>
                  </a:lnTo>
                  <a:lnTo>
                    <a:pt x="268" y="297"/>
                  </a:lnTo>
                  <a:lnTo>
                    <a:pt x="302" y="263"/>
                  </a:lnTo>
                  <a:lnTo>
                    <a:pt x="340" y="240"/>
                  </a:lnTo>
                  <a:lnTo>
                    <a:pt x="340" y="210"/>
                  </a:lnTo>
                  <a:lnTo>
                    <a:pt x="286" y="202"/>
                  </a:lnTo>
                  <a:lnTo>
                    <a:pt x="277" y="170"/>
                  </a:lnTo>
                  <a:lnTo>
                    <a:pt x="225" y="165"/>
                  </a:lnTo>
                  <a:lnTo>
                    <a:pt x="181" y="28"/>
                  </a:lnTo>
                  <a:lnTo>
                    <a:pt x="160" y="0"/>
                  </a:lnTo>
                  <a:lnTo>
                    <a:pt x="107" y="11"/>
                  </a:lnTo>
                  <a:lnTo>
                    <a:pt x="98" y="25"/>
                  </a:lnTo>
                  <a:lnTo>
                    <a:pt x="79" y="14"/>
                  </a:lnTo>
                </a:path>
              </a:pathLst>
            </a:custGeom>
            <a:solidFill>
              <a:srgbClr val="99CCFF"/>
            </a:solidFill>
            <a:ln w="12700" cap="rnd">
              <a:solidFill>
                <a:srgbClr val="000000"/>
              </a:solidFill>
              <a:round/>
              <a:headEnd/>
              <a:tailEnd/>
            </a:ln>
          </p:spPr>
          <p:txBody>
            <a:bodyPr/>
            <a:lstStyle/>
            <a:p>
              <a:endParaRPr lang="en-US"/>
            </a:p>
          </p:txBody>
        </p:sp>
        <p:sp>
          <p:nvSpPr>
            <p:cNvPr id="115730" name="Freeform 311">
              <a:extLst>
                <a:ext uri="{FF2B5EF4-FFF2-40B4-BE49-F238E27FC236}">
                  <a16:creationId xmlns:a16="http://schemas.microsoft.com/office/drawing/2014/main" id="{860B868E-DBC5-43E0-A947-7BBCD7BE67B6}"/>
                </a:ext>
              </a:extLst>
            </p:cNvPr>
            <p:cNvSpPr>
              <a:spLocks/>
            </p:cNvSpPr>
            <p:nvPr/>
          </p:nvSpPr>
          <p:spPr bwMode="auto">
            <a:xfrm>
              <a:off x="6801406" y="2914602"/>
              <a:ext cx="695384" cy="257166"/>
            </a:xfrm>
            <a:custGeom>
              <a:avLst/>
              <a:gdLst>
                <a:gd name="T0" fmla="*/ 0 w 437"/>
                <a:gd name="T1" fmla="*/ 2147483646 h 162"/>
                <a:gd name="T2" fmla="*/ 2147483646 w 437"/>
                <a:gd name="T3" fmla="*/ 0 h 162"/>
                <a:gd name="T4" fmla="*/ 2147483646 w 437"/>
                <a:gd name="T5" fmla="*/ 2147483646 h 162"/>
                <a:gd name="T6" fmla="*/ 2147483646 w 437"/>
                <a:gd name="T7" fmla="*/ 2147483646 h 162"/>
                <a:gd name="T8" fmla="*/ 2147483646 w 437"/>
                <a:gd name="T9" fmla="*/ 2147483646 h 162"/>
                <a:gd name="T10" fmla="*/ 2147483646 w 437"/>
                <a:gd name="T11" fmla="*/ 2147483646 h 162"/>
                <a:gd name="T12" fmla="*/ 2147483646 w 437"/>
                <a:gd name="T13" fmla="*/ 2147483646 h 162"/>
                <a:gd name="T14" fmla="*/ 2147483646 w 437"/>
                <a:gd name="T15" fmla="*/ 2147483646 h 162"/>
                <a:gd name="T16" fmla="*/ 2147483646 w 437"/>
                <a:gd name="T17" fmla="*/ 2147483646 h 162"/>
                <a:gd name="T18" fmla="*/ 2147483646 w 437"/>
                <a:gd name="T19" fmla="*/ 2147483646 h 162"/>
                <a:gd name="T20" fmla="*/ 2147483646 w 437"/>
                <a:gd name="T21" fmla="*/ 2147483646 h 162"/>
                <a:gd name="T22" fmla="*/ 2147483646 w 437"/>
                <a:gd name="T23" fmla="*/ 2147483646 h 162"/>
                <a:gd name="T24" fmla="*/ 2147483646 w 437"/>
                <a:gd name="T25" fmla="*/ 2147483646 h 162"/>
                <a:gd name="T26" fmla="*/ 2147483646 w 437"/>
                <a:gd name="T27" fmla="*/ 2147483646 h 162"/>
                <a:gd name="T28" fmla="*/ 2147483646 w 437"/>
                <a:gd name="T29" fmla="*/ 2147483646 h 162"/>
                <a:gd name="T30" fmla="*/ 2147483646 w 437"/>
                <a:gd name="T31" fmla="*/ 2147483646 h 162"/>
                <a:gd name="T32" fmla="*/ 0 w 437"/>
                <a:gd name="T33" fmla="*/ 2147483646 h 1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7"/>
                <a:gd name="T52" fmla="*/ 0 h 162"/>
                <a:gd name="T53" fmla="*/ 437 w 437"/>
                <a:gd name="T54" fmla="*/ 162 h 1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7" h="162">
                  <a:moveTo>
                    <a:pt x="0" y="56"/>
                  </a:moveTo>
                  <a:lnTo>
                    <a:pt x="326" y="0"/>
                  </a:lnTo>
                  <a:lnTo>
                    <a:pt x="377" y="110"/>
                  </a:lnTo>
                  <a:lnTo>
                    <a:pt x="433" y="99"/>
                  </a:lnTo>
                  <a:lnTo>
                    <a:pt x="436" y="154"/>
                  </a:lnTo>
                  <a:lnTo>
                    <a:pt x="390" y="161"/>
                  </a:lnTo>
                  <a:lnTo>
                    <a:pt x="350" y="125"/>
                  </a:lnTo>
                  <a:lnTo>
                    <a:pt x="326" y="82"/>
                  </a:lnTo>
                  <a:lnTo>
                    <a:pt x="320" y="20"/>
                  </a:lnTo>
                  <a:lnTo>
                    <a:pt x="301" y="51"/>
                  </a:lnTo>
                  <a:lnTo>
                    <a:pt x="324" y="142"/>
                  </a:lnTo>
                  <a:lnTo>
                    <a:pt x="228" y="156"/>
                  </a:lnTo>
                  <a:lnTo>
                    <a:pt x="225" y="88"/>
                  </a:lnTo>
                  <a:lnTo>
                    <a:pt x="166" y="60"/>
                  </a:lnTo>
                  <a:lnTo>
                    <a:pt x="117" y="53"/>
                  </a:lnTo>
                  <a:lnTo>
                    <a:pt x="12" y="99"/>
                  </a:lnTo>
                  <a:lnTo>
                    <a:pt x="0" y="56"/>
                  </a:lnTo>
                </a:path>
              </a:pathLst>
            </a:custGeom>
            <a:solidFill>
              <a:srgbClr val="C5FFC6"/>
            </a:solidFill>
            <a:ln w="12700" cap="rnd">
              <a:solidFill>
                <a:srgbClr val="000000"/>
              </a:solidFill>
              <a:round/>
              <a:headEnd/>
              <a:tailEnd/>
            </a:ln>
          </p:spPr>
          <p:txBody>
            <a:bodyPr/>
            <a:lstStyle/>
            <a:p>
              <a:endParaRPr lang="en-US"/>
            </a:p>
          </p:txBody>
        </p:sp>
        <p:sp>
          <p:nvSpPr>
            <p:cNvPr id="115731" name="Freeform 312">
              <a:extLst>
                <a:ext uri="{FF2B5EF4-FFF2-40B4-BE49-F238E27FC236}">
                  <a16:creationId xmlns:a16="http://schemas.microsoft.com/office/drawing/2014/main" id="{7421C1A1-E805-4ECC-ABFF-050BE6844AE2}"/>
                </a:ext>
              </a:extLst>
            </p:cNvPr>
            <p:cNvSpPr>
              <a:spLocks/>
            </p:cNvSpPr>
            <p:nvPr/>
          </p:nvSpPr>
          <p:spPr bwMode="auto">
            <a:xfrm>
              <a:off x="1127196" y="1509714"/>
              <a:ext cx="920829" cy="604816"/>
            </a:xfrm>
            <a:custGeom>
              <a:avLst/>
              <a:gdLst>
                <a:gd name="T0" fmla="*/ 2147483646 w 579"/>
                <a:gd name="T1" fmla="*/ 0 h 381"/>
                <a:gd name="T2" fmla="*/ 2147483646 w 579"/>
                <a:gd name="T3" fmla="*/ 2147483646 h 381"/>
                <a:gd name="T4" fmla="*/ 2147483646 w 579"/>
                <a:gd name="T5" fmla="*/ 2147483646 h 381"/>
                <a:gd name="T6" fmla="*/ 2147483646 w 579"/>
                <a:gd name="T7" fmla="*/ 2147483646 h 381"/>
                <a:gd name="T8" fmla="*/ 2147483646 w 579"/>
                <a:gd name="T9" fmla="*/ 2147483646 h 381"/>
                <a:gd name="T10" fmla="*/ 2147483646 w 579"/>
                <a:gd name="T11" fmla="*/ 2147483646 h 381"/>
                <a:gd name="T12" fmla="*/ 2147483646 w 579"/>
                <a:gd name="T13" fmla="*/ 2147483646 h 381"/>
                <a:gd name="T14" fmla="*/ 2147483646 w 579"/>
                <a:gd name="T15" fmla="*/ 2147483646 h 381"/>
                <a:gd name="T16" fmla="*/ 2147483646 w 579"/>
                <a:gd name="T17" fmla="*/ 2147483646 h 381"/>
                <a:gd name="T18" fmla="*/ 2147483646 w 579"/>
                <a:gd name="T19" fmla="*/ 2147483646 h 381"/>
                <a:gd name="T20" fmla="*/ 2147483646 w 579"/>
                <a:gd name="T21" fmla="*/ 2147483646 h 381"/>
                <a:gd name="T22" fmla="*/ 2147483646 w 579"/>
                <a:gd name="T23" fmla="*/ 2147483646 h 381"/>
                <a:gd name="T24" fmla="*/ 2147483646 w 579"/>
                <a:gd name="T25" fmla="*/ 2147483646 h 381"/>
                <a:gd name="T26" fmla="*/ 2147483646 w 579"/>
                <a:gd name="T27" fmla="*/ 2147483646 h 381"/>
                <a:gd name="T28" fmla="*/ 2147483646 w 579"/>
                <a:gd name="T29" fmla="*/ 2147483646 h 381"/>
                <a:gd name="T30" fmla="*/ 2147483646 w 579"/>
                <a:gd name="T31" fmla="*/ 2147483646 h 381"/>
                <a:gd name="T32" fmla="*/ 2147483646 w 579"/>
                <a:gd name="T33" fmla="*/ 2147483646 h 381"/>
                <a:gd name="T34" fmla="*/ 2147483646 w 579"/>
                <a:gd name="T35" fmla="*/ 2147483646 h 381"/>
                <a:gd name="T36" fmla="*/ 2147483646 w 579"/>
                <a:gd name="T37" fmla="*/ 2147483646 h 381"/>
                <a:gd name="T38" fmla="*/ 2147483646 w 579"/>
                <a:gd name="T39" fmla="*/ 2147483646 h 381"/>
                <a:gd name="T40" fmla="*/ 0 w 579"/>
                <a:gd name="T41" fmla="*/ 2147483646 h 381"/>
                <a:gd name="T42" fmla="*/ 2147483646 w 579"/>
                <a:gd name="T43" fmla="*/ 2147483646 h 381"/>
                <a:gd name="T44" fmla="*/ 2147483646 w 579"/>
                <a:gd name="T45" fmla="*/ 2147483646 h 381"/>
                <a:gd name="T46" fmla="*/ 2147483646 w 579"/>
                <a:gd name="T47" fmla="*/ 2147483646 h 381"/>
                <a:gd name="T48" fmla="*/ 2147483646 w 579"/>
                <a:gd name="T49" fmla="*/ 2147483646 h 381"/>
                <a:gd name="T50" fmla="*/ 2147483646 w 579"/>
                <a:gd name="T51" fmla="*/ 2147483646 h 381"/>
                <a:gd name="T52" fmla="*/ 2147483646 w 579"/>
                <a:gd name="T53" fmla="*/ 2147483646 h 381"/>
                <a:gd name="T54" fmla="*/ 2147483646 w 579"/>
                <a:gd name="T55" fmla="*/ 2147483646 h 381"/>
                <a:gd name="T56" fmla="*/ 2147483646 w 579"/>
                <a:gd name="T57" fmla="*/ 2147483646 h 381"/>
                <a:gd name="T58" fmla="*/ 2147483646 w 579"/>
                <a:gd name="T59" fmla="*/ 2147483646 h 381"/>
                <a:gd name="T60" fmla="*/ 2147483646 w 579"/>
                <a:gd name="T61" fmla="*/ 2147483646 h 381"/>
                <a:gd name="T62" fmla="*/ 2147483646 w 579"/>
                <a:gd name="T63" fmla="*/ 2147483646 h 381"/>
                <a:gd name="T64" fmla="*/ 2147483646 w 579"/>
                <a:gd name="T65" fmla="*/ 2147483646 h 381"/>
                <a:gd name="T66" fmla="*/ 2147483646 w 579"/>
                <a:gd name="T67" fmla="*/ 2147483646 h 381"/>
                <a:gd name="T68" fmla="*/ 2147483646 w 579"/>
                <a:gd name="T69" fmla="*/ 2147483646 h 381"/>
                <a:gd name="T70" fmla="*/ 2147483646 w 579"/>
                <a:gd name="T71" fmla="*/ 2147483646 h 381"/>
                <a:gd name="T72" fmla="*/ 2147483646 w 579"/>
                <a:gd name="T73" fmla="*/ 2147483646 h 381"/>
                <a:gd name="T74" fmla="*/ 2147483646 w 579"/>
                <a:gd name="T75" fmla="*/ 0 h 3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9"/>
                <a:gd name="T115" fmla="*/ 0 h 381"/>
                <a:gd name="T116" fmla="*/ 579 w 579"/>
                <a:gd name="T117" fmla="*/ 381 h 3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9" h="381">
                  <a:moveTo>
                    <a:pt x="147" y="0"/>
                  </a:moveTo>
                  <a:lnTo>
                    <a:pt x="266" y="29"/>
                  </a:lnTo>
                  <a:lnTo>
                    <a:pt x="356" y="48"/>
                  </a:lnTo>
                  <a:lnTo>
                    <a:pt x="400" y="57"/>
                  </a:lnTo>
                  <a:lnTo>
                    <a:pt x="445" y="63"/>
                  </a:lnTo>
                  <a:lnTo>
                    <a:pt x="506" y="72"/>
                  </a:lnTo>
                  <a:lnTo>
                    <a:pt x="578" y="84"/>
                  </a:lnTo>
                  <a:lnTo>
                    <a:pt x="531" y="380"/>
                  </a:lnTo>
                  <a:lnTo>
                    <a:pt x="307" y="338"/>
                  </a:lnTo>
                  <a:lnTo>
                    <a:pt x="276" y="357"/>
                  </a:lnTo>
                  <a:lnTo>
                    <a:pt x="235" y="327"/>
                  </a:lnTo>
                  <a:lnTo>
                    <a:pt x="200" y="357"/>
                  </a:lnTo>
                  <a:lnTo>
                    <a:pt x="168" y="332"/>
                  </a:lnTo>
                  <a:lnTo>
                    <a:pt x="75" y="327"/>
                  </a:lnTo>
                  <a:lnTo>
                    <a:pt x="87" y="279"/>
                  </a:lnTo>
                  <a:lnTo>
                    <a:pt x="21" y="274"/>
                  </a:lnTo>
                  <a:lnTo>
                    <a:pt x="15" y="246"/>
                  </a:lnTo>
                  <a:lnTo>
                    <a:pt x="28" y="218"/>
                  </a:lnTo>
                  <a:lnTo>
                    <a:pt x="11" y="193"/>
                  </a:lnTo>
                  <a:lnTo>
                    <a:pt x="12" y="118"/>
                  </a:lnTo>
                  <a:lnTo>
                    <a:pt x="0" y="62"/>
                  </a:lnTo>
                  <a:lnTo>
                    <a:pt x="8" y="40"/>
                  </a:lnTo>
                  <a:lnTo>
                    <a:pt x="37" y="48"/>
                  </a:lnTo>
                  <a:lnTo>
                    <a:pt x="69" y="81"/>
                  </a:lnTo>
                  <a:lnTo>
                    <a:pt x="125" y="89"/>
                  </a:lnTo>
                  <a:lnTo>
                    <a:pt x="140" y="117"/>
                  </a:lnTo>
                  <a:lnTo>
                    <a:pt x="112" y="117"/>
                  </a:lnTo>
                  <a:lnTo>
                    <a:pt x="109" y="140"/>
                  </a:lnTo>
                  <a:lnTo>
                    <a:pt x="125" y="143"/>
                  </a:lnTo>
                  <a:lnTo>
                    <a:pt x="131" y="167"/>
                  </a:lnTo>
                  <a:lnTo>
                    <a:pt x="97" y="184"/>
                  </a:lnTo>
                  <a:lnTo>
                    <a:pt x="97" y="200"/>
                  </a:lnTo>
                  <a:lnTo>
                    <a:pt x="136" y="200"/>
                  </a:lnTo>
                  <a:lnTo>
                    <a:pt x="147" y="159"/>
                  </a:lnTo>
                  <a:lnTo>
                    <a:pt x="175" y="134"/>
                  </a:lnTo>
                  <a:lnTo>
                    <a:pt x="140" y="70"/>
                  </a:lnTo>
                  <a:lnTo>
                    <a:pt x="162" y="50"/>
                  </a:lnTo>
                  <a:lnTo>
                    <a:pt x="147" y="0"/>
                  </a:lnTo>
                </a:path>
              </a:pathLst>
            </a:custGeom>
            <a:solidFill>
              <a:srgbClr val="99CCFF"/>
            </a:solidFill>
            <a:ln w="12700" cap="rnd">
              <a:solidFill>
                <a:srgbClr val="000000"/>
              </a:solidFill>
              <a:round/>
              <a:headEnd/>
              <a:tailEnd/>
            </a:ln>
          </p:spPr>
          <p:txBody>
            <a:bodyPr/>
            <a:lstStyle/>
            <a:p>
              <a:endParaRPr lang="en-US"/>
            </a:p>
          </p:txBody>
        </p:sp>
        <p:sp>
          <p:nvSpPr>
            <p:cNvPr id="115732" name="Freeform 313">
              <a:extLst>
                <a:ext uri="{FF2B5EF4-FFF2-40B4-BE49-F238E27FC236}">
                  <a16:creationId xmlns:a16="http://schemas.microsoft.com/office/drawing/2014/main" id="{2698B07E-8013-4F02-A360-A07D6ECC5600}"/>
                </a:ext>
              </a:extLst>
            </p:cNvPr>
            <p:cNvSpPr>
              <a:spLocks/>
            </p:cNvSpPr>
            <p:nvPr/>
          </p:nvSpPr>
          <p:spPr bwMode="auto">
            <a:xfrm>
              <a:off x="914453" y="1944674"/>
              <a:ext cx="1146272" cy="785785"/>
            </a:xfrm>
            <a:custGeom>
              <a:avLst/>
              <a:gdLst>
                <a:gd name="T0" fmla="*/ 2147483646 w 722"/>
                <a:gd name="T1" fmla="*/ 0 h 495"/>
                <a:gd name="T2" fmla="*/ 2147483646 w 722"/>
                <a:gd name="T3" fmla="*/ 2147483646 h 495"/>
                <a:gd name="T4" fmla="*/ 2147483646 w 722"/>
                <a:gd name="T5" fmla="*/ 2147483646 h 495"/>
                <a:gd name="T6" fmla="*/ 2147483646 w 722"/>
                <a:gd name="T7" fmla="*/ 2147483646 h 495"/>
                <a:gd name="T8" fmla="*/ 2147483646 w 722"/>
                <a:gd name="T9" fmla="*/ 2147483646 h 495"/>
                <a:gd name="T10" fmla="*/ 2147483646 w 722"/>
                <a:gd name="T11" fmla="*/ 2147483646 h 495"/>
                <a:gd name="T12" fmla="*/ 2147483646 w 722"/>
                <a:gd name="T13" fmla="*/ 2147483646 h 495"/>
                <a:gd name="T14" fmla="*/ 2147483646 w 722"/>
                <a:gd name="T15" fmla="*/ 2147483646 h 495"/>
                <a:gd name="T16" fmla="*/ 2147483646 w 722"/>
                <a:gd name="T17" fmla="*/ 2147483646 h 495"/>
                <a:gd name="T18" fmla="*/ 0 w 722"/>
                <a:gd name="T19" fmla="*/ 2147483646 h 495"/>
                <a:gd name="T20" fmla="*/ 0 w 722"/>
                <a:gd name="T21" fmla="*/ 2147483646 h 495"/>
                <a:gd name="T22" fmla="*/ 2147483646 w 722"/>
                <a:gd name="T23" fmla="*/ 2147483646 h 495"/>
                <a:gd name="T24" fmla="*/ 2147483646 w 722"/>
                <a:gd name="T25" fmla="*/ 2147483646 h 495"/>
                <a:gd name="T26" fmla="*/ 2147483646 w 722"/>
                <a:gd name="T27" fmla="*/ 2147483646 h 495"/>
                <a:gd name="T28" fmla="*/ 2147483646 w 722"/>
                <a:gd name="T29" fmla="*/ 2147483646 h 495"/>
                <a:gd name="T30" fmla="*/ 2147483646 w 722"/>
                <a:gd name="T31" fmla="*/ 2147483646 h 495"/>
                <a:gd name="T32" fmla="*/ 2147483646 w 722"/>
                <a:gd name="T33" fmla="*/ 2147483646 h 495"/>
                <a:gd name="T34" fmla="*/ 2147483646 w 722"/>
                <a:gd name="T35" fmla="*/ 2147483646 h 495"/>
                <a:gd name="T36" fmla="*/ 2147483646 w 722"/>
                <a:gd name="T37" fmla="*/ 2147483646 h 495"/>
                <a:gd name="T38" fmla="*/ 2147483646 w 722"/>
                <a:gd name="T39" fmla="*/ 2147483646 h 495"/>
                <a:gd name="T40" fmla="*/ 2147483646 w 722"/>
                <a:gd name="T41" fmla="*/ 2147483646 h 495"/>
                <a:gd name="T42" fmla="*/ 2147483646 w 722"/>
                <a:gd name="T43" fmla="*/ 2147483646 h 495"/>
                <a:gd name="T44" fmla="*/ 2147483646 w 722"/>
                <a:gd name="T45" fmla="*/ 2147483646 h 495"/>
                <a:gd name="T46" fmla="*/ 2147483646 w 722"/>
                <a:gd name="T47" fmla="*/ 2147483646 h 495"/>
                <a:gd name="T48" fmla="*/ 2147483646 w 722"/>
                <a:gd name="T49" fmla="*/ 2147483646 h 495"/>
                <a:gd name="T50" fmla="*/ 2147483646 w 722"/>
                <a:gd name="T51" fmla="*/ 2147483646 h 495"/>
                <a:gd name="T52" fmla="*/ 2147483646 w 722"/>
                <a:gd name="T53" fmla="*/ 0 h 49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2"/>
                <a:gd name="T82" fmla="*/ 0 h 495"/>
                <a:gd name="T83" fmla="*/ 722 w 722"/>
                <a:gd name="T84" fmla="*/ 495 h 49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2" h="495">
                  <a:moveTo>
                    <a:pt x="155" y="0"/>
                  </a:moveTo>
                  <a:lnTo>
                    <a:pt x="135" y="11"/>
                  </a:lnTo>
                  <a:lnTo>
                    <a:pt x="123" y="54"/>
                  </a:lnTo>
                  <a:lnTo>
                    <a:pt x="108" y="90"/>
                  </a:lnTo>
                  <a:lnTo>
                    <a:pt x="99" y="120"/>
                  </a:lnTo>
                  <a:lnTo>
                    <a:pt x="86" y="152"/>
                  </a:lnTo>
                  <a:lnTo>
                    <a:pt x="71" y="184"/>
                  </a:lnTo>
                  <a:lnTo>
                    <a:pt x="52" y="219"/>
                  </a:lnTo>
                  <a:lnTo>
                    <a:pt x="26" y="258"/>
                  </a:lnTo>
                  <a:lnTo>
                    <a:pt x="0" y="298"/>
                  </a:lnTo>
                  <a:lnTo>
                    <a:pt x="0" y="384"/>
                  </a:lnTo>
                  <a:lnTo>
                    <a:pt x="404" y="459"/>
                  </a:lnTo>
                  <a:lnTo>
                    <a:pt x="590" y="494"/>
                  </a:lnTo>
                  <a:lnTo>
                    <a:pt x="629" y="322"/>
                  </a:lnTo>
                  <a:lnTo>
                    <a:pt x="654" y="307"/>
                  </a:lnTo>
                  <a:lnTo>
                    <a:pt x="630" y="269"/>
                  </a:lnTo>
                  <a:lnTo>
                    <a:pt x="643" y="231"/>
                  </a:lnTo>
                  <a:lnTo>
                    <a:pt x="721" y="165"/>
                  </a:lnTo>
                  <a:lnTo>
                    <a:pt x="667" y="105"/>
                  </a:lnTo>
                  <a:lnTo>
                    <a:pt x="443" y="63"/>
                  </a:lnTo>
                  <a:lnTo>
                    <a:pt x="412" y="81"/>
                  </a:lnTo>
                  <a:lnTo>
                    <a:pt x="371" y="51"/>
                  </a:lnTo>
                  <a:lnTo>
                    <a:pt x="335" y="82"/>
                  </a:lnTo>
                  <a:lnTo>
                    <a:pt x="301" y="51"/>
                  </a:lnTo>
                  <a:lnTo>
                    <a:pt x="212" y="53"/>
                  </a:lnTo>
                  <a:lnTo>
                    <a:pt x="223" y="5"/>
                  </a:lnTo>
                  <a:lnTo>
                    <a:pt x="155" y="0"/>
                  </a:lnTo>
                </a:path>
              </a:pathLst>
            </a:custGeom>
            <a:solidFill>
              <a:srgbClr val="99CCFF"/>
            </a:solidFill>
            <a:ln w="12700" cap="rnd">
              <a:solidFill>
                <a:schemeClr val="tx1"/>
              </a:solidFill>
              <a:round/>
              <a:headEnd/>
              <a:tailEnd/>
            </a:ln>
          </p:spPr>
          <p:txBody>
            <a:bodyPr/>
            <a:lstStyle/>
            <a:p>
              <a:endParaRPr lang="en-US"/>
            </a:p>
          </p:txBody>
        </p:sp>
        <p:sp>
          <p:nvSpPr>
            <p:cNvPr id="115733" name="Freeform 314">
              <a:extLst>
                <a:ext uri="{FF2B5EF4-FFF2-40B4-BE49-F238E27FC236}">
                  <a16:creationId xmlns:a16="http://schemas.microsoft.com/office/drawing/2014/main" id="{2B7897D9-3D7D-42F0-B878-213C89FD6594}"/>
                </a:ext>
              </a:extLst>
            </p:cNvPr>
            <p:cNvSpPr>
              <a:spLocks/>
            </p:cNvSpPr>
            <p:nvPr/>
          </p:nvSpPr>
          <p:spPr bwMode="auto">
            <a:xfrm>
              <a:off x="860296" y="2553464"/>
              <a:ext cx="1178026" cy="1681105"/>
            </a:xfrm>
            <a:custGeom>
              <a:avLst/>
              <a:gdLst>
                <a:gd name="T0" fmla="*/ 2147483646 w 760"/>
                <a:gd name="T1" fmla="*/ 0 h 1051"/>
                <a:gd name="T2" fmla="*/ 2147483646 w 760"/>
                <a:gd name="T3" fmla="*/ 2147483646 h 1051"/>
                <a:gd name="T4" fmla="*/ 2147483646 w 760"/>
                <a:gd name="T5" fmla="*/ 2147483646 h 1051"/>
                <a:gd name="T6" fmla="*/ 2147483646 w 760"/>
                <a:gd name="T7" fmla="*/ 2147483646 h 1051"/>
                <a:gd name="T8" fmla="*/ 2147483646 w 760"/>
                <a:gd name="T9" fmla="*/ 2147483646 h 1051"/>
                <a:gd name="T10" fmla="*/ 2147483646 w 760"/>
                <a:gd name="T11" fmla="*/ 2147483646 h 1051"/>
                <a:gd name="T12" fmla="*/ 2147483646 w 760"/>
                <a:gd name="T13" fmla="*/ 2147483646 h 1051"/>
                <a:gd name="T14" fmla="*/ 2147483646 w 760"/>
                <a:gd name="T15" fmla="*/ 2147483646 h 1051"/>
                <a:gd name="T16" fmla="*/ 2147483646 w 760"/>
                <a:gd name="T17" fmla="*/ 2147483646 h 1051"/>
                <a:gd name="T18" fmla="*/ 2147483646 w 760"/>
                <a:gd name="T19" fmla="*/ 2147483646 h 1051"/>
                <a:gd name="T20" fmla="*/ 2147483646 w 760"/>
                <a:gd name="T21" fmla="*/ 2147483646 h 1051"/>
                <a:gd name="T22" fmla="*/ 2147483646 w 760"/>
                <a:gd name="T23" fmla="*/ 2147483646 h 1051"/>
                <a:gd name="T24" fmla="*/ 2147483646 w 760"/>
                <a:gd name="T25" fmla="*/ 2147483646 h 1051"/>
                <a:gd name="T26" fmla="*/ 2147483646 w 760"/>
                <a:gd name="T27" fmla="*/ 2147483646 h 1051"/>
                <a:gd name="T28" fmla="*/ 2147483646 w 760"/>
                <a:gd name="T29" fmla="*/ 2147483646 h 1051"/>
                <a:gd name="T30" fmla="*/ 2147483646 w 760"/>
                <a:gd name="T31" fmla="*/ 2147483646 h 1051"/>
                <a:gd name="T32" fmla="*/ 2147483646 w 760"/>
                <a:gd name="T33" fmla="*/ 2147483646 h 1051"/>
                <a:gd name="T34" fmla="*/ 2147483646 w 760"/>
                <a:gd name="T35" fmla="*/ 2147483646 h 1051"/>
                <a:gd name="T36" fmla="*/ 2147483646 w 760"/>
                <a:gd name="T37" fmla="*/ 2147483646 h 1051"/>
                <a:gd name="T38" fmla="*/ 2147483646 w 760"/>
                <a:gd name="T39" fmla="*/ 2147483646 h 1051"/>
                <a:gd name="T40" fmla="*/ 2147483646 w 760"/>
                <a:gd name="T41" fmla="*/ 2147483646 h 1051"/>
                <a:gd name="T42" fmla="*/ 2147483646 w 760"/>
                <a:gd name="T43" fmla="*/ 2147483646 h 1051"/>
                <a:gd name="T44" fmla="*/ 2147483646 w 760"/>
                <a:gd name="T45" fmla="*/ 2147483646 h 1051"/>
                <a:gd name="T46" fmla="*/ 2147483646 w 760"/>
                <a:gd name="T47" fmla="*/ 2147483646 h 1051"/>
                <a:gd name="T48" fmla="*/ 2147483646 w 760"/>
                <a:gd name="T49" fmla="*/ 2147483646 h 1051"/>
                <a:gd name="T50" fmla="*/ 2147483646 w 760"/>
                <a:gd name="T51" fmla="*/ 2147483646 h 1051"/>
                <a:gd name="T52" fmla="*/ 2147483646 w 760"/>
                <a:gd name="T53" fmla="*/ 2147483646 h 1051"/>
                <a:gd name="T54" fmla="*/ 2147483646 w 760"/>
                <a:gd name="T55" fmla="*/ 2147483646 h 1051"/>
                <a:gd name="T56" fmla="*/ 2147483646 w 760"/>
                <a:gd name="T57" fmla="*/ 2147483646 h 1051"/>
                <a:gd name="T58" fmla="*/ 2147483646 w 760"/>
                <a:gd name="T59" fmla="*/ 2147483646 h 1051"/>
                <a:gd name="T60" fmla="*/ 2147483646 w 760"/>
                <a:gd name="T61" fmla="*/ 2147483646 h 1051"/>
                <a:gd name="T62" fmla="*/ 2147483646 w 760"/>
                <a:gd name="T63" fmla="*/ 2147483646 h 1051"/>
                <a:gd name="T64" fmla="*/ 2147483646 w 760"/>
                <a:gd name="T65" fmla="*/ 2147483646 h 1051"/>
                <a:gd name="T66" fmla="*/ 2147483646 w 760"/>
                <a:gd name="T67" fmla="*/ 2147483646 h 1051"/>
                <a:gd name="T68" fmla="*/ 2147483646 w 760"/>
                <a:gd name="T69" fmla="*/ 2147483646 h 1051"/>
                <a:gd name="T70" fmla="*/ 2147483646 w 760"/>
                <a:gd name="T71" fmla="*/ 2147483646 h 1051"/>
                <a:gd name="T72" fmla="*/ 2147483646 w 760"/>
                <a:gd name="T73" fmla="*/ 2147483646 h 1051"/>
                <a:gd name="T74" fmla="*/ 2147483646 w 760"/>
                <a:gd name="T75" fmla="*/ 2147483646 h 1051"/>
                <a:gd name="T76" fmla="*/ 2147483646 w 760"/>
                <a:gd name="T77" fmla="*/ 2147483646 h 1051"/>
                <a:gd name="T78" fmla="*/ 2147483646 w 760"/>
                <a:gd name="T79" fmla="*/ 2147483646 h 1051"/>
                <a:gd name="T80" fmla="*/ 2147483646 w 760"/>
                <a:gd name="T81" fmla="*/ 2147483646 h 1051"/>
                <a:gd name="T82" fmla="*/ 2147483646 w 760"/>
                <a:gd name="T83" fmla="*/ 2147483646 h 1051"/>
                <a:gd name="T84" fmla="*/ 2147483646 w 760"/>
                <a:gd name="T85" fmla="*/ 2147483646 h 1051"/>
                <a:gd name="T86" fmla="*/ 0 w 760"/>
                <a:gd name="T87" fmla="*/ 2147483646 h 1051"/>
                <a:gd name="T88" fmla="*/ 2147483646 w 760"/>
                <a:gd name="T89" fmla="*/ 2147483646 h 1051"/>
                <a:gd name="T90" fmla="*/ 2147483646 w 760"/>
                <a:gd name="T91" fmla="*/ 2147483646 h 1051"/>
                <a:gd name="T92" fmla="*/ 2147483646 w 760"/>
                <a:gd name="T93" fmla="*/ 2147483646 h 1051"/>
                <a:gd name="T94" fmla="*/ 2147483646 w 760"/>
                <a:gd name="T95" fmla="*/ 0 h 10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60"/>
                <a:gd name="T145" fmla="*/ 0 h 1051"/>
                <a:gd name="T146" fmla="*/ 760 w 760"/>
                <a:gd name="T147" fmla="*/ 1051 h 10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60" h="1051">
                  <a:moveTo>
                    <a:pt x="59" y="0"/>
                  </a:moveTo>
                  <a:lnTo>
                    <a:pt x="406" y="63"/>
                  </a:lnTo>
                  <a:lnTo>
                    <a:pt x="330" y="370"/>
                  </a:lnTo>
                  <a:lnTo>
                    <a:pt x="724" y="842"/>
                  </a:lnTo>
                  <a:lnTo>
                    <a:pt x="759" y="901"/>
                  </a:lnTo>
                  <a:lnTo>
                    <a:pt x="722" y="930"/>
                  </a:lnTo>
                  <a:lnTo>
                    <a:pt x="697" y="983"/>
                  </a:lnTo>
                  <a:lnTo>
                    <a:pt x="675" y="1014"/>
                  </a:lnTo>
                  <a:lnTo>
                    <a:pt x="700" y="1042"/>
                  </a:lnTo>
                  <a:lnTo>
                    <a:pt x="659" y="1050"/>
                  </a:lnTo>
                  <a:lnTo>
                    <a:pt x="428" y="1042"/>
                  </a:lnTo>
                  <a:lnTo>
                    <a:pt x="412" y="982"/>
                  </a:lnTo>
                  <a:lnTo>
                    <a:pt x="372" y="936"/>
                  </a:lnTo>
                  <a:lnTo>
                    <a:pt x="344" y="921"/>
                  </a:lnTo>
                  <a:lnTo>
                    <a:pt x="334" y="888"/>
                  </a:lnTo>
                  <a:lnTo>
                    <a:pt x="311" y="871"/>
                  </a:lnTo>
                  <a:lnTo>
                    <a:pt x="286" y="848"/>
                  </a:lnTo>
                  <a:lnTo>
                    <a:pt x="278" y="824"/>
                  </a:lnTo>
                  <a:lnTo>
                    <a:pt x="256" y="808"/>
                  </a:lnTo>
                  <a:lnTo>
                    <a:pt x="221" y="817"/>
                  </a:lnTo>
                  <a:lnTo>
                    <a:pt x="180" y="803"/>
                  </a:lnTo>
                  <a:lnTo>
                    <a:pt x="180" y="790"/>
                  </a:lnTo>
                  <a:lnTo>
                    <a:pt x="178" y="762"/>
                  </a:lnTo>
                  <a:lnTo>
                    <a:pt x="161" y="729"/>
                  </a:lnTo>
                  <a:lnTo>
                    <a:pt x="159" y="703"/>
                  </a:lnTo>
                  <a:lnTo>
                    <a:pt x="143" y="680"/>
                  </a:lnTo>
                  <a:lnTo>
                    <a:pt x="147" y="659"/>
                  </a:lnTo>
                  <a:lnTo>
                    <a:pt x="97" y="605"/>
                  </a:lnTo>
                  <a:lnTo>
                    <a:pt x="97" y="575"/>
                  </a:lnTo>
                  <a:lnTo>
                    <a:pt x="122" y="563"/>
                  </a:lnTo>
                  <a:lnTo>
                    <a:pt x="122" y="544"/>
                  </a:lnTo>
                  <a:lnTo>
                    <a:pt x="97" y="538"/>
                  </a:lnTo>
                  <a:lnTo>
                    <a:pt x="85" y="509"/>
                  </a:lnTo>
                  <a:lnTo>
                    <a:pt x="72" y="459"/>
                  </a:lnTo>
                  <a:lnTo>
                    <a:pt x="109" y="485"/>
                  </a:lnTo>
                  <a:lnTo>
                    <a:pt x="96" y="449"/>
                  </a:lnTo>
                  <a:lnTo>
                    <a:pt x="122" y="449"/>
                  </a:lnTo>
                  <a:lnTo>
                    <a:pt x="122" y="423"/>
                  </a:lnTo>
                  <a:lnTo>
                    <a:pt x="96" y="406"/>
                  </a:lnTo>
                  <a:lnTo>
                    <a:pt x="81" y="431"/>
                  </a:lnTo>
                  <a:lnTo>
                    <a:pt x="59" y="422"/>
                  </a:lnTo>
                  <a:lnTo>
                    <a:pt x="9" y="304"/>
                  </a:lnTo>
                  <a:lnTo>
                    <a:pt x="23" y="219"/>
                  </a:lnTo>
                  <a:lnTo>
                    <a:pt x="0" y="171"/>
                  </a:lnTo>
                  <a:lnTo>
                    <a:pt x="11" y="135"/>
                  </a:lnTo>
                  <a:lnTo>
                    <a:pt x="35" y="127"/>
                  </a:lnTo>
                  <a:lnTo>
                    <a:pt x="59" y="72"/>
                  </a:lnTo>
                  <a:lnTo>
                    <a:pt x="59" y="0"/>
                  </a:lnTo>
                </a:path>
              </a:pathLst>
            </a:custGeom>
            <a:solidFill>
              <a:srgbClr val="99CCFF"/>
            </a:solidFill>
            <a:ln w="12700" cap="rnd">
              <a:solidFill>
                <a:schemeClr val="tx1"/>
              </a:solidFill>
              <a:round/>
              <a:headEnd/>
              <a:tailEnd/>
            </a:ln>
          </p:spPr>
          <p:txBody>
            <a:bodyPr/>
            <a:lstStyle/>
            <a:p>
              <a:endParaRPr lang="en-US" dirty="0"/>
            </a:p>
          </p:txBody>
        </p:sp>
        <p:sp>
          <p:nvSpPr>
            <p:cNvPr id="115734" name="Freeform 315">
              <a:extLst>
                <a:ext uri="{FF2B5EF4-FFF2-40B4-BE49-F238E27FC236}">
                  <a16:creationId xmlns:a16="http://schemas.microsoft.com/office/drawing/2014/main" id="{FB085A9E-F418-4F3B-9808-414D50D847CA}"/>
                </a:ext>
              </a:extLst>
            </p:cNvPr>
            <p:cNvSpPr>
              <a:spLocks/>
            </p:cNvSpPr>
            <p:nvPr/>
          </p:nvSpPr>
          <p:spPr bwMode="auto">
            <a:xfrm>
              <a:off x="1840098" y="1641471"/>
              <a:ext cx="822395" cy="1190585"/>
            </a:xfrm>
            <a:custGeom>
              <a:avLst/>
              <a:gdLst>
                <a:gd name="T0" fmla="*/ 2147483646 w 518"/>
                <a:gd name="T1" fmla="*/ 0 h 750"/>
                <a:gd name="T2" fmla="*/ 2147483646 w 518"/>
                <a:gd name="T3" fmla="*/ 2147483646 h 750"/>
                <a:gd name="T4" fmla="*/ 2147483646 w 518"/>
                <a:gd name="T5" fmla="*/ 2147483646 h 750"/>
                <a:gd name="T6" fmla="*/ 2147483646 w 518"/>
                <a:gd name="T7" fmla="*/ 2147483646 h 750"/>
                <a:gd name="T8" fmla="*/ 2147483646 w 518"/>
                <a:gd name="T9" fmla="*/ 2147483646 h 750"/>
                <a:gd name="T10" fmla="*/ 2147483646 w 518"/>
                <a:gd name="T11" fmla="*/ 2147483646 h 750"/>
                <a:gd name="T12" fmla="*/ 2147483646 w 518"/>
                <a:gd name="T13" fmla="*/ 2147483646 h 750"/>
                <a:gd name="T14" fmla="*/ 0 w 518"/>
                <a:gd name="T15" fmla="*/ 2147483646 h 750"/>
                <a:gd name="T16" fmla="*/ 2147483646 w 518"/>
                <a:gd name="T17" fmla="*/ 2147483646 h 750"/>
                <a:gd name="T18" fmla="*/ 2147483646 w 518"/>
                <a:gd name="T19" fmla="*/ 2147483646 h 750"/>
                <a:gd name="T20" fmla="*/ 2147483646 w 518"/>
                <a:gd name="T21" fmla="*/ 2147483646 h 750"/>
                <a:gd name="T22" fmla="*/ 2147483646 w 518"/>
                <a:gd name="T23" fmla="*/ 2147483646 h 750"/>
                <a:gd name="T24" fmla="*/ 2147483646 w 518"/>
                <a:gd name="T25" fmla="*/ 2147483646 h 750"/>
                <a:gd name="T26" fmla="*/ 2147483646 w 518"/>
                <a:gd name="T27" fmla="*/ 2147483646 h 750"/>
                <a:gd name="T28" fmla="*/ 2147483646 w 518"/>
                <a:gd name="T29" fmla="*/ 2147483646 h 750"/>
                <a:gd name="T30" fmla="*/ 2147483646 w 518"/>
                <a:gd name="T31" fmla="*/ 2147483646 h 750"/>
                <a:gd name="T32" fmla="*/ 2147483646 w 518"/>
                <a:gd name="T33" fmla="*/ 2147483646 h 750"/>
                <a:gd name="T34" fmla="*/ 2147483646 w 518"/>
                <a:gd name="T35" fmla="*/ 2147483646 h 750"/>
                <a:gd name="T36" fmla="*/ 2147483646 w 518"/>
                <a:gd name="T37" fmla="*/ 2147483646 h 750"/>
                <a:gd name="T38" fmla="*/ 2147483646 w 518"/>
                <a:gd name="T39" fmla="*/ 2147483646 h 750"/>
                <a:gd name="T40" fmla="*/ 2147483646 w 518"/>
                <a:gd name="T41" fmla="*/ 2147483646 h 750"/>
                <a:gd name="T42" fmla="*/ 2147483646 w 518"/>
                <a:gd name="T43" fmla="*/ 0 h 7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18"/>
                <a:gd name="T67" fmla="*/ 0 h 750"/>
                <a:gd name="T68" fmla="*/ 518 w 518"/>
                <a:gd name="T69" fmla="*/ 750 h 7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18" h="750">
                  <a:moveTo>
                    <a:pt x="125" y="0"/>
                  </a:moveTo>
                  <a:lnTo>
                    <a:pt x="78" y="293"/>
                  </a:lnTo>
                  <a:lnTo>
                    <a:pt x="127" y="356"/>
                  </a:lnTo>
                  <a:lnTo>
                    <a:pt x="50" y="422"/>
                  </a:lnTo>
                  <a:lnTo>
                    <a:pt x="41" y="466"/>
                  </a:lnTo>
                  <a:lnTo>
                    <a:pt x="63" y="498"/>
                  </a:lnTo>
                  <a:lnTo>
                    <a:pt x="41" y="514"/>
                  </a:lnTo>
                  <a:lnTo>
                    <a:pt x="0" y="685"/>
                  </a:lnTo>
                  <a:lnTo>
                    <a:pt x="247" y="721"/>
                  </a:lnTo>
                  <a:lnTo>
                    <a:pt x="479" y="749"/>
                  </a:lnTo>
                  <a:lnTo>
                    <a:pt x="504" y="595"/>
                  </a:lnTo>
                  <a:lnTo>
                    <a:pt x="517" y="510"/>
                  </a:lnTo>
                  <a:lnTo>
                    <a:pt x="494" y="479"/>
                  </a:lnTo>
                  <a:lnTo>
                    <a:pt x="440" y="488"/>
                  </a:lnTo>
                  <a:lnTo>
                    <a:pt x="370" y="496"/>
                  </a:lnTo>
                  <a:lnTo>
                    <a:pt x="358" y="426"/>
                  </a:lnTo>
                  <a:lnTo>
                    <a:pt x="275" y="369"/>
                  </a:lnTo>
                  <a:lnTo>
                    <a:pt x="287" y="332"/>
                  </a:lnTo>
                  <a:lnTo>
                    <a:pt x="295" y="269"/>
                  </a:lnTo>
                  <a:lnTo>
                    <a:pt x="187" y="132"/>
                  </a:lnTo>
                  <a:lnTo>
                    <a:pt x="200" y="9"/>
                  </a:lnTo>
                  <a:lnTo>
                    <a:pt x="125" y="0"/>
                  </a:lnTo>
                </a:path>
              </a:pathLst>
            </a:custGeom>
            <a:solidFill>
              <a:srgbClr val="99CCFF"/>
            </a:solidFill>
            <a:ln w="12700" cap="rnd">
              <a:solidFill>
                <a:srgbClr val="000000"/>
              </a:solidFill>
              <a:round/>
              <a:headEnd/>
              <a:tailEnd/>
            </a:ln>
          </p:spPr>
          <p:txBody>
            <a:bodyPr/>
            <a:lstStyle/>
            <a:p>
              <a:endParaRPr lang="en-US"/>
            </a:p>
          </p:txBody>
        </p:sp>
        <p:sp>
          <p:nvSpPr>
            <p:cNvPr id="115735" name="Freeform 316">
              <a:extLst>
                <a:ext uri="{FF2B5EF4-FFF2-40B4-BE49-F238E27FC236}">
                  <a16:creationId xmlns:a16="http://schemas.microsoft.com/office/drawing/2014/main" id="{496A1E9D-93C2-4EB3-84ED-42EDF34A14A8}"/>
                </a:ext>
              </a:extLst>
            </p:cNvPr>
            <p:cNvSpPr>
              <a:spLocks/>
            </p:cNvSpPr>
            <p:nvPr/>
          </p:nvSpPr>
          <p:spPr bwMode="auto">
            <a:xfrm>
              <a:off x="2098829" y="2784433"/>
              <a:ext cx="762065" cy="882621"/>
            </a:xfrm>
            <a:custGeom>
              <a:avLst/>
              <a:gdLst>
                <a:gd name="T0" fmla="*/ 2147483646 w 480"/>
                <a:gd name="T1" fmla="*/ 0 h 556"/>
                <a:gd name="T2" fmla="*/ 2147483646 w 480"/>
                <a:gd name="T3" fmla="*/ 2147483646 h 556"/>
                <a:gd name="T4" fmla="*/ 2147483646 w 480"/>
                <a:gd name="T5" fmla="*/ 2147483646 h 556"/>
                <a:gd name="T6" fmla="*/ 2147483646 w 480"/>
                <a:gd name="T7" fmla="*/ 2147483646 h 556"/>
                <a:gd name="T8" fmla="*/ 2147483646 w 480"/>
                <a:gd name="T9" fmla="*/ 2147483646 h 556"/>
                <a:gd name="T10" fmla="*/ 0 w 480"/>
                <a:gd name="T11" fmla="*/ 2147483646 h 556"/>
                <a:gd name="T12" fmla="*/ 2147483646 w 480"/>
                <a:gd name="T13" fmla="*/ 2147483646 h 556"/>
                <a:gd name="T14" fmla="*/ 2147483646 w 480"/>
                <a:gd name="T15" fmla="*/ 0 h 5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556"/>
                <a:gd name="T26" fmla="*/ 480 w 480"/>
                <a:gd name="T27" fmla="*/ 556 h 5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556">
                  <a:moveTo>
                    <a:pt x="90" y="0"/>
                  </a:moveTo>
                  <a:lnTo>
                    <a:pt x="323" y="29"/>
                  </a:lnTo>
                  <a:lnTo>
                    <a:pt x="307" y="136"/>
                  </a:lnTo>
                  <a:lnTo>
                    <a:pt x="479" y="151"/>
                  </a:lnTo>
                  <a:lnTo>
                    <a:pt x="432" y="555"/>
                  </a:lnTo>
                  <a:lnTo>
                    <a:pt x="0" y="514"/>
                  </a:lnTo>
                  <a:lnTo>
                    <a:pt x="44" y="255"/>
                  </a:lnTo>
                  <a:lnTo>
                    <a:pt x="90" y="0"/>
                  </a:lnTo>
                </a:path>
              </a:pathLst>
            </a:custGeom>
            <a:solidFill>
              <a:srgbClr val="99CCFF"/>
            </a:solidFill>
            <a:ln w="12700" cap="rnd">
              <a:solidFill>
                <a:srgbClr val="000000"/>
              </a:solidFill>
              <a:round/>
              <a:headEnd/>
              <a:tailEnd/>
            </a:ln>
          </p:spPr>
          <p:txBody>
            <a:bodyPr/>
            <a:lstStyle/>
            <a:p>
              <a:endParaRPr lang="en-US"/>
            </a:p>
          </p:txBody>
        </p:sp>
        <p:sp>
          <p:nvSpPr>
            <p:cNvPr id="115736" name="Freeform 317">
              <a:extLst>
                <a:ext uri="{FF2B5EF4-FFF2-40B4-BE49-F238E27FC236}">
                  <a16:creationId xmlns:a16="http://schemas.microsoft.com/office/drawing/2014/main" id="{E7668DC4-DBCF-4A0A-B919-8A9508D1A1E9}"/>
                </a:ext>
              </a:extLst>
            </p:cNvPr>
            <p:cNvSpPr>
              <a:spLocks/>
            </p:cNvSpPr>
            <p:nvPr/>
          </p:nvSpPr>
          <p:spPr bwMode="auto">
            <a:xfrm>
              <a:off x="2136932" y="1654170"/>
              <a:ext cx="1428873" cy="798487"/>
            </a:xfrm>
            <a:custGeom>
              <a:avLst/>
              <a:gdLst>
                <a:gd name="T0" fmla="*/ 2147483646 w 900"/>
                <a:gd name="T1" fmla="*/ 0 h 503"/>
                <a:gd name="T2" fmla="*/ 2147483646 w 900"/>
                <a:gd name="T3" fmla="*/ 2147483646 h 503"/>
                <a:gd name="T4" fmla="*/ 2147483646 w 900"/>
                <a:gd name="T5" fmla="*/ 2147483646 h 503"/>
                <a:gd name="T6" fmla="*/ 2147483646 w 900"/>
                <a:gd name="T7" fmla="*/ 2147483646 h 503"/>
                <a:gd name="T8" fmla="*/ 2147483646 w 900"/>
                <a:gd name="T9" fmla="*/ 2147483646 h 503"/>
                <a:gd name="T10" fmla="*/ 2147483646 w 900"/>
                <a:gd name="T11" fmla="*/ 2147483646 h 503"/>
                <a:gd name="T12" fmla="*/ 2147483646 w 900"/>
                <a:gd name="T13" fmla="*/ 2147483646 h 503"/>
                <a:gd name="T14" fmla="*/ 2147483646 w 900"/>
                <a:gd name="T15" fmla="*/ 2147483646 h 503"/>
                <a:gd name="T16" fmla="*/ 2147483646 w 900"/>
                <a:gd name="T17" fmla="*/ 2147483646 h 503"/>
                <a:gd name="T18" fmla="*/ 2147483646 w 900"/>
                <a:gd name="T19" fmla="*/ 2147483646 h 503"/>
                <a:gd name="T20" fmla="*/ 2147483646 w 900"/>
                <a:gd name="T21" fmla="*/ 2147483646 h 503"/>
                <a:gd name="T22" fmla="*/ 2147483646 w 900"/>
                <a:gd name="T23" fmla="*/ 2147483646 h 503"/>
                <a:gd name="T24" fmla="*/ 2147483646 w 900"/>
                <a:gd name="T25" fmla="*/ 2147483646 h 503"/>
                <a:gd name="T26" fmla="*/ 2147483646 w 900"/>
                <a:gd name="T27" fmla="*/ 2147483646 h 503"/>
                <a:gd name="T28" fmla="*/ 2147483646 w 900"/>
                <a:gd name="T29" fmla="*/ 2147483646 h 503"/>
                <a:gd name="T30" fmla="*/ 2147483646 w 900"/>
                <a:gd name="T31" fmla="*/ 2147483646 h 503"/>
                <a:gd name="T32" fmla="*/ 2147483646 w 900"/>
                <a:gd name="T33" fmla="*/ 2147483646 h 503"/>
                <a:gd name="T34" fmla="*/ 0 w 900"/>
                <a:gd name="T35" fmla="*/ 2147483646 h 503"/>
                <a:gd name="T36" fmla="*/ 2147483646 w 900"/>
                <a:gd name="T37" fmla="*/ 0 h 5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0"/>
                <a:gd name="T58" fmla="*/ 0 h 503"/>
                <a:gd name="T59" fmla="*/ 900 w 900"/>
                <a:gd name="T60" fmla="*/ 503 h 5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0" h="503">
                  <a:moveTo>
                    <a:pt x="15" y="0"/>
                  </a:moveTo>
                  <a:lnTo>
                    <a:pt x="189" y="20"/>
                  </a:lnTo>
                  <a:lnTo>
                    <a:pt x="296" y="33"/>
                  </a:lnTo>
                  <a:lnTo>
                    <a:pt x="438" y="47"/>
                  </a:lnTo>
                  <a:lnTo>
                    <a:pt x="568" y="58"/>
                  </a:lnTo>
                  <a:lnTo>
                    <a:pt x="793" y="73"/>
                  </a:lnTo>
                  <a:lnTo>
                    <a:pt x="899" y="80"/>
                  </a:lnTo>
                  <a:lnTo>
                    <a:pt x="896" y="489"/>
                  </a:lnTo>
                  <a:lnTo>
                    <a:pt x="343" y="446"/>
                  </a:lnTo>
                  <a:lnTo>
                    <a:pt x="332" y="502"/>
                  </a:lnTo>
                  <a:lnTo>
                    <a:pt x="310" y="476"/>
                  </a:lnTo>
                  <a:lnTo>
                    <a:pt x="260" y="480"/>
                  </a:lnTo>
                  <a:lnTo>
                    <a:pt x="186" y="490"/>
                  </a:lnTo>
                  <a:lnTo>
                    <a:pt x="174" y="419"/>
                  </a:lnTo>
                  <a:lnTo>
                    <a:pt x="91" y="363"/>
                  </a:lnTo>
                  <a:lnTo>
                    <a:pt x="103" y="309"/>
                  </a:lnTo>
                  <a:lnTo>
                    <a:pt x="113" y="265"/>
                  </a:lnTo>
                  <a:lnTo>
                    <a:pt x="0" y="126"/>
                  </a:lnTo>
                  <a:lnTo>
                    <a:pt x="15" y="0"/>
                  </a:lnTo>
                </a:path>
              </a:pathLst>
            </a:custGeom>
            <a:solidFill>
              <a:srgbClr val="99CCFF"/>
            </a:solidFill>
            <a:ln w="12700" cap="rnd">
              <a:solidFill>
                <a:srgbClr val="000000"/>
              </a:solidFill>
              <a:round/>
              <a:headEnd/>
              <a:tailEnd/>
            </a:ln>
          </p:spPr>
          <p:txBody>
            <a:bodyPr/>
            <a:lstStyle/>
            <a:p>
              <a:endParaRPr lang="en-US"/>
            </a:p>
          </p:txBody>
        </p:sp>
        <p:sp>
          <p:nvSpPr>
            <p:cNvPr id="115737" name="Freeform 318">
              <a:extLst>
                <a:ext uri="{FF2B5EF4-FFF2-40B4-BE49-F238E27FC236}">
                  <a16:creationId xmlns:a16="http://schemas.microsoft.com/office/drawing/2014/main" id="{66979C88-34CE-493A-8319-7621C8113B6F}"/>
                </a:ext>
              </a:extLst>
            </p:cNvPr>
            <p:cNvSpPr>
              <a:spLocks/>
            </p:cNvSpPr>
            <p:nvPr/>
          </p:nvSpPr>
          <p:spPr bwMode="auto">
            <a:xfrm>
              <a:off x="2578296" y="2355822"/>
              <a:ext cx="984334" cy="715939"/>
            </a:xfrm>
            <a:custGeom>
              <a:avLst/>
              <a:gdLst>
                <a:gd name="T0" fmla="*/ 2147483646 w 619"/>
                <a:gd name="T1" fmla="*/ 0 h 451"/>
                <a:gd name="T2" fmla="*/ 2147483646 w 619"/>
                <a:gd name="T3" fmla="*/ 2147483646 h 451"/>
                <a:gd name="T4" fmla="*/ 0 w 619"/>
                <a:gd name="T5" fmla="*/ 2147483646 h 451"/>
                <a:gd name="T6" fmla="*/ 2147483646 w 619"/>
                <a:gd name="T7" fmla="*/ 2147483646 h 451"/>
                <a:gd name="T8" fmla="*/ 2147483646 w 619"/>
                <a:gd name="T9" fmla="*/ 2147483646 h 451"/>
                <a:gd name="T10" fmla="*/ 2147483646 w 619"/>
                <a:gd name="T11" fmla="*/ 2147483646 h 451"/>
                <a:gd name="T12" fmla="*/ 2147483646 w 619"/>
                <a:gd name="T13" fmla="*/ 0 h 451"/>
                <a:gd name="T14" fmla="*/ 0 60000 65536"/>
                <a:gd name="T15" fmla="*/ 0 60000 65536"/>
                <a:gd name="T16" fmla="*/ 0 60000 65536"/>
                <a:gd name="T17" fmla="*/ 0 60000 65536"/>
                <a:gd name="T18" fmla="*/ 0 60000 65536"/>
                <a:gd name="T19" fmla="*/ 0 60000 65536"/>
                <a:gd name="T20" fmla="*/ 0 60000 65536"/>
                <a:gd name="T21" fmla="*/ 0 w 619"/>
                <a:gd name="T22" fmla="*/ 0 h 451"/>
                <a:gd name="T23" fmla="*/ 619 w 619"/>
                <a:gd name="T24" fmla="*/ 451 h 4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9" h="451">
                  <a:moveTo>
                    <a:pt x="59" y="0"/>
                  </a:moveTo>
                  <a:lnTo>
                    <a:pt x="38" y="169"/>
                  </a:lnTo>
                  <a:lnTo>
                    <a:pt x="0" y="409"/>
                  </a:lnTo>
                  <a:lnTo>
                    <a:pt x="178" y="422"/>
                  </a:lnTo>
                  <a:lnTo>
                    <a:pt x="596" y="450"/>
                  </a:lnTo>
                  <a:lnTo>
                    <a:pt x="618" y="48"/>
                  </a:lnTo>
                  <a:lnTo>
                    <a:pt x="59" y="0"/>
                  </a:lnTo>
                </a:path>
              </a:pathLst>
            </a:custGeom>
            <a:solidFill>
              <a:srgbClr val="99CCFF"/>
            </a:solidFill>
            <a:ln w="12700" cap="rnd">
              <a:solidFill>
                <a:srgbClr val="000000"/>
              </a:solidFill>
              <a:round/>
              <a:headEnd/>
              <a:tailEnd/>
            </a:ln>
          </p:spPr>
          <p:txBody>
            <a:bodyPr/>
            <a:lstStyle/>
            <a:p>
              <a:endParaRPr lang="en-US"/>
            </a:p>
          </p:txBody>
        </p:sp>
        <p:sp>
          <p:nvSpPr>
            <p:cNvPr id="115738" name="Freeform 319">
              <a:extLst>
                <a:ext uri="{FF2B5EF4-FFF2-40B4-BE49-F238E27FC236}">
                  <a16:creationId xmlns:a16="http://schemas.microsoft.com/office/drawing/2014/main" id="{CB2C18A5-B273-42D3-9B39-752B0242A3E4}"/>
                </a:ext>
              </a:extLst>
            </p:cNvPr>
            <p:cNvSpPr>
              <a:spLocks/>
            </p:cNvSpPr>
            <p:nvPr/>
          </p:nvSpPr>
          <p:spPr bwMode="auto">
            <a:xfrm>
              <a:off x="2778337" y="3022549"/>
              <a:ext cx="1022437" cy="682603"/>
            </a:xfrm>
            <a:custGeom>
              <a:avLst/>
              <a:gdLst>
                <a:gd name="T0" fmla="*/ 2147483646 w 644"/>
                <a:gd name="T1" fmla="*/ 0 h 430"/>
                <a:gd name="T2" fmla="*/ 2147483646 w 644"/>
                <a:gd name="T3" fmla="*/ 2147483646 h 430"/>
                <a:gd name="T4" fmla="*/ 0 w 644"/>
                <a:gd name="T5" fmla="*/ 2147483646 h 430"/>
                <a:gd name="T6" fmla="*/ 2147483646 w 644"/>
                <a:gd name="T7" fmla="*/ 2147483646 h 430"/>
                <a:gd name="T8" fmla="*/ 2147483646 w 644"/>
                <a:gd name="T9" fmla="*/ 2147483646 h 430"/>
                <a:gd name="T10" fmla="*/ 2147483646 w 644"/>
                <a:gd name="T11" fmla="*/ 2147483646 h 430"/>
                <a:gd name="T12" fmla="*/ 2147483646 w 644"/>
                <a:gd name="T13" fmla="*/ 2147483646 h 430"/>
                <a:gd name="T14" fmla="*/ 2147483646 w 644"/>
                <a:gd name="T15" fmla="*/ 2147483646 h 430"/>
                <a:gd name="T16" fmla="*/ 2147483646 w 644"/>
                <a:gd name="T17" fmla="*/ 0 h 4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4"/>
                <a:gd name="T28" fmla="*/ 0 h 430"/>
                <a:gd name="T29" fmla="*/ 644 w 644"/>
                <a:gd name="T30" fmla="*/ 430 h 4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4" h="430">
                  <a:moveTo>
                    <a:pt x="53" y="0"/>
                  </a:moveTo>
                  <a:lnTo>
                    <a:pt x="21" y="258"/>
                  </a:lnTo>
                  <a:lnTo>
                    <a:pt x="0" y="405"/>
                  </a:lnTo>
                  <a:lnTo>
                    <a:pt x="322" y="420"/>
                  </a:lnTo>
                  <a:lnTo>
                    <a:pt x="627" y="429"/>
                  </a:lnTo>
                  <a:lnTo>
                    <a:pt x="638" y="229"/>
                  </a:lnTo>
                  <a:lnTo>
                    <a:pt x="643" y="31"/>
                  </a:lnTo>
                  <a:lnTo>
                    <a:pt x="468" y="28"/>
                  </a:lnTo>
                  <a:lnTo>
                    <a:pt x="53" y="0"/>
                  </a:lnTo>
                </a:path>
              </a:pathLst>
            </a:custGeom>
            <a:solidFill>
              <a:srgbClr val="99CCFF"/>
            </a:solidFill>
            <a:ln w="12700" cap="rnd">
              <a:solidFill>
                <a:srgbClr val="000000"/>
              </a:solidFill>
              <a:round/>
              <a:headEnd/>
              <a:tailEnd/>
            </a:ln>
          </p:spPr>
          <p:txBody>
            <a:bodyPr/>
            <a:lstStyle/>
            <a:p>
              <a:endParaRPr lang="en-US"/>
            </a:p>
          </p:txBody>
        </p:sp>
        <p:sp>
          <p:nvSpPr>
            <p:cNvPr id="115739" name="Freeform 28">
              <a:extLst>
                <a:ext uri="{FF2B5EF4-FFF2-40B4-BE49-F238E27FC236}">
                  <a16:creationId xmlns:a16="http://schemas.microsoft.com/office/drawing/2014/main" id="{421C07C8-281D-4C29-BF1D-E86D5F9309F6}"/>
                </a:ext>
              </a:extLst>
            </p:cNvPr>
            <p:cNvSpPr>
              <a:spLocks/>
            </p:cNvSpPr>
            <p:nvPr/>
          </p:nvSpPr>
          <p:spPr bwMode="auto">
            <a:xfrm>
              <a:off x="1863725" y="3595689"/>
              <a:ext cx="923925" cy="919162"/>
            </a:xfrm>
            <a:custGeom>
              <a:avLst/>
              <a:gdLst>
                <a:gd name="T0" fmla="*/ 2147483646 w 583"/>
                <a:gd name="T1" fmla="*/ 0 h 579"/>
                <a:gd name="T2" fmla="*/ 2147483646 w 583"/>
                <a:gd name="T3" fmla="*/ 2147483646 h 579"/>
                <a:gd name="T4" fmla="*/ 2147483646 w 583"/>
                <a:gd name="T5" fmla="*/ 2147483646 h 579"/>
                <a:gd name="T6" fmla="*/ 2147483646 w 583"/>
                <a:gd name="T7" fmla="*/ 2147483646 h 579"/>
                <a:gd name="T8" fmla="*/ 2147483646 w 583"/>
                <a:gd name="T9" fmla="*/ 2147483646 h 579"/>
                <a:gd name="T10" fmla="*/ 2147483646 w 583"/>
                <a:gd name="T11" fmla="*/ 2147483646 h 579"/>
                <a:gd name="T12" fmla="*/ 2147483646 w 583"/>
                <a:gd name="T13" fmla="*/ 2147483646 h 579"/>
                <a:gd name="T14" fmla="*/ 2147483646 w 583"/>
                <a:gd name="T15" fmla="*/ 2147483646 h 579"/>
                <a:gd name="T16" fmla="*/ 2147483646 w 583"/>
                <a:gd name="T17" fmla="*/ 2147483646 h 579"/>
                <a:gd name="T18" fmla="*/ 2147483646 w 583"/>
                <a:gd name="T19" fmla="*/ 2147483646 h 579"/>
                <a:gd name="T20" fmla="*/ 2147483646 w 583"/>
                <a:gd name="T21" fmla="*/ 2147483646 h 579"/>
                <a:gd name="T22" fmla="*/ 0 w 583"/>
                <a:gd name="T23" fmla="*/ 2147483646 h 579"/>
                <a:gd name="T24" fmla="*/ 2147483646 w 583"/>
                <a:gd name="T25" fmla="*/ 2147483646 h 579"/>
                <a:gd name="T26" fmla="*/ 2147483646 w 583"/>
                <a:gd name="T27" fmla="*/ 2147483646 h 579"/>
                <a:gd name="T28" fmla="*/ 2147483646 w 583"/>
                <a:gd name="T29" fmla="*/ 2147483646 h 579"/>
                <a:gd name="T30" fmla="*/ 2147483646 w 583"/>
                <a:gd name="T31" fmla="*/ 0 h 5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3"/>
                <a:gd name="T49" fmla="*/ 0 h 579"/>
                <a:gd name="T50" fmla="*/ 583 w 583"/>
                <a:gd name="T51" fmla="*/ 579 h 57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3" h="579">
                  <a:moveTo>
                    <a:pt x="148" y="0"/>
                  </a:moveTo>
                  <a:lnTo>
                    <a:pt x="138" y="75"/>
                  </a:lnTo>
                  <a:lnTo>
                    <a:pt x="88" y="66"/>
                  </a:lnTo>
                  <a:lnTo>
                    <a:pt x="91" y="163"/>
                  </a:lnTo>
                  <a:lnTo>
                    <a:pt x="66" y="182"/>
                  </a:lnTo>
                  <a:lnTo>
                    <a:pt x="101" y="242"/>
                  </a:lnTo>
                  <a:lnTo>
                    <a:pt x="66" y="268"/>
                  </a:lnTo>
                  <a:lnTo>
                    <a:pt x="47" y="312"/>
                  </a:lnTo>
                  <a:lnTo>
                    <a:pt x="19" y="355"/>
                  </a:lnTo>
                  <a:lnTo>
                    <a:pt x="38" y="380"/>
                  </a:lnTo>
                  <a:lnTo>
                    <a:pt x="4" y="389"/>
                  </a:lnTo>
                  <a:lnTo>
                    <a:pt x="0" y="429"/>
                  </a:lnTo>
                  <a:lnTo>
                    <a:pt x="326" y="576"/>
                  </a:lnTo>
                  <a:lnTo>
                    <a:pt x="512" y="578"/>
                  </a:lnTo>
                  <a:lnTo>
                    <a:pt x="582" y="44"/>
                  </a:lnTo>
                  <a:lnTo>
                    <a:pt x="148" y="0"/>
                  </a:lnTo>
                </a:path>
              </a:pathLst>
            </a:custGeom>
            <a:solidFill>
              <a:srgbClr val="99CCFF"/>
            </a:solidFill>
            <a:ln w="12700" cap="rnd">
              <a:solidFill>
                <a:srgbClr val="000000"/>
              </a:solidFill>
              <a:round/>
              <a:headEnd/>
              <a:tailEnd/>
            </a:ln>
          </p:spPr>
          <p:txBody>
            <a:bodyPr/>
            <a:lstStyle/>
            <a:p>
              <a:endParaRPr lang="en-US"/>
            </a:p>
          </p:txBody>
        </p:sp>
        <p:sp>
          <p:nvSpPr>
            <p:cNvPr id="115740" name="Freeform 321">
              <a:extLst>
                <a:ext uri="{FF2B5EF4-FFF2-40B4-BE49-F238E27FC236}">
                  <a16:creationId xmlns:a16="http://schemas.microsoft.com/office/drawing/2014/main" id="{661A04AC-6578-4A22-9E81-85FC0FDA7071}"/>
                </a:ext>
              </a:extLst>
            </p:cNvPr>
            <p:cNvSpPr>
              <a:spLocks/>
            </p:cNvSpPr>
            <p:nvPr/>
          </p:nvSpPr>
          <p:spPr bwMode="auto">
            <a:xfrm>
              <a:off x="2667203" y="3659116"/>
              <a:ext cx="984334" cy="871507"/>
            </a:xfrm>
            <a:custGeom>
              <a:avLst/>
              <a:gdLst>
                <a:gd name="T0" fmla="*/ 2147483646 w 619"/>
                <a:gd name="T1" fmla="*/ 0 h 549"/>
                <a:gd name="T2" fmla="*/ 2147483646 w 619"/>
                <a:gd name="T3" fmla="*/ 2147483646 h 549"/>
                <a:gd name="T4" fmla="*/ 2147483646 w 619"/>
                <a:gd name="T5" fmla="*/ 2147483646 h 549"/>
                <a:gd name="T6" fmla="*/ 2147483646 w 619"/>
                <a:gd name="T7" fmla="*/ 2147483646 h 549"/>
                <a:gd name="T8" fmla="*/ 2147483646 w 619"/>
                <a:gd name="T9" fmla="*/ 2147483646 h 549"/>
                <a:gd name="T10" fmla="*/ 2147483646 w 619"/>
                <a:gd name="T11" fmla="*/ 2147483646 h 549"/>
                <a:gd name="T12" fmla="*/ 2147483646 w 619"/>
                <a:gd name="T13" fmla="*/ 2147483646 h 549"/>
                <a:gd name="T14" fmla="*/ 2147483646 w 619"/>
                <a:gd name="T15" fmla="*/ 2147483646 h 549"/>
                <a:gd name="T16" fmla="*/ 0 w 619"/>
                <a:gd name="T17" fmla="*/ 2147483646 h 549"/>
                <a:gd name="T18" fmla="*/ 2147483646 w 619"/>
                <a:gd name="T19" fmla="*/ 2147483646 h 549"/>
                <a:gd name="T20" fmla="*/ 2147483646 w 619"/>
                <a:gd name="T21" fmla="*/ 0 h 5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9"/>
                <a:gd name="T34" fmla="*/ 0 h 549"/>
                <a:gd name="T35" fmla="*/ 619 w 619"/>
                <a:gd name="T36" fmla="*/ 549 h 5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9" h="549">
                  <a:moveTo>
                    <a:pt x="75" y="0"/>
                  </a:moveTo>
                  <a:lnTo>
                    <a:pt x="618" y="22"/>
                  </a:lnTo>
                  <a:lnTo>
                    <a:pt x="593" y="508"/>
                  </a:lnTo>
                  <a:lnTo>
                    <a:pt x="415" y="499"/>
                  </a:lnTo>
                  <a:lnTo>
                    <a:pt x="250" y="495"/>
                  </a:lnTo>
                  <a:lnTo>
                    <a:pt x="250" y="514"/>
                  </a:lnTo>
                  <a:lnTo>
                    <a:pt x="112" y="514"/>
                  </a:lnTo>
                  <a:lnTo>
                    <a:pt x="104" y="548"/>
                  </a:lnTo>
                  <a:lnTo>
                    <a:pt x="0" y="537"/>
                  </a:lnTo>
                  <a:lnTo>
                    <a:pt x="59" y="125"/>
                  </a:lnTo>
                  <a:lnTo>
                    <a:pt x="75" y="0"/>
                  </a:lnTo>
                </a:path>
              </a:pathLst>
            </a:custGeom>
            <a:solidFill>
              <a:srgbClr val="C5FFC6"/>
            </a:solidFill>
            <a:ln w="12700" cap="rnd">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a:p>
              <a:r>
                <a:rPr lang="en-US" altLang="en-US"/>
                <a:t>         </a:t>
              </a:r>
            </a:p>
            <a:p>
              <a:endParaRPr lang="en-US" altLang="en-US"/>
            </a:p>
            <a:p>
              <a:r>
                <a:rPr lang="en-US" altLang="en-US"/>
                <a:t>        </a:t>
              </a:r>
            </a:p>
          </p:txBody>
        </p:sp>
        <p:sp>
          <p:nvSpPr>
            <p:cNvPr id="115741" name="Freeform 322">
              <a:extLst>
                <a:ext uri="{FF2B5EF4-FFF2-40B4-BE49-F238E27FC236}">
                  <a16:creationId xmlns:a16="http://schemas.microsoft.com/office/drawing/2014/main" id="{0C370200-FFEE-400A-8981-53966E133AB1}"/>
                </a:ext>
              </a:extLst>
            </p:cNvPr>
            <p:cNvSpPr>
              <a:spLocks/>
            </p:cNvSpPr>
            <p:nvPr/>
          </p:nvSpPr>
          <p:spPr bwMode="auto">
            <a:xfrm>
              <a:off x="3054586" y="3786111"/>
              <a:ext cx="1994070" cy="1652530"/>
            </a:xfrm>
            <a:custGeom>
              <a:avLst/>
              <a:gdLst>
                <a:gd name="T0" fmla="*/ 2147483646 w 1255"/>
                <a:gd name="T1" fmla="*/ 0 h 1041"/>
                <a:gd name="T2" fmla="*/ 2147483646 w 1255"/>
                <a:gd name="T3" fmla="*/ 2147483646 h 1041"/>
                <a:gd name="T4" fmla="*/ 2147483646 w 1255"/>
                <a:gd name="T5" fmla="*/ 2147483646 h 1041"/>
                <a:gd name="T6" fmla="*/ 2147483646 w 1255"/>
                <a:gd name="T7" fmla="*/ 2147483646 h 1041"/>
                <a:gd name="T8" fmla="*/ 2147483646 w 1255"/>
                <a:gd name="T9" fmla="*/ 2147483646 h 1041"/>
                <a:gd name="T10" fmla="*/ 2147483646 w 1255"/>
                <a:gd name="T11" fmla="*/ 2147483646 h 1041"/>
                <a:gd name="T12" fmla="*/ 2147483646 w 1255"/>
                <a:gd name="T13" fmla="*/ 2147483646 h 1041"/>
                <a:gd name="T14" fmla="*/ 2147483646 w 1255"/>
                <a:gd name="T15" fmla="*/ 2147483646 h 1041"/>
                <a:gd name="T16" fmla="*/ 2147483646 w 1255"/>
                <a:gd name="T17" fmla="*/ 2147483646 h 1041"/>
                <a:gd name="T18" fmla="*/ 2147483646 w 1255"/>
                <a:gd name="T19" fmla="*/ 2147483646 h 1041"/>
                <a:gd name="T20" fmla="*/ 2147483646 w 1255"/>
                <a:gd name="T21" fmla="*/ 2147483646 h 1041"/>
                <a:gd name="T22" fmla="*/ 2147483646 w 1255"/>
                <a:gd name="T23" fmla="*/ 2147483646 h 1041"/>
                <a:gd name="T24" fmla="*/ 2147483646 w 1255"/>
                <a:gd name="T25" fmla="*/ 2147483646 h 1041"/>
                <a:gd name="T26" fmla="*/ 2147483646 w 1255"/>
                <a:gd name="T27" fmla="*/ 2147483646 h 1041"/>
                <a:gd name="T28" fmla="*/ 2147483646 w 1255"/>
                <a:gd name="T29" fmla="*/ 2147483646 h 1041"/>
                <a:gd name="T30" fmla="*/ 2147483646 w 1255"/>
                <a:gd name="T31" fmla="*/ 2147483646 h 1041"/>
                <a:gd name="T32" fmla="*/ 2147483646 w 1255"/>
                <a:gd name="T33" fmla="*/ 2147483646 h 1041"/>
                <a:gd name="T34" fmla="*/ 2147483646 w 1255"/>
                <a:gd name="T35" fmla="*/ 2147483646 h 1041"/>
                <a:gd name="T36" fmla="*/ 2147483646 w 1255"/>
                <a:gd name="T37" fmla="*/ 2147483646 h 1041"/>
                <a:gd name="T38" fmla="*/ 2147483646 w 1255"/>
                <a:gd name="T39" fmla="*/ 2147483646 h 1041"/>
                <a:gd name="T40" fmla="*/ 2147483646 w 1255"/>
                <a:gd name="T41" fmla="*/ 2147483646 h 1041"/>
                <a:gd name="T42" fmla="*/ 2147483646 w 1255"/>
                <a:gd name="T43" fmla="*/ 2147483646 h 1041"/>
                <a:gd name="T44" fmla="*/ 2147483646 w 1255"/>
                <a:gd name="T45" fmla="*/ 2147483646 h 1041"/>
                <a:gd name="T46" fmla="*/ 2147483646 w 1255"/>
                <a:gd name="T47" fmla="*/ 2147483646 h 1041"/>
                <a:gd name="T48" fmla="*/ 2147483646 w 1255"/>
                <a:gd name="T49" fmla="*/ 2147483646 h 1041"/>
                <a:gd name="T50" fmla="*/ 2147483646 w 1255"/>
                <a:gd name="T51" fmla="*/ 2147483646 h 1041"/>
                <a:gd name="T52" fmla="*/ 2147483646 w 1255"/>
                <a:gd name="T53" fmla="*/ 2147483646 h 1041"/>
                <a:gd name="T54" fmla="*/ 2147483646 w 1255"/>
                <a:gd name="T55" fmla="*/ 2147483646 h 1041"/>
                <a:gd name="T56" fmla="*/ 2147483646 w 1255"/>
                <a:gd name="T57" fmla="*/ 2147483646 h 1041"/>
                <a:gd name="T58" fmla="*/ 2147483646 w 1255"/>
                <a:gd name="T59" fmla="*/ 2147483646 h 1041"/>
                <a:gd name="T60" fmla="*/ 2147483646 w 1255"/>
                <a:gd name="T61" fmla="*/ 2147483646 h 1041"/>
                <a:gd name="T62" fmla="*/ 2147483646 w 1255"/>
                <a:gd name="T63" fmla="*/ 2147483646 h 1041"/>
                <a:gd name="T64" fmla="*/ 2147483646 w 1255"/>
                <a:gd name="T65" fmla="*/ 2147483646 h 1041"/>
                <a:gd name="T66" fmla="*/ 2147483646 w 1255"/>
                <a:gd name="T67" fmla="*/ 2147483646 h 1041"/>
                <a:gd name="T68" fmla="*/ 2147483646 w 1255"/>
                <a:gd name="T69" fmla="*/ 2147483646 h 1041"/>
                <a:gd name="T70" fmla="*/ 2147483646 w 1255"/>
                <a:gd name="T71" fmla="*/ 2147483646 h 1041"/>
                <a:gd name="T72" fmla="*/ 2147483646 w 1255"/>
                <a:gd name="T73" fmla="*/ 2147483646 h 1041"/>
                <a:gd name="T74" fmla="*/ 2147483646 w 1255"/>
                <a:gd name="T75" fmla="*/ 2147483646 h 1041"/>
                <a:gd name="T76" fmla="*/ 2147483646 w 1255"/>
                <a:gd name="T77" fmla="*/ 2147483646 h 1041"/>
                <a:gd name="T78" fmla="*/ 2147483646 w 1255"/>
                <a:gd name="T79" fmla="*/ 2147483646 h 1041"/>
                <a:gd name="T80" fmla="*/ 2147483646 w 1255"/>
                <a:gd name="T81" fmla="*/ 2147483646 h 1041"/>
                <a:gd name="T82" fmla="*/ 2147483646 w 1255"/>
                <a:gd name="T83" fmla="*/ 2147483646 h 1041"/>
                <a:gd name="T84" fmla="*/ 2147483646 w 1255"/>
                <a:gd name="T85" fmla="*/ 2147483646 h 1041"/>
                <a:gd name="T86" fmla="*/ 2147483646 w 1255"/>
                <a:gd name="T87" fmla="*/ 2147483646 h 1041"/>
                <a:gd name="T88" fmla="*/ 2147483646 w 1255"/>
                <a:gd name="T89" fmla="*/ 2147483646 h 1041"/>
                <a:gd name="T90" fmla="*/ 2147483646 w 1255"/>
                <a:gd name="T91" fmla="*/ 2147483646 h 1041"/>
                <a:gd name="T92" fmla="*/ 0 w 1255"/>
                <a:gd name="T93" fmla="*/ 2147483646 h 1041"/>
                <a:gd name="T94" fmla="*/ 0 w 1255"/>
                <a:gd name="T95" fmla="*/ 2147483646 h 1041"/>
                <a:gd name="T96" fmla="*/ 2147483646 w 1255"/>
                <a:gd name="T97" fmla="*/ 2147483646 h 1041"/>
                <a:gd name="T98" fmla="*/ 2147483646 w 1255"/>
                <a:gd name="T99" fmla="*/ 2147483646 h 1041"/>
                <a:gd name="T100" fmla="*/ 2147483646 w 1255"/>
                <a:gd name="T101" fmla="*/ 0 h 10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55"/>
                <a:gd name="T154" fmla="*/ 0 h 1041"/>
                <a:gd name="T155" fmla="*/ 1255 w 1255"/>
                <a:gd name="T156" fmla="*/ 1041 h 104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55" h="1041">
                  <a:moveTo>
                    <a:pt x="365" y="0"/>
                  </a:moveTo>
                  <a:lnTo>
                    <a:pt x="639" y="9"/>
                  </a:lnTo>
                  <a:lnTo>
                    <a:pt x="639" y="199"/>
                  </a:lnTo>
                  <a:lnTo>
                    <a:pt x="781" y="251"/>
                  </a:lnTo>
                  <a:lnTo>
                    <a:pt x="820" y="234"/>
                  </a:lnTo>
                  <a:lnTo>
                    <a:pt x="913" y="275"/>
                  </a:lnTo>
                  <a:lnTo>
                    <a:pt x="968" y="272"/>
                  </a:lnTo>
                  <a:lnTo>
                    <a:pt x="1076" y="231"/>
                  </a:lnTo>
                  <a:lnTo>
                    <a:pt x="1137" y="270"/>
                  </a:lnTo>
                  <a:lnTo>
                    <a:pt x="1192" y="281"/>
                  </a:lnTo>
                  <a:lnTo>
                    <a:pt x="1192" y="434"/>
                  </a:lnTo>
                  <a:lnTo>
                    <a:pt x="1254" y="530"/>
                  </a:lnTo>
                  <a:lnTo>
                    <a:pt x="1239" y="661"/>
                  </a:lnTo>
                  <a:lnTo>
                    <a:pt x="1171" y="713"/>
                  </a:lnTo>
                  <a:lnTo>
                    <a:pt x="1157" y="665"/>
                  </a:lnTo>
                  <a:lnTo>
                    <a:pt x="1137" y="687"/>
                  </a:lnTo>
                  <a:lnTo>
                    <a:pt x="1152" y="718"/>
                  </a:lnTo>
                  <a:lnTo>
                    <a:pt x="1030" y="797"/>
                  </a:lnTo>
                  <a:lnTo>
                    <a:pt x="1001" y="801"/>
                  </a:lnTo>
                  <a:lnTo>
                    <a:pt x="936" y="841"/>
                  </a:lnTo>
                  <a:lnTo>
                    <a:pt x="936" y="863"/>
                  </a:lnTo>
                  <a:lnTo>
                    <a:pt x="918" y="867"/>
                  </a:lnTo>
                  <a:lnTo>
                    <a:pt x="932" y="892"/>
                  </a:lnTo>
                  <a:lnTo>
                    <a:pt x="898" y="931"/>
                  </a:lnTo>
                  <a:lnTo>
                    <a:pt x="918" y="989"/>
                  </a:lnTo>
                  <a:lnTo>
                    <a:pt x="936" y="1005"/>
                  </a:lnTo>
                  <a:lnTo>
                    <a:pt x="932" y="1040"/>
                  </a:lnTo>
                  <a:lnTo>
                    <a:pt x="883" y="1040"/>
                  </a:lnTo>
                  <a:lnTo>
                    <a:pt x="839" y="1022"/>
                  </a:lnTo>
                  <a:lnTo>
                    <a:pt x="810" y="1026"/>
                  </a:lnTo>
                  <a:lnTo>
                    <a:pt x="713" y="995"/>
                  </a:lnTo>
                  <a:lnTo>
                    <a:pt x="670" y="880"/>
                  </a:lnTo>
                  <a:lnTo>
                    <a:pt x="602" y="822"/>
                  </a:lnTo>
                  <a:lnTo>
                    <a:pt x="543" y="718"/>
                  </a:lnTo>
                  <a:lnTo>
                    <a:pt x="515" y="707"/>
                  </a:lnTo>
                  <a:lnTo>
                    <a:pt x="482" y="681"/>
                  </a:lnTo>
                  <a:lnTo>
                    <a:pt x="451" y="681"/>
                  </a:lnTo>
                  <a:lnTo>
                    <a:pt x="405" y="673"/>
                  </a:lnTo>
                  <a:lnTo>
                    <a:pt x="369" y="681"/>
                  </a:lnTo>
                  <a:lnTo>
                    <a:pt x="345" y="734"/>
                  </a:lnTo>
                  <a:lnTo>
                    <a:pt x="307" y="743"/>
                  </a:lnTo>
                  <a:lnTo>
                    <a:pt x="228" y="701"/>
                  </a:lnTo>
                  <a:lnTo>
                    <a:pt x="181" y="652"/>
                  </a:lnTo>
                  <a:lnTo>
                    <a:pt x="172" y="592"/>
                  </a:lnTo>
                  <a:lnTo>
                    <a:pt x="139" y="552"/>
                  </a:lnTo>
                  <a:lnTo>
                    <a:pt x="59" y="494"/>
                  </a:lnTo>
                  <a:lnTo>
                    <a:pt x="0" y="436"/>
                  </a:lnTo>
                  <a:lnTo>
                    <a:pt x="0" y="412"/>
                  </a:lnTo>
                  <a:lnTo>
                    <a:pt x="191" y="413"/>
                  </a:lnTo>
                  <a:lnTo>
                    <a:pt x="345" y="425"/>
                  </a:lnTo>
                  <a:lnTo>
                    <a:pt x="365" y="0"/>
                  </a:lnTo>
                </a:path>
              </a:pathLst>
            </a:custGeom>
            <a:solidFill>
              <a:srgbClr val="C5FFC6"/>
            </a:solidFill>
            <a:ln w="12700" cap="rnd">
              <a:solidFill>
                <a:srgbClr val="000000"/>
              </a:solidFill>
              <a:round/>
              <a:headEnd/>
              <a:tailEnd/>
            </a:ln>
          </p:spPr>
          <p:txBody>
            <a:bodyPr/>
            <a:lstStyle/>
            <a:p>
              <a:endParaRPr lang="en-US" dirty="0"/>
            </a:p>
          </p:txBody>
        </p:sp>
        <p:sp>
          <p:nvSpPr>
            <p:cNvPr id="115742" name="Freeform 323">
              <a:extLst>
                <a:ext uri="{FF2B5EF4-FFF2-40B4-BE49-F238E27FC236}">
                  <a16:creationId xmlns:a16="http://schemas.microsoft.com/office/drawing/2014/main" id="{B9CDD7FA-ECF2-4A70-B35A-CBE405991903}"/>
                </a:ext>
              </a:extLst>
            </p:cNvPr>
            <p:cNvSpPr>
              <a:spLocks/>
            </p:cNvSpPr>
            <p:nvPr/>
          </p:nvSpPr>
          <p:spPr bwMode="auto">
            <a:xfrm>
              <a:off x="3562630" y="1779579"/>
              <a:ext cx="955757" cy="504808"/>
            </a:xfrm>
            <a:custGeom>
              <a:avLst/>
              <a:gdLst>
                <a:gd name="T0" fmla="*/ 2147483646 w 603"/>
                <a:gd name="T1" fmla="*/ 0 h 318"/>
                <a:gd name="T2" fmla="*/ 2147483646 w 603"/>
                <a:gd name="T3" fmla="*/ 2147483646 h 318"/>
                <a:gd name="T4" fmla="*/ 2147483646 w 603"/>
                <a:gd name="T5" fmla="*/ 2147483646 h 318"/>
                <a:gd name="T6" fmla="*/ 2147483646 w 603"/>
                <a:gd name="T7" fmla="*/ 2147483646 h 318"/>
                <a:gd name="T8" fmla="*/ 2147483646 w 603"/>
                <a:gd name="T9" fmla="*/ 2147483646 h 318"/>
                <a:gd name="T10" fmla="*/ 2147483646 w 603"/>
                <a:gd name="T11" fmla="*/ 2147483646 h 318"/>
                <a:gd name="T12" fmla="*/ 2147483646 w 603"/>
                <a:gd name="T13" fmla="*/ 2147483646 h 318"/>
                <a:gd name="T14" fmla="*/ 0 w 603"/>
                <a:gd name="T15" fmla="*/ 2147483646 h 318"/>
                <a:gd name="T16" fmla="*/ 2147483646 w 603"/>
                <a:gd name="T17" fmla="*/ 0 h 3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3"/>
                <a:gd name="T28" fmla="*/ 0 h 318"/>
                <a:gd name="T29" fmla="*/ 603 w 603"/>
                <a:gd name="T30" fmla="*/ 318 h 3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3" h="318">
                  <a:moveTo>
                    <a:pt x="2" y="0"/>
                  </a:moveTo>
                  <a:lnTo>
                    <a:pt x="505" y="11"/>
                  </a:lnTo>
                  <a:lnTo>
                    <a:pt x="542" y="102"/>
                  </a:lnTo>
                  <a:lnTo>
                    <a:pt x="577" y="174"/>
                  </a:lnTo>
                  <a:lnTo>
                    <a:pt x="602" y="291"/>
                  </a:lnTo>
                  <a:lnTo>
                    <a:pt x="587" y="317"/>
                  </a:lnTo>
                  <a:lnTo>
                    <a:pt x="400" y="313"/>
                  </a:lnTo>
                  <a:lnTo>
                    <a:pt x="0" y="307"/>
                  </a:lnTo>
                  <a:lnTo>
                    <a:pt x="2" y="0"/>
                  </a:lnTo>
                </a:path>
              </a:pathLst>
            </a:custGeom>
            <a:solidFill>
              <a:srgbClr val="99CCFF"/>
            </a:solidFill>
            <a:ln w="12700" cap="rnd">
              <a:solidFill>
                <a:srgbClr val="000000"/>
              </a:solidFill>
              <a:round/>
              <a:headEnd/>
              <a:tailEnd/>
            </a:ln>
          </p:spPr>
          <p:txBody>
            <a:bodyPr/>
            <a:lstStyle/>
            <a:p>
              <a:endParaRPr lang="en-US"/>
            </a:p>
          </p:txBody>
        </p:sp>
        <p:sp>
          <p:nvSpPr>
            <p:cNvPr id="115743" name="Freeform 324">
              <a:extLst>
                <a:ext uri="{FF2B5EF4-FFF2-40B4-BE49-F238E27FC236}">
                  <a16:creationId xmlns:a16="http://schemas.microsoft.com/office/drawing/2014/main" id="{BD53AB8D-5A11-4028-A668-676FFBC17705}"/>
                </a:ext>
              </a:extLst>
            </p:cNvPr>
            <p:cNvSpPr>
              <a:spLocks/>
            </p:cNvSpPr>
            <p:nvPr/>
          </p:nvSpPr>
          <p:spPr bwMode="auto">
            <a:xfrm>
              <a:off x="3537228" y="2265339"/>
              <a:ext cx="1006561" cy="585767"/>
            </a:xfrm>
            <a:custGeom>
              <a:avLst/>
              <a:gdLst>
                <a:gd name="T0" fmla="*/ 2147483646 w 634"/>
                <a:gd name="T1" fmla="*/ 0 h 369"/>
                <a:gd name="T2" fmla="*/ 2147483646 w 634"/>
                <a:gd name="T3" fmla="*/ 2147483646 h 369"/>
                <a:gd name="T4" fmla="*/ 0 w 634"/>
                <a:gd name="T5" fmla="*/ 2147483646 h 369"/>
                <a:gd name="T6" fmla="*/ 2147483646 w 634"/>
                <a:gd name="T7" fmla="*/ 2147483646 h 369"/>
                <a:gd name="T8" fmla="*/ 2147483646 w 634"/>
                <a:gd name="T9" fmla="*/ 2147483646 h 369"/>
                <a:gd name="T10" fmla="*/ 2147483646 w 634"/>
                <a:gd name="T11" fmla="*/ 2147483646 h 369"/>
                <a:gd name="T12" fmla="*/ 2147483646 w 634"/>
                <a:gd name="T13" fmla="*/ 2147483646 h 369"/>
                <a:gd name="T14" fmla="*/ 2147483646 w 634"/>
                <a:gd name="T15" fmla="*/ 2147483646 h 369"/>
                <a:gd name="T16" fmla="*/ 2147483646 w 634"/>
                <a:gd name="T17" fmla="*/ 2147483646 h 369"/>
                <a:gd name="T18" fmla="*/ 2147483646 w 634"/>
                <a:gd name="T19" fmla="*/ 2147483646 h 369"/>
                <a:gd name="T20" fmla="*/ 2147483646 w 634"/>
                <a:gd name="T21" fmla="*/ 2147483646 h 369"/>
                <a:gd name="T22" fmla="*/ 2147483646 w 634"/>
                <a:gd name="T23" fmla="*/ 2147483646 h 369"/>
                <a:gd name="T24" fmla="*/ 2147483646 w 634"/>
                <a:gd name="T25" fmla="*/ 2147483646 h 369"/>
                <a:gd name="T26" fmla="*/ 2147483646 w 634"/>
                <a:gd name="T27" fmla="*/ 0 h 3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4"/>
                <a:gd name="T43" fmla="*/ 0 h 369"/>
                <a:gd name="T44" fmla="*/ 634 w 634"/>
                <a:gd name="T45" fmla="*/ 369 h 3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4" h="369">
                  <a:moveTo>
                    <a:pt x="11" y="0"/>
                  </a:moveTo>
                  <a:lnTo>
                    <a:pt x="9" y="143"/>
                  </a:lnTo>
                  <a:lnTo>
                    <a:pt x="0" y="309"/>
                  </a:lnTo>
                  <a:lnTo>
                    <a:pt x="459" y="315"/>
                  </a:lnTo>
                  <a:lnTo>
                    <a:pt x="508" y="339"/>
                  </a:lnTo>
                  <a:lnTo>
                    <a:pt x="542" y="306"/>
                  </a:lnTo>
                  <a:lnTo>
                    <a:pt x="633" y="368"/>
                  </a:lnTo>
                  <a:lnTo>
                    <a:pt x="620" y="303"/>
                  </a:lnTo>
                  <a:lnTo>
                    <a:pt x="628" y="257"/>
                  </a:lnTo>
                  <a:lnTo>
                    <a:pt x="633" y="88"/>
                  </a:lnTo>
                  <a:lnTo>
                    <a:pt x="592" y="52"/>
                  </a:lnTo>
                  <a:lnTo>
                    <a:pt x="609" y="6"/>
                  </a:lnTo>
                  <a:lnTo>
                    <a:pt x="308" y="5"/>
                  </a:lnTo>
                  <a:lnTo>
                    <a:pt x="11" y="0"/>
                  </a:lnTo>
                </a:path>
              </a:pathLst>
            </a:custGeom>
            <a:solidFill>
              <a:srgbClr val="99CCFF"/>
            </a:solidFill>
            <a:ln w="12700" cap="rnd">
              <a:solidFill>
                <a:srgbClr val="000000"/>
              </a:solidFill>
              <a:round/>
              <a:headEnd/>
              <a:tailEnd/>
            </a:ln>
          </p:spPr>
          <p:txBody>
            <a:bodyPr/>
            <a:lstStyle/>
            <a:p>
              <a:endParaRPr lang="en-US"/>
            </a:p>
          </p:txBody>
        </p:sp>
        <p:sp>
          <p:nvSpPr>
            <p:cNvPr id="115744" name="Freeform 325">
              <a:extLst>
                <a:ext uri="{FF2B5EF4-FFF2-40B4-BE49-F238E27FC236}">
                  <a16:creationId xmlns:a16="http://schemas.microsoft.com/office/drawing/2014/main" id="{D700E1DA-B855-491B-BFA5-22128D4F2C7F}"/>
                </a:ext>
              </a:extLst>
            </p:cNvPr>
            <p:cNvSpPr>
              <a:spLocks/>
            </p:cNvSpPr>
            <p:nvPr/>
          </p:nvSpPr>
          <p:spPr bwMode="auto">
            <a:xfrm>
              <a:off x="3521351" y="2749509"/>
              <a:ext cx="1200253" cy="487347"/>
            </a:xfrm>
            <a:custGeom>
              <a:avLst/>
              <a:gdLst>
                <a:gd name="T0" fmla="*/ 2147483646 w 756"/>
                <a:gd name="T1" fmla="*/ 0 h 307"/>
                <a:gd name="T2" fmla="*/ 0 w 756"/>
                <a:gd name="T3" fmla="*/ 2147483646 h 307"/>
                <a:gd name="T4" fmla="*/ 2147483646 w 756"/>
                <a:gd name="T5" fmla="*/ 2147483646 h 307"/>
                <a:gd name="T6" fmla="*/ 2147483646 w 756"/>
                <a:gd name="T7" fmla="*/ 2147483646 h 307"/>
                <a:gd name="T8" fmla="*/ 2147483646 w 756"/>
                <a:gd name="T9" fmla="*/ 2147483646 h 307"/>
                <a:gd name="T10" fmla="*/ 2147483646 w 756"/>
                <a:gd name="T11" fmla="*/ 2147483646 h 307"/>
                <a:gd name="T12" fmla="*/ 2147483646 w 756"/>
                <a:gd name="T13" fmla="*/ 2147483646 h 307"/>
                <a:gd name="T14" fmla="*/ 2147483646 w 756"/>
                <a:gd name="T15" fmla="*/ 2147483646 h 307"/>
                <a:gd name="T16" fmla="*/ 2147483646 w 756"/>
                <a:gd name="T17" fmla="*/ 2147483646 h 307"/>
                <a:gd name="T18" fmla="*/ 2147483646 w 756"/>
                <a:gd name="T19" fmla="*/ 2147483646 h 307"/>
                <a:gd name="T20" fmla="*/ 2147483646 w 756"/>
                <a:gd name="T21" fmla="*/ 2147483646 h 307"/>
                <a:gd name="T22" fmla="*/ 2147483646 w 756"/>
                <a:gd name="T23" fmla="*/ 2147483646 h 307"/>
                <a:gd name="T24" fmla="*/ 2147483646 w 756"/>
                <a:gd name="T25" fmla="*/ 2147483646 h 307"/>
                <a:gd name="T26" fmla="*/ 2147483646 w 756"/>
                <a:gd name="T27" fmla="*/ 2147483646 h 307"/>
                <a:gd name="T28" fmla="*/ 2147483646 w 756"/>
                <a:gd name="T29" fmla="*/ 0 h 3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6"/>
                <a:gd name="T46" fmla="*/ 0 h 307"/>
                <a:gd name="T47" fmla="*/ 756 w 756"/>
                <a:gd name="T48" fmla="*/ 307 h 3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6" h="307">
                  <a:moveTo>
                    <a:pt x="9" y="0"/>
                  </a:moveTo>
                  <a:lnTo>
                    <a:pt x="0" y="202"/>
                  </a:lnTo>
                  <a:lnTo>
                    <a:pt x="171" y="207"/>
                  </a:lnTo>
                  <a:lnTo>
                    <a:pt x="169" y="306"/>
                  </a:lnTo>
                  <a:lnTo>
                    <a:pt x="398" y="303"/>
                  </a:lnTo>
                  <a:lnTo>
                    <a:pt x="604" y="300"/>
                  </a:lnTo>
                  <a:lnTo>
                    <a:pt x="755" y="303"/>
                  </a:lnTo>
                  <a:lnTo>
                    <a:pt x="708" y="216"/>
                  </a:lnTo>
                  <a:lnTo>
                    <a:pt x="675" y="138"/>
                  </a:lnTo>
                  <a:lnTo>
                    <a:pt x="639" y="54"/>
                  </a:lnTo>
                  <a:lnTo>
                    <a:pt x="553" y="2"/>
                  </a:lnTo>
                  <a:lnTo>
                    <a:pt x="514" y="32"/>
                  </a:lnTo>
                  <a:lnTo>
                    <a:pt x="468" y="11"/>
                  </a:lnTo>
                  <a:lnTo>
                    <a:pt x="262" y="5"/>
                  </a:lnTo>
                  <a:lnTo>
                    <a:pt x="9" y="0"/>
                  </a:lnTo>
                </a:path>
              </a:pathLst>
            </a:custGeom>
            <a:solidFill>
              <a:srgbClr val="99CCFF"/>
            </a:solidFill>
            <a:ln w="12700" cap="rnd">
              <a:solidFill>
                <a:srgbClr val="000000"/>
              </a:solidFill>
              <a:round/>
              <a:headEnd/>
              <a:tailEnd/>
            </a:ln>
          </p:spPr>
          <p:txBody>
            <a:bodyPr/>
            <a:lstStyle/>
            <a:p>
              <a:endParaRPr lang="en-US"/>
            </a:p>
          </p:txBody>
        </p:sp>
        <p:sp>
          <p:nvSpPr>
            <p:cNvPr id="115745" name="Freeform 326">
              <a:extLst>
                <a:ext uri="{FF2B5EF4-FFF2-40B4-BE49-F238E27FC236}">
                  <a16:creationId xmlns:a16="http://schemas.microsoft.com/office/drawing/2014/main" id="{1A709D11-BDEC-45C7-8797-95D4011024C4}"/>
                </a:ext>
              </a:extLst>
            </p:cNvPr>
            <p:cNvSpPr>
              <a:spLocks/>
            </p:cNvSpPr>
            <p:nvPr/>
          </p:nvSpPr>
          <p:spPr bwMode="auto">
            <a:xfrm>
              <a:off x="3772197" y="3224155"/>
              <a:ext cx="1060541" cy="482583"/>
            </a:xfrm>
            <a:custGeom>
              <a:avLst/>
              <a:gdLst>
                <a:gd name="T0" fmla="*/ 2147483646 w 667"/>
                <a:gd name="T1" fmla="*/ 2147483646 h 304"/>
                <a:gd name="T2" fmla="*/ 2147483646 w 667"/>
                <a:gd name="T3" fmla="*/ 2147483646 h 304"/>
                <a:gd name="T4" fmla="*/ 0 w 667"/>
                <a:gd name="T5" fmla="*/ 2147483646 h 304"/>
                <a:gd name="T6" fmla="*/ 2147483646 w 667"/>
                <a:gd name="T7" fmla="*/ 2147483646 h 304"/>
                <a:gd name="T8" fmla="*/ 2147483646 w 667"/>
                <a:gd name="T9" fmla="*/ 2147483646 h 304"/>
                <a:gd name="T10" fmla="*/ 2147483646 w 667"/>
                <a:gd name="T11" fmla="*/ 2147483646 h 304"/>
                <a:gd name="T12" fmla="*/ 2147483646 w 667"/>
                <a:gd name="T13" fmla="*/ 2147483646 h 304"/>
                <a:gd name="T14" fmla="*/ 2147483646 w 667"/>
                <a:gd name="T15" fmla="*/ 2147483646 h 304"/>
                <a:gd name="T16" fmla="*/ 2147483646 w 667"/>
                <a:gd name="T17" fmla="*/ 0 h 304"/>
                <a:gd name="T18" fmla="*/ 2147483646 w 667"/>
                <a:gd name="T19" fmla="*/ 2147483646 h 304"/>
                <a:gd name="T20" fmla="*/ 2147483646 w 667"/>
                <a:gd name="T21" fmla="*/ 2147483646 h 3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7"/>
                <a:gd name="T34" fmla="*/ 0 h 304"/>
                <a:gd name="T35" fmla="*/ 667 w 667"/>
                <a:gd name="T36" fmla="*/ 304 h 3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7" h="304">
                  <a:moveTo>
                    <a:pt x="7" y="3"/>
                  </a:moveTo>
                  <a:lnTo>
                    <a:pt x="5" y="178"/>
                  </a:lnTo>
                  <a:lnTo>
                    <a:pt x="0" y="301"/>
                  </a:lnTo>
                  <a:lnTo>
                    <a:pt x="666" y="303"/>
                  </a:lnTo>
                  <a:lnTo>
                    <a:pt x="653" y="146"/>
                  </a:lnTo>
                  <a:lnTo>
                    <a:pt x="653" y="86"/>
                  </a:lnTo>
                  <a:lnTo>
                    <a:pt x="599" y="50"/>
                  </a:lnTo>
                  <a:lnTo>
                    <a:pt x="616" y="17"/>
                  </a:lnTo>
                  <a:lnTo>
                    <a:pt x="593" y="0"/>
                  </a:lnTo>
                  <a:lnTo>
                    <a:pt x="291" y="3"/>
                  </a:lnTo>
                  <a:lnTo>
                    <a:pt x="7" y="3"/>
                  </a:lnTo>
                </a:path>
              </a:pathLst>
            </a:custGeom>
            <a:solidFill>
              <a:srgbClr val="99CCFF"/>
            </a:solidFill>
            <a:ln w="12700" cap="rnd">
              <a:solidFill>
                <a:srgbClr val="000000"/>
              </a:solidFill>
              <a:round/>
              <a:headEnd/>
              <a:tailEnd/>
            </a:ln>
          </p:spPr>
          <p:txBody>
            <a:bodyPr/>
            <a:lstStyle/>
            <a:p>
              <a:endParaRPr lang="en-US" dirty="0">
                <a:highlight>
                  <a:srgbClr val="FFFF00"/>
                </a:highlight>
              </a:endParaRPr>
            </a:p>
          </p:txBody>
        </p:sp>
        <p:sp>
          <p:nvSpPr>
            <p:cNvPr id="115746" name="Freeform 327">
              <a:extLst>
                <a:ext uri="{FF2B5EF4-FFF2-40B4-BE49-F238E27FC236}">
                  <a16:creationId xmlns:a16="http://schemas.microsoft.com/office/drawing/2014/main" id="{93CEE3DB-4EC7-4B98-BD30-E5BBAE03EB74}"/>
                </a:ext>
              </a:extLst>
            </p:cNvPr>
            <p:cNvSpPr>
              <a:spLocks/>
            </p:cNvSpPr>
            <p:nvPr/>
          </p:nvSpPr>
          <p:spPr bwMode="auto">
            <a:xfrm>
              <a:off x="3635661" y="3694040"/>
              <a:ext cx="1228830" cy="533382"/>
            </a:xfrm>
            <a:custGeom>
              <a:avLst/>
              <a:gdLst>
                <a:gd name="T0" fmla="*/ 2147483646 w 775"/>
                <a:gd name="T1" fmla="*/ 0 h 336"/>
                <a:gd name="T2" fmla="*/ 0 w 775"/>
                <a:gd name="T3" fmla="*/ 2147483646 h 336"/>
                <a:gd name="T4" fmla="*/ 2147483646 w 775"/>
                <a:gd name="T5" fmla="*/ 2147483646 h 336"/>
                <a:gd name="T6" fmla="*/ 2147483646 w 775"/>
                <a:gd name="T7" fmla="*/ 2147483646 h 336"/>
                <a:gd name="T8" fmla="*/ 2147483646 w 775"/>
                <a:gd name="T9" fmla="*/ 2147483646 h 336"/>
                <a:gd name="T10" fmla="*/ 2147483646 w 775"/>
                <a:gd name="T11" fmla="*/ 2147483646 h 336"/>
                <a:gd name="T12" fmla="*/ 2147483646 w 775"/>
                <a:gd name="T13" fmla="*/ 2147483646 h 336"/>
                <a:gd name="T14" fmla="*/ 2147483646 w 775"/>
                <a:gd name="T15" fmla="*/ 2147483646 h 336"/>
                <a:gd name="T16" fmla="*/ 2147483646 w 775"/>
                <a:gd name="T17" fmla="*/ 2147483646 h 336"/>
                <a:gd name="T18" fmla="*/ 2147483646 w 775"/>
                <a:gd name="T19" fmla="*/ 2147483646 h 336"/>
                <a:gd name="T20" fmla="*/ 2147483646 w 775"/>
                <a:gd name="T21" fmla="*/ 2147483646 h 336"/>
                <a:gd name="T22" fmla="*/ 2147483646 w 775"/>
                <a:gd name="T23" fmla="*/ 2147483646 h 336"/>
                <a:gd name="T24" fmla="*/ 2147483646 w 775"/>
                <a:gd name="T25" fmla="*/ 0 h 3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5"/>
                <a:gd name="T40" fmla="*/ 0 h 336"/>
                <a:gd name="T41" fmla="*/ 775 w 775"/>
                <a:gd name="T42" fmla="*/ 336 h 3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5" h="336">
                  <a:moveTo>
                    <a:pt x="5" y="0"/>
                  </a:moveTo>
                  <a:lnTo>
                    <a:pt x="0" y="58"/>
                  </a:lnTo>
                  <a:lnTo>
                    <a:pt x="274" y="68"/>
                  </a:lnTo>
                  <a:lnTo>
                    <a:pt x="275" y="259"/>
                  </a:lnTo>
                  <a:lnTo>
                    <a:pt x="418" y="312"/>
                  </a:lnTo>
                  <a:lnTo>
                    <a:pt x="455" y="293"/>
                  </a:lnTo>
                  <a:lnTo>
                    <a:pt x="546" y="335"/>
                  </a:lnTo>
                  <a:lnTo>
                    <a:pt x="603" y="333"/>
                  </a:lnTo>
                  <a:lnTo>
                    <a:pt x="711" y="293"/>
                  </a:lnTo>
                  <a:lnTo>
                    <a:pt x="774" y="332"/>
                  </a:lnTo>
                  <a:lnTo>
                    <a:pt x="774" y="125"/>
                  </a:lnTo>
                  <a:lnTo>
                    <a:pt x="755" y="5"/>
                  </a:lnTo>
                  <a:lnTo>
                    <a:pt x="5" y="0"/>
                  </a:lnTo>
                </a:path>
              </a:pathLst>
            </a:custGeom>
            <a:solidFill>
              <a:srgbClr val="99CCFF"/>
            </a:solidFill>
            <a:ln w="12700" cap="rnd">
              <a:solidFill>
                <a:srgbClr val="000000"/>
              </a:solidFill>
              <a:round/>
              <a:headEnd/>
              <a:tailEnd/>
            </a:ln>
          </p:spPr>
          <p:txBody>
            <a:bodyPr/>
            <a:lstStyle/>
            <a:p>
              <a:endParaRPr lang="en-US" dirty="0"/>
            </a:p>
          </p:txBody>
        </p:sp>
        <p:sp>
          <p:nvSpPr>
            <p:cNvPr id="115747" name="Freeform 328">
              <a:extLst>
                <a:ext uri="{FF2B5EF4-FFF2-40B4-BE49-F238E27FC236}">
                  <a16:creationId xmlns:a16="http://schemas.microsoft.com/office/drawing/2014/main" id="{5960B85F-40FC-41BA-ADB9-504837BBCBF5}"/>
                </a:ext>
              </a:extLst>
            </p:cNvPr>
            <p:cNvSpPr>
              <a:spLocks/>
            </p:cNvSpPr>
            <p:nvPr/>
          </p:nvSpPr>
          <p:spPr bwMode="auto">
            <a:xfrm>
              <a:off x="4839088" y="3719439"/>
              <a:ext cx="695384" cy="581005"/>
            </a:xfrm>
            <a:custGeom>
              <a:avLst/>
              <a:gdLst>
                <a:gd name="T0" fmla="*/ 0 w 438"/>
                <a:gd name="T1" fmla="*/ 2147483646 h 366"/>
                <a:gd name="T2" fmla="*/ 2147483646 w 438"/>
                <a:gd name="T3" fmla="*/ 2147483646 h 366"/>
                <a:gd name="T4" fmla="*/ 2147483646 w 438"/>
                <a:gd name="T5" fmla="*/ 0 h 366"/>
                <a:gd name="T6" fmla="*/ 2147483646 w 438"/>
                <a:gd name="T7" fmla="*/ 2147483646 h 366"/>
                <a:gd name="T8" fmla="*/ 2147483646 w 438"/>
                <a:gd name="T9" fmla="*/ 2147483646 h 366"/>
                <a:gd name="T10" fmla="*/ 2147483646 w 438"/>
                <a:gd name="T11" fmla="*/ 2147483646 h 366"/>
                <a:gd name="T12" fmla="*/ 2147483646 w 438"/>
                <a:gd name="T13" fmla="*/ 2147483646 h 366"/>
                <a:gd name="T14" fmla="*/ 2147483646 w 438"/>
                <a:gd name="T15" fmla="*/ 2147483646 h 366"/>
                <a:gd name="T16" fmla="*/ 2147483646 w 438"/>
                <a:gd name="T17" fmla="*/ 2147483646 h 366"/>
                <a:gd name="T18" fmla="*/ 2147483646 w 438"/>
                <a:gd name="T19" fmla="*/ 2147483646 h 366"/>
                <a:gd name="T20" fmla="*/ 2147483646 w 438"/>
                <a:gd name="T21" fmla="*/ 2147483646 h 366"/>
                <a:gd name="T22" fmla="*/ 2147483646 w 438"/>
                <a:gd name="T23" fmla="*/ 2147483646 h 366"/>
                <a:gd name="T24" fmla="*/ 2147483646 w 438"/>
                <a:gd name="T25" fmla="*/ 2147483646 h 366"/>
                <a:gd name="T26" fmla="*/ 2147483646 w 438"/>
                <a:gd name="T27" fmla="*/ 2147483646 h 366"/>
                <a:gd name="T28" fmla="*/ 2147483646 w 438"/>
                <a:gd name="T29" fmla="*/ 2147483646 h 366"/>
                <a:gd name="T30" fmla="*/ 0 w 438"/>
                <a:gd name="T31" fmla="*/ 2147483646 h 3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8"/>
                <a:gd name="T49" fmla="*/ 0 h 366"/>
                <a:gd name="T50" fmla="*/ 438 w 438"/>
                <a:gd name="T51" fmla="*/ 366 h 3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8" h="366">
                  <a:moveTo>
                    <a:pt x="0" y="33"/>
                  </a:moveTo>
                  <a:lnTo>
                    <a:pt x="172" y="14"/>
                  </a:lnTo>
                  <a:lnTo>
                    <a:pt x="385" y="0"/>
                  </a:lnTo>
                  <a:lnTo>
                    <a:pt x="373" y="47"/>
                  </a:lnTo>
                  <a:lnTo>
                    <a:pt x="420" y="37"/>
                  </a:lnTo>
                  <a:lnTo>
                    <a:pt x="437" y="69"/>
                  </a:lnTo>
                  <a:lnTo>
                    <a:pt x="388" y="98"/>
                  </a:lnTo>
                  <a:lnTo>
                    <a:pt x="399" y="149"/>
                  </a:lnTo>
                  <a:lnTo>
                    <a:pt x="349" y="233"/>
                  </a:lnTo>
                  <a:lnTo>
                    <a:pt x="312" y="286"/>
                  </a:lnTo>
                  <a:lnTo>
                    <a:pt x="333" y="354"/>
                  </a:lnTo>
                  <a:lnTo>
                    <a:pt x="64" y="365"/>
                  </a:lnTo>
                  <a:lnTo>
                    <a:pt x="63" y="324"/>
                  </a:lnTo>
                  <a:lnTo>
                    <a:pt x="8" y="315"/>
                  </a:lnTo>
                  <a:lnTo>
                    <a:pt x="8" y="98"/>
                  </a:lnTo>
                  <a:lnTo>
                    <a:pt x="0" y="33"/>
                  </a:lnTo>
                </a:path>
              </a:pathLst>
            </a:custGeom>
            <a:solidFill>
              <a:srgbClr val="C5FFC6"/>
            </a:solidFill>
            <a:ln w="12700" cap="rnd">
              <a:solidFill>
                <a:srgbClr val="000000"/>
              </a:solidFill>
              <a:round/>
              <a:headEnd/>
              <a:tailEnd/>
            </a:ln>
          </p:spPr>
          <p:txBody>
            <a:bodyPr/>
            <a:lstStyle/>
            <a:p>
              <a:endParaRPr lang="en-US" dirty="0"/>
            </a:p>
          </p:txBody>
        </p:sp>
        <p:sp>
          <p:nvSpPr>
            <p:cNvPr id="115748" name="Freeform 329">
              <a:extLst>
                <a:ext uri="{FF2B5EF4-FFF2-40B4-BE49-F238E27FC236}">
                  <a16:creationId xmlns:a16="http://schemas.microsoft.com/office/drawing/2014/main" id="{18CCB370-0B9C-40BA-972A-AFBBE4BD3B4F}"/>
                </a:ext>
              </a:extLst>
            </p:cNvPr>
            <p:cNvSpPr>
              <a:spLocks/>
            </p:cNvSpPr>
            <p:nvPr/>
          </p:nvSpPr>
          <p:spPr bwMode="auto">
            <a:xfrm>
              <a:off x="4940697" y="4279806"/>
              <a:ext cx="841447" cy="606404"/>
            </a:xfrm>
            <a:custGeom>
              <a:avLst/>
              <a:gdLst>
                <a:gd name="T0" fmla="*/ 0 w 530"/>
                <a:gd name="T1" fmla="*/ 2147483646 h 382"/>
                <a:gd name="T2" fmla="*/ 2147483646 w 530"/>
                <a:gd name="T3" fmla="*/ 0 h 382"/>
                <a:gd name="T4" fmla="*/ 2147483646 w 530"/>
                <a:gd name="T5" fmla="*/ 2147483646 h 382"/>
                <a:gd name="T6" fmla="*/ 2147483646 w 530"/>
                <a:gd name="T7" fmla="*/ 2147483646 h 382"/>
                <a:gd name="T8" fmla="*/ 2147483646 w 530"/>
                <a:gd name="T9" fmla="*/ 2147483646 h 382"/>
                <a:gd name="T10" fmla="*/ 2147483646 w 530"/>
                <a:gd name="T11" fmla="*/ 2147483646 h 382"/>
                <a:gd name="T12" fmla="*/ 2147483646 w 530"/>
                <a:gd name="T13" fmla="*/ 2147483646 h 382"/>
                <a:gd name="T14" fmla="*/ 2147483646 w 530"/>
                <a:gd name="T15" fmla="*/ 2147483646 h 382"/>
                <a:gd name="T16" fmla="*/ 2147483646 w 530"/>
                <a:gd name="T17" fmla="*/ 2147483646 h 382"/>
                <a:gd name="T18" fmla="*/ 2147483646 w 530"/>
                <a:gd name="T19" fmla="*/ 2147483646 h 382"/>
                <a:gd name="T20" fmla="*/ 2147483646 w 530"/>
                <a:gd name="T21" fmla="*/ 2147483646 h 382"/>
                <a:gd name="T22" fmla="*/ 2147483646 w 530"/>
                <a:gd name="T23" fmla="*/ 2147483646 h 382"/>
                <a:gd name="T24" fmla="*/ 2147483646 w 530"/>
                <a:gd name="T25" fmla="*/ 2147483646 h 382"/>
                <a:gd name="T26" fmla="*/ 2147483646 w 530"/>
                <a:gd name="T27" fmla="*/ 2147483646 h 382"/>
                <a:gd name="T28" fmla="*/ 2147483646 w 530"/>
                <a:gd name="T29" fmla="*/ 2147483646 h 382"/>
                <a:gd name="T30" fmla="*/ 2147483646 w 530"/>
                <a:gd name="T31" fmla="*/ 2147483646 h 382"/>
                <a:gd name="T32" fmla="*/ 2147483646 w 530"/>
                <a:gd name="T33" fmla="*/ 2147483646 h 382"/>
                <a:gd name="T34" fmla="*/ 2147483646 w 530"/>
                <a:gd name="T35" fmla="*/ 2147483646 h 382"/>
                <a:gd name="T36" fmla="*/ 2147483646 w 530"/>
                <a:gd name="T37" fmla="*/ 2147483646 h 382"/>
                <a:gd name="T38" fmla="*/ 2147483646 w 530"/>
                <a:gd name="T39" fmla="*/ 2147483646 h 382"/>
                <a:gd name="T40" fmla="*/ 2147483646 w 530"/>
                <a:gd name="T41" fmla="*/ 2147483646 h 382"/>
                <a:gd name="T42" fmla="*/ 2147483646 w 530"/>
                <a:gd name="T43" fmla="*/ 2147483646 h 382"/>
                <a:gd name="T44" fmla="*/ 2147483646 w 530"/>
                <a:gd name="T45" fmla="*/ 2147483646 h 382"/>
                <a:gd name="T46" fmla="*/ 2147483646 w 530"/>
                <a:gd name="T47" fmla="*/ 2147483646 h 382"/>
                <a:gd name="T48" fmla="*/ 2147483646 w 530"/>
                <a:gd name="T49" fmla="*/ 2147483646 h 382"/>
                <a:gd name="T50" fmla="*/ 2147483646 w 530"/>
                <a:gd name="T51" fmla="*/ 2147483646 h 382"/>
                <a:gd name="T52" fmla="*/ 2147483646 w 530"/>
                <a:gd name="T53" fmla="*/ 2147483646 h 382"/>
                <a:gd name="T54" fmla="*/ 2147483646 w 530"/>
                <a:gd name="T55" fmla="*/ 2147483646 h 382"/>
                <a:gd name="T56" fmla="*/ 2147483646 w 530"/>
                <a:gd name="T57" fmla="*/ 2147483646 h 382"/>
                <a:gd name="T58" fmla="*/ 2147483646 w 530"/>
                <a:gd name="T59" fmla="*/ 2147483646 h 382"/>
                <a:gd name="T60" fmla="*/ 2147483646 w 530"/>
                <a:gd name="T61" fmla="*/ 2147483646 h 382"/>
                <a:gd name="T62" fmla="*/ 2147483646 w 530"/>
                <a:gd name="T63" fmla="*/ 2147483646 h 382"/>
                <a:gd name="T64" fmla="*/ 2147483646 w 530"/>
                <a:gd name="T65" fmla="*/ 2147483646 h 382"/>
                <a:gd name="T66" fmla="*/ 2147483646 w 530"/>
                <a:gd name="T67" fmla="*/ 2147483646 h 382"/>
                <a:gd name="T68" fmla="*/ 0 w 530"/>
                <a:gd name="T69" fmla="*/ 2147483646 h 3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0"/>
                <a:gd name="T106" fmla="*/ 0 h 382"/>
                <a:gd name="T107" fmla="*/ 530 w 530"/>
                <a:gd name="T108" fmla="*/ 382 h 3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0" h="382">
                  <a:moveTo>
                    <a:pt x="0" y="8"/>
                  </a:moveTo>
                  <a:lnTo>
                    <a:pt x="266" y="0"/>
                  </a:lnTo>
                  <a:lnTo>
                    <a:pt x="312" y="78"/>
                  </a:lnTo>
                  <a:lnTo>
                    <a:pt x="272" y="170"/>
                  </a:lnTo>
                  <a:lnTo>
                    <a:pt x="258" y="212"/>
                  </a:lnTo>
                  <a:lnTo>
                    <a:pt x="437" y="195"/>
                  </a:lnTo>
                  <a:lnTo>
                    <a:pt x="449" y="255"/>
                  </a:lnTo>
                  <a:lnTo>
                    <a:pt x="395" y="249"/>
                  </a:lnTo>
                  <a:lnTo>
                    <a:pt x="371" y="276"/>
                  </a:lnTo>
                  <a:lnTo>
                    <a:pt x="398" y="293"/>
                  </a:lnTo>
                  <a:lnTo>
                    <a:pt x="448" y="273"/>
                  </a:lnTo>
                  <a:lnTo>
                    <a:pt x="449" y="302"/>
                  </a:lnTo>
                  <a:lnTo>
                    <a:pt x="475" y="277"/>
                  </a:lnTo>
                  <a:lnTo>
                    <a:pt x="495" y="277"/>
                  </a:lnTo>
                  <a:lnTo>
                    <a:pt x="472" y="328"/>
                  </a:lnTo>
                  <a:lnTo>
                    <a:pt x="515" y="337"/>
                  </a:lnTo>
                  <a:lnTo>
                    <a:pt x="529" y="365"/>
                  </a:lnTo>
                  <a:lnTo>
                    <a:pt x="509" y="373"/>
                  </a:lnTo>
                  <a:lnTo>
                    <a:pt x="482" y="356"/>
                  </a:lnTo>
                  <a:lnTo>
                    <a:pt x="432" y="343"/>
                  </a:lnTo>
                  <a:lnTo>
                    <a:pt x="445" y="376"/>
                  </a:lnTo>
                  <a:lnTo>
                    <a:pt x="419" y="381"/>
                  </a:lnTo>
                  <a:lnTo>
                    <a:pt x="397" y="350"/>
                  </a:lnTo>
                  <a:lnTo>
                    <a:pt x="384" y="369"/>
                  </a:lnTo>
                  <a:lnTo>
                    <a:pt x="306" y="369"/>
                  </a:lnTo>
                  <a:lnTo>
                    <a:pt x="306" y="350"/>
                  </a:lnTo>
                  <a:lnTo>
                    <a:pt x="276" y="328"/>
                  </a:lnTo>
                  <a:lnTo>
                    <a:pt x="218" y="325"/>
                  </a:lnTo>
                  <a:lnTo>
                    <a:pt x="267" y="350"/>
                  </a:lnTo>
                  <a:lnTo>
                    <a:pt x="199" y="364"/>
                  </a:lnTo>
                  <a:lnTo>
                    <a:pt x="93" y="346"/>
                  </a:lnTo>
                  <a:lnTo>
                    <a:pt x="52" y="350"/>
                  </a:lnTo>
                  <a:lnTo>
                    <a:pt x="66" y="221"/>
                  </a:lnTo>
                  <a:lnTo>
                    <a:pt x="2" y="122"/>
                  </a:lnTo>
                  <a:lnTo>
                    <a:pt x="0" y="8"/>
                  </a:lnTo>
                </a:path>
              </a:pathLst>
            </a:custGeom>
            <a:solidFill>
              <a:srgbClr val="C5FFC6"/>
            </a:solidFill>
            <a:ln w="12700" cap="rnd">
              <a:solidFill>
                <a:srgbClr val="000000"/>
              </a:solidFill>
              <a:round/>
              <a:headEnd/>
              <a:tailEnd/>
            </a:ln>
          </p:spPr>
          <p:txBody>
            <a:bodyPr/>
            <a:lstStyle/>
            <a:p>
              <a:endParaRPr lang="en-US"/>
            </a:p>
          </p:txBody>
        </p:sp>
        <p:sp>
          <p:nvSpPr>
            <p:cNvPr id="115749" name="Freeform 330">
              <a:extLst>
                <a:ext uri="{FF2B5EF4-FFF2-40B4-BE49-F238E27FC236}">
                  <a16:creationId xmlns:a16="http://schemas.microsoft.com/office/drawing/2014/main" id="{256DB1C8-3DD1-4DD6-8AAD-2DC4DD2C7007}"/>
                </a:ext>
              </a:extLst>
            </p:cNvPr>
            <p:cNvSpPr>
              <a:spLocks/>
            </p:cNvSpPr>
            <p:nvPr/>
          </p:nvSpPr>
          <p:spPr bwMode="auto">
            <a:xfrm>
              <a:off x="4359623" y="1720844"/>
              <a:ext cx="946231" cy="950880"/>
            </a:xfrm>
            <a:custGeom>
              <a:avLst/>
              <a:gdLst>
                <a:gd name="T0" fmla="*/ 0 w 595"/>
                <a:gd name="T1" fmla="*/ 2147483646 h 599"/>
                <a:gd name="T2" fmla="*/ 2147483646 w 595"/>
                <a:gd name="T3" fmla="*/ 2147483646 h 599"/>
                <a:gd name="T4" fmla="*/ 2147483646 w 595"/>
                <a:gd name="T5" fmla="*/ 0 h 599"/>
                <a:gd name="T6" fmla="*/ 2147483646 w 595"/>
                <a:gd name="T7" fmla="*/ 2147483646 h 599"/>
                <a:gd name="T8" fmla="*/ 2147483646 w 595"/>
                <a:gd name="T9" fmla="*/ 2147483646 h 599"/>
                <a:gd name="T10" fmla="*/ 2147483646 w 595"/>
                <a:gd name="T11" fmla="*/ 2147483646 h 599"/>
                <a:gd name="T12" fmla="*/ 2147483646 w 595"/>
                <a:gd name="T13" fmla="*/ 2147483646 h 599"/>
                <a:gd name="T14" fmla="*/ 2147483646 w 595"/>
                <a:gd name="T15" fmla="*/ 2147483646 h 599"/>
                <a:gd name="T16" fmla="*/ 2147483646 w 595"/>
                <a:gd name="T17" fmla="*/ 2147483646 h 599"/>
                <a:gd name="T18" fmla="*/ 2147483646 w 595"/>
                <a:gd name="T19" fmla="*/ 2147483646 h 599"/>
                <a:gd name="T20" fmla="*/ 2147483646 w 595"/>
                <a:gd name="T21" fmla="*/ 2147483646 h 599"/>
                <a:gd name="T22" fmla="*/ 2147483646 w 595"/>
                <a:gd name="T23" fmla="*/ 2147483646 h 599"/>
                <a:gd name="T24" fmla="*/ 2147483646 w 595"/>
                <a:gd name="T25" fmla="*/ 2147483646 h 599"/>
                <a:gd name="T26" fmla="*/ 2147483646 w 595"/>
                <a:gd name="T27" fmla="*/ 2147483646 h 599"/>
                <a:gd name="T28" fmla="*/ 2147483646 w 595"/>
                <a:gd name="T29" fmla="*/ 2147483646 h 599"/>
                <a:gd name="T30" fmla="*/ 2147483646 w 595"/>
                <a:gd name="T31" fmla="*/ 2147483646 h 599"/>
                <a:gd name="T32" fmla="*/ 2147483646 w 595"/>
                <a:gd name="T33" fmla="*/ 2147483646 h 599"/>
                <a:gd name="T34" fmla="*/ 2147483646 w 595"/>
                <a:gd name="T35" fmla="*/ 2147483646 h 599"/>
                <a:gd name="T36" fmla="*/ 2147483646 w 595"/>
                <a:gd name="T37" fmla="*/ 2147483646 h 599"/>
                <a:gd name="T38" fmla="*/ 2147483646 w 595"/>
                <a:gd name="T39" fmla="*/ 2147483646 h 599"/>
                <a:gd name="T40" fmla="*/ 2147483646 w 595"/>
                <a:gd name="T41" fmla="*/ 2147483646 h 599"/>
                <a:gd name="T42" fmla="*/ 2147483646 w 595"/>
                <a:gd name="T43" fmla="*/ 2147483646 h 599"/>
                <a:gd name="T44" fmla="*/ 2147483646 w 595"/>
                <a:gd name="T45" fmla="*/ 2147483646 h 599"/>
                <a:gd name="T46" fmla="*/ 2147483646 w 595"/>
                <a:gd name="T47" fmla="*/ 2147483646 h 599"/>
                <a:gd name="T48" fmla="*/ 2147483646 w 595"/>
                <a:gd name="T49" fmla="*/ 2147483646 h 599"/>
                <a:gd name="T50" fmla="*/ 2147483646 w 595"/>
                <a:gd name="T51" fmla="*/ 2147483646 h 599"/>
                <a:gd name="T52" fmla="*/ 2147483646 w 595"/>
                <a:gd name="T53" fmla="*/ 2147483646 h 599"/>
                <a:gd name="T54" fmla="*/ 2147483646 w 595"/>
                <a:gd name="T55" fmla="*/ 2147483646 h 599"/>
                <a:gd name="T56" fmla="*/ 2147483646 w 595"/>
                <a:gd name="T57" fmla="*/ 2147483646 h 599"/>
                <a:gd name="T58" fmla="*/ 2147483646 w 595"/>
                <a:gd name="T59" fmla="*/ 2147483646 h 599"/>
                <a:gd name="T60" fmla="*/ 0 w 595"/>
                <a:gd name="T61" fmla="*/ 2147483646 h 5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5"/>
                <a:gd name="T94" fmla="*/ 0 h 599"/>
                <a:gd name="T95" fmla="*/ 595 w 595"/>
                <a:gd name="T96" fmla="*/ 599 h 5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5" h="599">
                  <a:moveTo>
                    <a:pt x="0" y="47"/>
                  </a:moveTo>
                  <a:lnTo>
                    <a:pt x="155" y="47"/>
                  </a:lnTo>
                  <a:lnTo>
                    <a:pt x="154" y="0"/>
                  </a:lnTo>
                  <a:lnTo>
                    <a:pt x="189" y="13"/>
                  </a:lnTo>
                  <a:lnTo>
                    <a:pt x="195" y="50"/>
                  </a:lnTo>
                  <a:lnTo>
                    <a:pt x="270" y="89"/>
                  </a:lnTo>
                  <a:lnTo>
                    <a:pt x="293" y="71"/>
                  </a:lnTo>
                  <a:lnTo>
                    <a:pt x="337" y="71"/>
                  </a:lnTo>
                  <a:lnTo>
                    <a:pt x="371" y="105"/>
                  </a:lnTo>
                  <a:lnTo>
                    <a:pt x="393" y="93"/>
                  </a:lnTo>
                  <a:lnTo>
                    <a:pt x="459" y="107"/>
                  </a:lnTo>
                  <a:lnTo>
                    <a:pt x="480" y="82"/>
                  </a:lnTo>
                  <a:lnTo>
                    <a:pt x="521" y="101"/>
                  </a:lnTo>
                  <a:lnTo>
                    <a:pt x="594" y="98"/>
                  </a:lnTo>
                  <a:lnTo>
                    <a:pt x="476" y="172"/>
                  </a:lnTo>
                  <a:lnTo>
                    <a:pt x="418" y="237"/>
                  </a:lnTo>
                  <a:lnTo>
                    <a:pt x="429" y="332"/>
                  </a:lnTo>
                  <a:lnTo>
                    <a:pt x="389" y="372"/>
                  </a:lnTo>
                  <a:lnTo>
                    <a:pt x="405" y="399"/>
                  </a:lnTo>
                  <a:lnTo>
                    <a:pt x="405" y="469"/>
                  </a:lnTo>
                  <a:lnTo>
                    <a:pt x="446" y="469"/>
                  </a:lnTo>
                  <a:lnTo>
                    <a:pt x="505" y="520"/>
                  </a:lnTo>
                  <a:lnTo>
                    <a:pt x="529" y="581"/>
                  </a:lnTo>
                  <a:lnTo>
                    <a:pt x="108" y="598"/>
                  </a:lnTo>
                  <a:lnTo>
                    <a:pt x="109" y="432"/>
                  </a:lnTo>
                  <a:lnTo>
                    <a:pt x="72" y="396"/>
                  </a:lnTo>
                  <a:lnTo>
                    <a:pt x="86" y="352"/>
                  </a:lnTo>
                  <a:lnTo>
                    <a:pt x="99" y="328"/>
                  </a:lnTo>
                  <a:lnTo>
                    <a:pt x="72" y="213"/>
                  </a:lnTo>
                  <a:lnTo>
                    <a:pt x="36" y="137"/>
                  </a:lnTo>
                  <a:lnTo>
                    <a:pt x="0" y="47"/>
                  </a:lnTo>
                </a:path>
              </a:pathLst>
            </a:custGeom>
            <a:solidFill>
              <a:srgbClr val="99CCFF"/>
            </a:solidFill>
            <a:ln w="12700" cap="rnd">
              <a:solidFill>
                <a:srgbClr val="000000"/>
              </a:solidFill>
              <a:round/>
              <a:headEnd/>
              <a:tailEnd/>
            </a:ln>
          </p:spPr>
          <p:txBody>
            <a:bodyPr/>
            <a:lstStyle/>
            <a:p>
              <a:endParaRPr lang="en-US"/>
            </a:p>
          </p:txBody>
        </p:sp>
        <p:sp>
          <p:nvSpPr>
            <p:cNvPr id="115750" name="Freeform 331">
              <a:extLst>
                <a:ext uri="{FF2B5EF4-FFF2-40B4-BE49-F238E27FC236}">
                  <a16:creationId xmlns:a16="http://schemas.microsoft.com/office/drawing/2014/main" id="{337D881A-8F33-4DF7-ACAF-84CD7F61C423}"/>
                </a:ext>
              </a:extLst>
            </p:cNvPr>
            <p:cNvSpPr>
              <a:spLocks/>
            </p:cNvSpPr>
            <p:nvPr/>
          </p:nvSpPr>
          <p:spPr bwMode="auto">
            <a:xfrm>
              <a:off x="4972450" y="2046271"/>
              <a:ext cx="714436" cy="749274"/>
            </a:xfrm>
            <a:custGeom>
              <a:avLst/>
              <a:gdLst>
                <a:gd name="T0" fmla="*/ 2147483646 w 450"/>
                <a:gd name="T1" fmla="*/ 2147483646 h 472"/>
                <a:gd name="T2" fmla="*/ 2147483646 w 450"/>
                <a:gd name="T3" fmla="*/ 2147483646 h 472"/>
                <a:gd name="T4" fmla="*/ 2147483646 w 450"/>
                <a:gd name="T5" fmla="*/ 2147483646 h 472"/>
                <a:gd name="T6" fmla="*/ 2147483646 w 450"/>
                <a:gd name="T7" fmla="*/ 0 h 472"/>
                <a:gd name="T8" fmla="*/ 2147483646 w 450"/>
                <a:gd name="T9" fmla="*/ 2147483646 h 472"/>
                <a:gd name="T10" fmla="*/ 2147483646 w 450"/>
                <a:gd name="T11" fmla="*/ 2147483646 h 472"/>
                <a:gd name="T12" fmla="*/ 2147483646 w 450"/>
                <a:gd name="T13" fmla="*/ 2147483646 h 472"/>
                <a:gd name="T14" fmla="*/ 2147483646 w 450"/>
                <a:gd name="T15" fmla="*/ 2147483646 h 472"/>
                <a:gd name="T16" fmla="*/ 2147483646 w 450"/>
                <a:gd name="T17" fmla="*/ 2147483646 h 472"/>
                <a:gd name="T18" fmla="*/ 2147483646 w 450"/>
                <a:gd name="T19" fmla="*/ 2147483646 h 472"/>
                <a:gd name="T20" fmla="*/ 2147483646 w 450"/>
                <a:gd name="T21" fmla="*/ 2147483646 h 472"/>
                <a:gd name="T22" fmla="*/ 2147483646 w 450"/>
                <a:gd name="T23" fmla="*/ 2147483646 h 472"/>
                <a:gd name="T24" fmla="*/ 2147483646 w 450"/>
                <a:gd name="T25" fmla="*/ 2147483646 h 472"/>
                <a:gd name="T26" fmla="*/ 2147483646 w 450"/>
                <a:gd name="T27" fmla="*/ 2147483646 h 472"/>
                <a:gd name="T28" fmla="*/ 2147483646 w 450"/>
                <a:gd name="T29" fmla="*/ 2147483646 h 472"/>
                <a:gd name="T30" fmla="*/ 2147483646 w 450"/>
                <a:gd name="T31" fmla="*/ 2147483646 h 472"/>
                <a:gd name="T32" fmla="*/ 2147483646 w 450"/>
                <a:gd name="T33" fmla="*/ 2147483646 h 472"/>
                <a:gd name="T34" fmla="*/ 2147483646 w 450"/>
                <a:gd name="T35" fmla="*/ 2147483646 h 472"/>
                <a:gd name="T36" fmla="*/ 2147483646 w 450"/>
                <a:gd name="T37" fmla="*/ 2147483646 h 472"/>
                <a:gd name="T38" fmla="*/ 2147483646 w 450"/>
                <a:gd name="T39" fmla="*/ 2147483646 h 472"/>
                <a:gd name="T40" fmla="*/ 2147483646 w 450"/>
                <a:gd name="T41" fmla="*/ 2147483646 h 472"/>
                <a:gd name="T42" fmla="*/ 2147483646 w 450"/>
                <a:gd name="T43" fmla="*/ 2147483646 h 472"/>
                <a:gd name="T44" fmla="*/ 2147483646 w 450"/>
                <a:gd name="T45" fmla="*/ 2147483646 h 472"/>
                <a:gd name="T46" fmla="*/ 2147483646 w 450"/>
                <a:gd name="T47" fmla="*/ 2147483646 h 472"/>
                <a:gd name="T48" fmla="*/ 2147483646 w 450"/>
                <a:gd name="T49" fmla="*/ 2147483646 h 472"/>
                <a:gd name="T50" fmla="*/ 2147483646 w 450"/>
                <a:gd name="T51" fmla="*/ 2147483646 h 472"/>
                <a:gd name="T52" fmla="*/ 2147483646 w 450"/>
                <a:gd name="T53" fmla="*/ 2147483646 h 472"/>
                <a:gd name="T54" fmla="*/ 2147483646 w 450"/>
                <a:gd name="T55" fmla="*/ 2147483646 h 472"/>
                <a:gd name="T56" fmla="*/ 2147483646 w 450"/>
                <a:gd name="T57" fmla="*/ 2147483646 h 472"/>
                <a:gd name="T58" fmla="*/ 2147483646 w 450"/>
                <a:gd name="T59" fmla="*/ 2147483646 h 472"/>
                <a:gd name="T60" fmla="*/ 2147483646 w 450"/>
                <a:gd name="T61" fmla="*/ 2147483646 h 472"/>
                <a:gd name="T62" fmla="*/ 2147483646 w 450"/>
                <a:gd name="T63" fmla="*/ 2147483646 h 472"/>
                <a:gd name="T64" fmla="*/ 2147483646 w 450"/>
                <a:gd name="T65" fmla="*/ 2147483646 h 472"/>
                <a:gd name="T66" fmla="*/ 0 w 450"/>
                <a:gd name="T67" fmla="*/ 2147483646 h 472"/>
                <a:gd name="T68" fmla="*/ 2147483646 w 450"/>
                <a:gd name="T69" fmla="*/ 2147483646 h 472"/>
                <a:gd name="T70" fmla="*/ 2147483646 w 450"/>
                <a:gd name="T71" fmla="*/ 2147483646 h 4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0"/>
                <a:gd name="T109" fmla="*/ 0 h 472"/>
                <a:gd name="T110" fmla="*/ 450 w 450"/>
                <a:gd name="T111" fmla="*/ 472 h 4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0" h="472">
                  <a:moveTo>
                    <a:pt x="32" y="32"/>
                  </a:moveTo>
                  <a:lnTo>
                    <a:pt x="67" y="28"/>
                  </a:lnTo>
                  <a:lnTo>
                    <a:pt x="98" y="28"/>
                  </a:lnTo>
                  <a:lnTo>
                    <a:pt x="116" y="0"/>
                  </a:lnTo>
                  <a:lnTo>
                    <a:pt x="130" y="35"/>
                  </a:lnTo>
                  <a:lnTo>
                    <a:pt x="179" y="35"/>
                  </a:lnTo>
                  <a:lnTo>
                    <a:pt x="205" y="68"/>
                  </a:lnTo>
                  <a:lnTo>
                    <a:pt x="255" y="59"/>
                  </a:lnTo>
                  <a:lnTo>
                    <a:pt x="289" y="79"/>
                  </a:lnTo>
                  <a:lnTo>
                    <a:pt x="352" y="94"/>
                  </a:lnTo>
                  <a:lnTo>
                    <a:pt x="364" y="119"/>
                  </a:lnTo>
                  <a:lnTo>
                    <a:pt x="396" y="121"/>
                  </a:lnTo>
                  <a:lnTo>
                    <a:pt x="387" y="145"/>
                  </a:lnTo>
                  <a:lnTo>
                    <a:pt x="397" y="172"/>
                  </a:lnTo>
                  <a:lnTo>
                    <a:pt x="376" y="207"/>
                  </a:lnTo>
                  <a:lnTo>
                    <a:pt x="391" y="214"/>
                  </a:lnTo>
                  <a:lnTo>
                    <a:pt x="427" y="177"/>
                  </a:lnTo>
                  <a:lnTo>
                    <a:pt x="425" y="164"/>
                  </a:lnTo>
                  <a:lnTo>
                    <a:pt x="440" y="158"/>
                  </a:lnTo>
                  <a:lnTo>
                    <a:pt x="449" y="177"/>
                  </a:lnTo>
                  <a:lnTo>
                    <a:pt x="422" y="202"/>
                  </a:lnTo>
                  <a:lnTo>
                    <a:pt x="411" y="263"/>
                  </a:lnTo>
                  <a:lnTo>
                    <a:pt x="411" y="364"/>
                  </a:lnTo>
                  <a:lnTo>
                    <a:pt x="427" y="381"/>
                  </a:lnTo>
                  <a:lnTo>
                    <a:pt x="421" y="442"/>
                  </a:lnTo>
                  <a:lnTo>
                    <a:pt x="206" y="471"/>
                  </a:lnTo>
                  <a:lnTo>
                    <a:pt x="153" y="442"/>
                  </a:lnTo>
                  <a:lnTo>
                    <a:pt x="164" y="407"/>
                  </a:lnTo>
                  <a:lnTo>
                    <a:pt x="139" y="366"/>
                  </a:lnTo>
                  <a:lnTo>
                    <a:pt x="116" y="315"/>
                  </a:lnTo>
                  <a:lnTo>
                    <a:pt x="56" y="264"/>
                  </a:lnTo>
                  <a:lnTo>
                    <a:pt x="20" y="264"/>
                  </a:lnTo>
                  <a:lnTo>
                    <a:pt x="20" y="194"/>
                  </a:lnTo>
                  <a:lnTo>
                    <a:pt x="0" y="169"/>
                  </a:lnTo>
                  <a:lnTo>
                    <a:pt x="42" y="127"/>
                  </a:lnTo>
                  <a:lnTo>
                    <a:pt x="32" y="32"/>
                  </a:lnTo>
                </a:path>
              </a:pathLst>
            </a:custGeom>
            <a:solidFill>
              <a:srgbClr val="99CCFF"/>
            </a:solidFill>
            <a:ln w="12700" cap="rnd">
              <a:solidFill>
                <a:srgbClr val="000000"/>
              </a:solidFill>
              <a:round/>
              <a:headEnd/>
              <a:tailEnd/>
            </a:ln>
          </p:spPr>
          <p:txBody>
            <a:bodyPr/>
            <a:lstStyle/>
            <a:p>
              <a:endParaRPr lang="en-US"/>
            </a:p>
          </p:txBody>
        </p:sp>
        <p:sp>
          <p:nvSpPr>
            <p:cNvPr id="115751" name="Freeform 332">
              <a:extLst>
                <a:ext uri="{FF2B5EF4-FFF2-40B4-BE49-F238E27FC236}">
                  <a16:creationId xmlns:a16="http://schemas.microsoft.com/office/drawing/2014/main" id="{33657F3D-210B-4BAC-870C-3B08B29D7DB4}"/>
                </a:ext>
              </a:extLst>
            </p:cNvPr>
            <p:cNvSpPr>
              <a:spLocks/>
            </p:cNvSpPr>
            <p:nvPr/>
          </p:nvSpPr>
          <p:spPr bwMode="auto">
            <a:xfrm>
              <a:off x="4518386" y="2641562"/>
              <a:ext cx="831921" cy="482583"/>
            </a:xfrm>
            <a:custGeom>
              <a:avLst/>
              <a:gdLst>
                <a:gd name="T0" fmla="*/ 2147483646 w 525"/>
                <a:gd name="T1" fmla="*/ 2147483646 h 304"/>
                <a:gd name="T2" fmla="*/ 0 w 525"/>
                <a:gd name="T3" fmla="*/ 2147483646 h 304"/>
                <a:gd name="T4" fmla="*/ 2147483646 w 525"/>
                <a:gd name="T5" fmla="*/ 2147483646 h 304"/>
                <a:gd name="T6" fmla="*/ 2147483646 w 525"/>
                <a:gd name="T7" fmla="*/ 2147483646 h 304"/>
                <a:gd name="T8" fmla="*/ 2147483646 w 525"/>
                <a:gd name="T9" fmla="*/ 2147483646 h 304"/>
                <a:gd name="T10" fmla="*/ 2147483646 w 525"/>
                <a:gd name="T11" fmla="*/ 2147483646 h 304"/>
                <a:gd name="T12" fmla="*/ 2147483646 w 525"/>
                <a:gd name="T13" fmla="*/ 2147483646 h 304"/>
                <a:gd name="T14" fmla="*/ 2147483646 w 525"/>
                <a:gd name="T15" fmla="*/ 2147483646 h 304"/>
                <a:gd name="T16" fmla="*/ 2147483646 w 525"/>
                <a:gd name="T17" fmla="*/ 2147483646 h 304"/>
                <a:gd name="T18" fmla="*/ 2147483646 w 525"/>
                <a:gd name="T19" fmla="*/ 2147483646 h 304"/>
                <a:gd name="T20" fmla="*/ 2147483646 w 525"/>
                <a:gd name="T21" fmla="*/ 2147483646 h 304"/>
                <a:gd name="T22" fmla="*/ 2147483646 w 525"/>
                <a:gd name="T23" fmla="*/ 2147483646 h 304"/>
                <a:gd name="T24" fmla="*/ 2147483646 w 525"/>
                <a:gd name="T25" fmla="*/ 2147483646 h 304"/>
                <a:gd name="T26" fmla="*/ 2147483646 w 525"/>
                <a:gd name="T27" fmla="*/ 2147483646 h 304"/>
                <a:gd name="T28" fmla="*/ 2147483646 w 525"/>
                <a:gd name="T29" fmla="*/ 0 h 304"/>
                <a:gd name="T30" fmla="*/ 2147483646 w 525"/>
                <a:gd name="T31" fmla="*/ 2147483646 h 304"/>
                <a:gd name="T32" fmla="*/ 2147483646 w 525"/>
                <a:gd name="T33" fmla="*/ 2147483646 h 304"/>
                <a:gd name="T34" fmla="*/ 2147483646 w 525"/>
                <a:gd name="T35" fmla="*/ 2147483646 h 3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5"/>
                <a:gd name="T55" fmla="*/ 0 h 304"/>
                <a:gd name="T56" fmla="*/ 525 w 525"/>
                <a:gd name="T57" fmla="*/ 304 h 3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5" h="304">
                  <a:moveTo>
                    <a:pt x="8" y="16"/>
                  </a:moveTo>
                  <a:lnTo>
                    <a:pt x="0" y="67"/>
                  </a:lnTo>
                  <a:lnTo>
                    <a:pt x="11" y="124"/>
                  </a:lnTo>
                  <a:lnTo>
                    <a:pt x="59" y="241"/>
                  </a:lnTo>
                  <a:lnTo>
                    <a:pt x="88" y="303"/>
                  </a:lnTo>
                  <a:lnTo>
                    <a:pt x="397" y="288"/>
                  </a:lnTo>
                  <a:lnTo>
                    <a:pt x="446" y="303"/>
                  </a:lnTo>
                  <a:lnTo>
                    <a:pt x="477" y="244"/>
                  </a:lnTo>
                  <a:lnTo>
                    <a:pt x="466" y="202"/>
                  </a:lnTo>
                  <a:lnTo>
                    <a:pt x="518" y="193"/>
                  </a:lnTo>
                  <a:lnTo>
                    <a:pt x="524" y="126"/>
                  </a:lnTo>
                  <a:lnTo>
                    <a:pt x="493" y="96"/>
                  </a:lnTo>
                  <a:lnTo>
                    <a:pt x="440" y="67"/>
                  </a:lnTo>
                  <a:lnTo>
                    <a:pt x="451" y="29"/>
                  </a:lnTo>
                  <a:lnTo>
                    <a:pt x="428" y="0"/>
                  </a:lnTo>
                  <a:lnTo>
                    <a:pt x="314" y="5"/>
                  </a:lnTo>
                  <a:lnTo>
                    <a:pt x="197" y="9"/>
                  </a:lnTo>
                  <a:lnTo>
                    <a:pt x="8" y="16"/>
                  </a:lnTo>
                </a:path>
              </a:pathLst>
            </a:custGeom>
            <a:solidFill>
              <a:srgbClr val="99CCFF"/>
            </a:solidFill>
            <a:ln w="12700" cap="rnd">
              <a:solidFill>
                <a:srgbClr val="000000"/>
              </a:solidFill>
              <a:round/>
              <a:headEnd/>
              <a:tailEnd/>
            </a:ln>
          </p:spPr>
          <p:txBody>
            <a:bodyPr/>
            <a:lstStyle/>
            <a:p>
              <a:endParaRPr lang="en-US"/>
            </a:p>
          </p:txBody>
        </p:sp>
        <p:sp>
          <p:nvSpPr>
            <p:cNvPr id="115752" name="Freeform 333">
              <a:extLst>
                <a:ext uri="{FF2B5EF4-FFF2-40B4-BE49-F238E27FC236}">
                  <a16:creationId xmlns:a16="http://schemas.microsoft.com/office/drawing/2014/main" id="{5F55822A-33FE-400C-B046-8A99A2C3610A}"/>
                </a:ext>
              </a:extLst>
            </p:cNvPr>
            <p:cNvSpPr>
              <a:spLocks/>
            </p:cNvSpPr>
            <p:nvPr/>
          </p:nvSpPr>
          <p:spPr bwMode="auto">
            <a:xfrm>
              <a:off x="5239173" y="1960548"/>
              <a:ext cx="768415" cy="301615"/>
            </a:xfrm>
            <a:custGeom>
              <a:avLst/>
              <a:gdLst>
                <a:gd name="T0" fmla="*/ 0 w 484"/>
                <a:gd name="T1" fmla="*/ 2147483646 h 190"/>
                <a:gd name="T2" fmla="*/ 2147483646 w 484"/>
                <a:gd name="T3" fmla="*/ 0 h 190"/>
                <a:gd name="T4" fmla="*/ 2147483646 w 484"/>
                <a:gd name="T5" fmla="*/ 2147483646 h 190"/>
                <a:gd name="T6" fmla="*/ 2147483646 w 484"/>
                <a:gd name="T7" fmla="*/ 2147483646 h 190"/>
                <a:gd name="T8" fmla="*/ 2147483646 w 484"/>
                <a:gd name="T9" fmla="*/ 2147483646 h 190"/>
                <a:gd name="T10" fmla="*/ 2147483646 w 484"/>
                <a:gd name="T11" fmla="*/ 2147483646 h 190"/>
                <a:gd name="T12" fmla="*/ 2147483646 w 484"/>
                <a:gd name="T13" fmla="*/ 2147483646 h 190"/>
                <a:gd name="T14" fmla="*/ 2147483646 w 484"/>
                <a:gd name="T15" fmla="*/ 2147483646 h 190"/>
                <a:gd name="T16" fmla="*/ 2147483646 w 484"/>
                <a:gd name="T17" fmla="*/ 2147483646 h 190"/>
                <a:gd name="T18" fmla="*/ 2147483646 w 484"/>
                <a:gd name="T19" fmla="*/ 2147483646 h 190"/>
                <a:gd name="T20" fmla="*/ 2147483646 w 484"/>
                <a:gd name="T21" fmla="*/ 2147483646 h 190"/>
                <a:gd name="T22" fmla="*/ 2147483646 w 484"/>
                <a:gd name="T23" fmla="*/ 2147483646 h 190"/>
                <a:gd name="T24" fmla="*/ 2147483646 w 484"/>
                <a:gd name="T25" fmla="*/ 2147483646 h 190"/>
                <a:gd name="T26" fmla="*/ 2147483646 w 484"/>
                <a:gd name="T27" fmla="*/ 2147483646 h 190"/>
                <a:gd name="T28" fmla="*/ 2147483646 w 484"/>
                <a:gd name="T29" fmla="*/ 2147483646 h 190"/>
                <a:gd name="T30" fmla="*/ 2147483646 w 484"/>
                <a:gd name="T31" fmla="*/ 2147483646 h 190"/>
                <a:gd name="T32" fmla="*/ 2147483646 w 484"/>
                <a:gd name="T33" fmla="*/ 2147483646 h 190"/>
                <a:gd name="T34" fmla="*/ 2147483646 w 484"/>
                <a:gd name="T35" fmla="*/ 2147483646 h 190"/>
                <a:gd name="T36" fmla="*/ 2147483646 w 484"/>
                <a:gd name="T37" fmla="*/ 2147483646 h 190"/>
                <a:gd name="T38" fmla="*/ 2147483646 w 484"/>
                <a:gd name="T39" fmla="*/ 2147483646 h 190"/>
                <a:gd name="T40" fmla="*/ 2147483646 w 484"/>
                <a:gd name="T41" fmla="*/ 2147483646 h 190"/>
                <a:gd name="T42" fmla="*/ 2147483646 w 484"/>
                <a:gd name="T43" fmla="*/ 2147483646 h 190"/>
                <a:gd name="T44" fmla="*/ 2147483646 w 484"/>
                <a:gd name="T45" fmla="*/ 2147483646 h 190"/>
                <a:gd name="T46" fmla="*/ 2147483646 w 484"/>
                <a:gd name="T47" fmla="*/ 2147483646 h 190"/>
                <a:gd name="T48" fmla="*/ 0 w 484"/>
                <a:gd name="T49" fmla="*/ 2147483646 h 1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4"/>
                <a:gd name="T76" fmla="*/ 0 h 190"/>
                <a:gd name="T77" fmla="*/ 484 w 484"/>
                <a:gd name="T78" fmla="*/ 190 h 1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4" h="190">
                  <a:moveTo>
                    <a:pt x="0" y="104"/>
                  </a:moveTo>
                  <a:lnTo>
                    <a:pt x="109" y="0"/>
                  </a:lnTo>
                  <a:lnTo>
                    <a:pt x="91" y="43"/>
                  </a:lnTo>
                  <a:lnTo>
                    <a:pt x="104" y="56"/>
                  </a:lnTo>
                  <a:lnTo>
                    <a:pt x="138" y="39"/>
                  </a:lnTo>
                  <a:lnTo>
                    <a:pt x="213" y="65"/>
                  </a:lnTo>
                  <a:lnTo>
                    <a:pt x="247" y="43"/>
                  </a:lnTo>
                  <a:lnTo>
                    <a:pt x="344" y="31"/>
                  </a:lnTo>
                  <a:lnTo>
                    <a:pt x="362" y="57"/>
                  </a:lnTo>
                  <a:lnTo>
                    <a:pt x="402" y="51"/>
                  </a:lnTo>
                  <a:lnTo>
                    <a:pt x="478" y="79"/>
                  </a:lnTo>
                  <a:lnTo>
                    <a:pt x="483" y="99"/>
                  </a:lnTo>
                  <a:lnTo>
                    <a:pt x="400" y="117"/>
                  </a:lnTo>
                  <a:lnTo>
                    <a:pt x="377" y="104"/>
                  </a:lnTo>
                  <a:lnTo>
                    <a:pt x="334" y="108"/>
                  </a:lnTo>
                  <a:lnTo>
                    <a:pt x="285" y="135"/>
                  </a:lnTo>
                  <a:lnTo>
                    <a:pt x="265" y="136"/>
                  </a:lnTo>
                  <a:lnTo>
                    <a:pt x="248" y="117"/>
                  </a:lnTo>
                  <a:lnTo>
                    <a:pt x="220" y="187"/>
                  </a:lnTo>
                  <a:lnTo>
                    <a:pt x="189" y="189"/>
                  </a:lnTo>
                  <a:lnTo>
                    <a:pt x="176" y="161"/>
                  </a:lnTo>
                  <a:lnTo>
                    <a:pt x="110" y="147"/>
                  </a:lnTo>
                  <a:lnTo>
                    <a:pt x="80" y="127"/>
                  </a:lnTo>
                  <a:lnTo>
                    <a:pt x="26" y="135"/>
                  </a:lnTo>
                  <a:lnTo>
                    <a:pt x="0" y="104"/>
                  </a:lnTo>
                </a:path>
              </a:pathLst>
            </a:custGeom>
            <a:solidFill>
              <a:srgbClr val="99CCFF"/>
            </a:solidFill>
            <a:ln w="12700" cap="rnd">
              <a:solidFill>
                <a:srgbClr val="000000"/>
              </a:solidFill>
              <a:round/>
              <a:headEnd/>
              <a:tailEnd/>
            </a:ln>
          </p:spPr>
          <p:txBody>
            <a:bodyPr/>
            <a:lstStyle/>
            <a:p>
              <a:endParaRPr lang="en-US"/>
            </a:p>
          </p:txBody>
        </p:sp>
        <p:sp>
          <p:nvSpPr>
            <p:cNvPr id="115753" name="Freeform 334">
              <a:extLst>
                <a:ext uri="{FF2B5EF4-FFF2-40B4-BE49-F238E27FC236}">
                  <a16:creationId xmlns:a16="http://schemas.microsoft.com/office/drawing/2014/main" id="{DEA22198-850F-4350-87BE-742FCBA8C632}"/>
                </a:ext>
              </a:extLst>
            </p:cNvPr>
            <p:cNvSpPr>
              <a:spLocks/>
            </p:cNvSpPr>
            <p:nvPr/>
          </p:nvSpPr>
          <p:spPr bwMode="auto">
            <a:xfrm>
              <a:off x="5782144" y="2160567"/>
              <a:ext cx="552497" cy="666727"/>
            </a:xfrm>
            <a:custGeom>
              <a:avLst/>
              <a:gdLst>
                <a:gd name="T0" fmla="*/ 2147483646 w 348"/>
                <a:gd name="T1" fmla="*/ 2147483646 h 420"/>
                <a:gd name="T2" fmla="*/ 2147483646 w 348"/>
                <a:gd name="T3" fmla="*/ 2147483646 h 420"/>
                <a:gd name="T4" fmla="*/ 2147483646 w 348"/>
                <a:gd name="T5" fmla="*/ 2147483646 h 420"/>
                <a:gd name="T6" fmla="*/ 2147483646 w 348"/>
                <a:gd name="T7" fmla="*/ 2147483646 h 420"/>
                <a:gd name="T8" fmla="*/ 2147483646 w 348"/>
                <a:gd name="T9" fmla="*/ 2147483646 h 420"/>
                <a:gd name="T10" fmla="*/ 2147483646 w 348"/>
                <a:gd name="T11" fmla="*/ 2147483646 h 420"/>
                <a:gd name="T12" fmla="*/ 0 w 348"/>
                <a:gd name="T13" fmla="*/ 2147483646 h 420"/>
                <a:gd name="T14" fmla="*/ 2147483646 w 348"/>
                <a:gd name="T15" fmla="*/ 2147483646 h 420"/>
                <a:gd name="T16" fmla="*/ 2147483646 w 348"/>
                <a:gd name="T17" fmla="*/ 2147483646 h 420"/>
                <a:gd name="T18" fmla="*/ 2147483646 w 348"/>
                <a:gd name="T19" fmla="*/ 2147483646 h 420"/>
                <a:gd name="T20" fmla="*/ 2147483646 w 348"/>
                <a:gd name="T21" fmla="*/ 2147483646 h 420"/>
                <a:gd name="T22" fmla="*/ 2147483646 w 348"/>
                <a:gd name="T23" fmla="*/ 2147483646 h 420"/>
                <a:gd name="T24" fmla="*/ 2147483646 w 348"/>
                <a:gd name="T25" fmla="*/ 2147483646 h 420"/>
                <a:gd name="T26" fmla="*/ 2147483646 w 348"/>
                <a:gd name="T27" fmla="*/ 2147483646 h 420"/>
                <a:gd name="T28" fmla="*/ 2147483646 w 348"/>
                <a:gd name="T29" fmla="*/ 2147483646 h 420"/>
                <a:gd name="T30" fmla="*/ 2147483646 w 348"/>
                <a:gd name="T31" fmla="*/ 2147483646 h 420"/>
                <a:gd name="T32" fmla="*/ 2147483646 w 348"/>
                <a:gd name="T33" fmla="*/ 2147483646 h 420"/>
                <a:gd name="T34" fmla="*/ 2147483646 w 348"/>
                <a:gd name="T35" fmla="*/ 2147483646 h 420"/>
                <a:gd name="T36" fmla="*/ 2147483646 w 348"/>
                <a:gd name="T37" fmla="*/ 2147483646 h 420"/>
                <a:gd name="T38" fmla="*/ 2147483646 w 348"/>
                <a:gd name="T39" fmla="*/ 2147483646 h 420"/>
                <a:gd name="T40" fmla="*/ 2147483646 w 348"/>
                <a:gd name="T41" fmla="*/ 2147483646 h 420"/>
                <a:gd name="T42" fmla="*/ 2147483646 w 348"/>
                <a:gd name="T43" fmla="*/ 2147483646 h 420"/>
                <a:gd name="T44" fmla="*/ 2147483646 w 348"/>
                <a:gd name="T45" fmla="*/ 2147483646 h 420"/>
                <a:gd name="T46" fmla="*/ 2147483646 w 348"/>
                <a:gd name="T47" fmla="*/ 2147483646 h 420"/>
                <a:gd name="T48" fmla="*/ 2147483646 w 348"/>
                <a:gd name="T49" fmla="*/ 2147483646 h 420"/>
                <a:gd name="T50" fmla="*/ 2147483646 w 348"/>
                <a:gd name="T51" fmla="*/ 2147483646 h 420"/>
                <a:gd name="T52" fmla="*/ 2147483646 w 348"/>
                <a:gd name="T53" fmla="*/ 2147483646 h 420"/>
                <a:gd name="T54" fmla="*/ 2147483646 w 348"/>
                <a:gd name="T55" fmla="*/ 2147483646 h 420"/>
                <a:gd name="T56" fmla="*/ 2147483646 w 348"/>
                <a:gd name="T57" fmla="*/ 2147483646 h 420"/>
                <a:gd name="T58" fmla="*/ 2147483646 w 348"/>
                <a:gd name="T59" fmla="*/ 2147483646 h 420"/>
                <a:gd name="T60" fmla="*/ 2147483646 w 348"/>
                <a:gd name="T61" fmla="*/ 2147483646 h 420"/>
                <a:gd name="T62" fmla="*/ 2147483646 w 348"/>
                <a:gd name="T63" fmla="*/ 2147483646 h 420"/>
                <a:gd name="T64" fmla="*/ 2147483646 w 348"/>
                <a:gd name="T65" fmla="*/ 2147483646 h 420"/>
                <a:gd name="T66" fmla="*/ 2147483646 w 348"/>
                <a:gd name="T67" fmla="*/ 2147483646 h 420"/>
                <a:gd name="T68" fmla="*/ 2147483646 w 348"/>
                <a:gd name="T69" fmla="*/ 2147483646 h 420"/>
                <a:gd name="T70" fmla="*/ 2147483646 w 348"/>
                <a:gd name="T71" fmla="*/ 2147483646 h 420"/>
                <a:gd name="T72" fmla="*/ 2147483646 w 348"/>
                <a:gd name="T73" fmla="*/ 2147483646 h 420"/>
                <a:gd name="T74" fmla="*/ 2147483646 w 348"/>
                <a:gd name="T75" fmla="*/ 2147483646 h 420"/>
                <a:gd name="T76" fmla="*/ 2147483646 w 348"/>
                <a:gd name="T77" fmla="*/ 2147483646 h 420"/>
                <a:gd name="T78" fmla="*/ 2147483646 w 348"/>
                <a:gd name="T79" fmla="*/ 2147483646 h 420"/>
                <a:gd name="T80" fmla="*/ 2147483646 w 348"/>
                <a:gd name="T81" fmla="*/ 2147483646 h 420"/>
                <a:gd name="T82" fmla="*/ 2147483646 w 348"/>
                <a:gd name="T83" fmla="*/ 0 h 420"/>
                <a:gd name="T84" fmla="*/ 2147483646 w 348"/>
                <a:gd name="T85" fmla="*/ 2147483646 h 4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8"/>
                <a:gd name="T130" fmla="*/ 0 h 420"/>
                <a:gd name="T131" fmla="*/ 348 w 348"/>
                <a:gd name="T132" fmla="*/ 420 h 4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8" h="420">
                  <a:moveTo>
                    <a:pt x="88" y="17"/>
                  </a:moveTo>
                  <a:lnTo>
                    <a:pt x="100" y="44"/>
                  </a:lnTo>
                  <a:lnTo>
                    <a:pt x="76" y="59"/>
                  </a:lnTo>
                  <a:lnTo>
                    <a:pt x="75" y="125"/>
                  </a:lnTo>
                  <a:lnTo>
                    <a:pt x="61" y="83"/>
                  </a:lnTo>
                  <a:lnTo>
                    <a:pt x="11" y="124"/>
                  </a:lnTo>
                  <a:lnTo>
                    <a:pt x="0" y="245"/>
                  </a:lnTo>
                  <a:lnTo>
                    <a:pt x="32" y="305"/>
                  </a:lnTo>
                  <a:lnTo>
                    <a:pt x="35" y="336"/>
                  </a:lnTo>
                  <a:lnTo>
                    <a:pt x="38" y="361"/>
                  </a:lnTo>
                  <a:lnTo>
                    <a:pt x="35" y="380"/>
                  </a:lnTo>
                  <a:lnTo>
                    <a:pt x="28" y="419"/>
                  </a:lnTo>
                  <a:lnTo>
                    <a:pt x="166" y="412"/>
                  </a:lnTo>
                  <a:lnTo>
                    <a:pt x="345" y="397"/>
                  </a:lnTo>
                  <a:lnTo>
                    <a:pt x="314" y="389"/>
                  </a:lnTo>
                  <a:lnTo>
                    <a:pt x="295" y="369"/>
                  </a:lnTo>
                  <a:lnTo>
                    <a:pt x="323" y="351"/>
                  </a:lnTo>
                  <a:lnTo>
                    <a:pt x="323" y="327"/>
                  </a:lnTo>
                  <a:lnTo>
                    <a:pt x="309" y="307"/>
                  </a:lnTo>
                  <a:lnTo>
                    <a:pt x="323" y="292"/>
                  </a:lnTo>
                  <a:lnTo>
                    <a:pt x="347" y="293"/>
                  </a:lnTo>
                  <a:lnTo>
                    <a:pt x="342" y="235"/>
                  </a:lnTo>
                  <a:lnTo>
                    <a:pt x="336" y="200"/>
                  </a:lnTo>
                  <a:lnTo>
                    <a:pt x="322" y="178"/>
                  </a:lnTo>
                  <a:lnTo>
                    <a:pt x="306" y="165"/>
                  </a:lnTo>
                  <a:lnTo>
                    <a:pt x="284" y="161"/>
                  </a:lnTo>
                  <a:lnTo>
                    <a:pt x="263" y="161"/>
                  </a:lnTo>
                  <a:lnTo>
                    <a:pt x="241" y="189"/>
                  </a:lnTo>
                  <a:lnTo>
                    <a:pt x="225" y="197"/>
                  </a:lnTo>
                  <a:lnTo>
                    <a:pt x="216" y="200"/>
                  </a:lnTo>
                  <a:lnTo>
                    <a:pt x="204" y="195"/>
                  </a:lnTo>
                  <a:lnTo>
                    <a:pt x="201" y="183"/>
                  </a:lnTo>
                  <a:lnTo>
                    <a:pt x="204" y="174"/>
                  </a:lnTo>
                  <a:lnTo>
                    <a:pt x="214" y="165"/>
                  </a:lnTo>
                  <a:lnTo>
                    <a:pt x="224" y="161"/>
                  </a:lnTo>
                  <a:lnTo>
                    <a:pt x="234" y="159"/>
                  </a:lnTo>
                  <a:lnTo>
                    <a:pt x="234" y="144"/>
                  </a:lnTo>
                  <a:lnTo>
                    <a:pt x="259" y="125"/>
                  </a:lnTo>
                  <a:lnTo>
                    <a:pt x="234" y="72"/>
                  </a:lnTo>
                  <a:lnTo>
                    <a:pt x="234" y="45"/>
                  </a:lnTo>
                  <a:lnTo>
                    <a:pt x="190" y="35"/>
                  </a:lnTo>
                  <a:lnTo>
                    <a:pt x="126" y="0"/>
                  </a:lnTo>
                  <a:lnTo>
                    <a:pt x="88" y="17"/>
                  </a:lnTo>
                </a:path>
              </a:pathLst>
            </a:custGeom>
            <a:solidFill>
              <a:srgbClr val="99CCFF"/>
            </a:solidFill>
            <a:ln w="12700" cap="rnd">
              <a:solidFill>
                <a:srgbClr val="000000"/>
              </a:solidFill>
              <a:round/>
              <a:headEnd/>
              <a:tailEnd/>
            </a:ln>
          </p:spPr>
          <p:txBody>
            <a:bodyPr/>
            <a:lstStyle/>
            <a:p>
              <a:endParaRPr lang="en-US"/>
            </a:p>
          </p:txBody>
        </p:sp>
        <p:sp>
          <p:nvSpPr>
            <p:cNvPr id="115754" name="Freeform 335">
              <a:extLst>
                <a:ext uri="{FF2B5EF4-FFF2-40B4-BE49-F238E27FC236}">
                  <a16:creationId xmlns:a16="http://schemas.microsoft.com/office/drawing/2014/main" id="{56360FBE-7E1C-40C5-980B-7601F90FD74F}"/>
                </a:ext>
              </a:extLst>
            </p:cNvPr>
            <p:cNvSpPr>
              <a:spLocks/>
            </p:cNvSpPr>
            <p:nvPr/>
          </p:nvSpPr>
          <p:spPr bwMode="auto">
            <a:xfrm>
              <a:off x="5185193" y="2744747"/>
              <a:ext cx="593775" cy="882621"/>
            </a:xfrm>
            <a:custGeom>
              <a:avLst/>
              <a:gdLst>
                <a:gd name="T0" fmla="*/ 2147483646 w 375"/>
                <a:gd name="T1" fmla="*/ 2147483646 h 556"/>
                <a:gd name="T2" fmla="*/ 2147483646 w 375"/>
                <a:gd name="T3" fmla="*/ 0 h 556"/>
                <a:gd name="T4" fmla="*/ 2147483646 w 375"/>
                <a:gd name="T5" fmla="*/ 2147483646 h 556"/>
                <a:gd name="T6" fmla="*/ 2147483646 w 375"/>
                <a:gd name="T7" fmla="*/ 2147483646 h 556"/>
                <a:gd name="T8" fmla="*/ 2147483646 w 375"/>
                <a:gd name="T9" fmla="*/ 2147483646 h 556"/>
                <a:gd name="T10" fmla="*/ 2147483646 w 375"/>
                <a:gd name="T11" fmla="*/ 2147483646 h 556"/>
                <a:gd name="T12" fmla="*/ 2147483646 w 375"/>
                <a:gd name="T13" fmla="*/ 2147483646 h 556"/>
                <a:gd name="T14" fmla="*/ 2147483646 w 375"/>
                <a:gd name="T15" fmla="*/ 2147483646 h 556"/>
                <a:gd name="T16" fmla="*/ 2147483646 w 375"/>
                <a:gd name="T17" fmla="*/ 2147483646 h 556"/>
                <a:gd name="T18" fmla="*/ 2147483646 w 375"/>
                <a:gd name="T19" fmla="*/ 2147483646 h 556"/>
                <a:gd name="T20" fmla="*/ 2147483646 w 375"/>
                <a:gd name="T21" fmla="*/ 2147483646 h 556"/>
                <a:gd name="T22" fmla="*/ 2147483646 w 375"/>
                <a:gd name="T23" fmla="*/ 2147483646 h 556"/>
                <a:gd name="T24" fmla="*/ 2147483646 w 375"/>
                <a:gd name="T25" fmla="*/ 2147483646 h 556"/>
                <a:gd name="T26" fmla="*/ 2147483646 w 375"/>
                <a:gd name="T27" fmla="*/ 2147483646 h 556"/>
                <a:gd name="T28" fmla="*/ 2147483646 w 375"/>
                <a:gd name="T29" fmla="*/ 2147483646 h 556"/>
                <a:gd name="T30" fmla="*/ 2147483646 w 375"/>
                <a:gd name="T31" fmla="*/ 2147483646 h 556"/>
                <a:gd name="T32" fmla="*/ 2147483646 w 375"/>
                <a:gd name="T33" fmla="*/ 2147483646 h 556"/>
                <a:gd name="T34" fmla="*/ 0 w 375"/>
                <a:gd name="T35" fmla="*/ 2147483646 h 556"/>
                <a:gd name="T36" fmla="*/ 2147483646 w 375"/>
                <a:gd name="T37" fmla="*/ 2147483646 h 556"/>
                <a:gd name="T38" fmla="*/ 2147483646 w 375"/>
                <a:gd name="T39" fmla="*/ 2147483646 h 556"/>
                <a:gd name="T40" fmla="*/ 2147483646 w 375"/>
                <a:gd name="T41" fmla="*/ 2147483646 h 556"/>
                <a:gd name="T42" fmla="*/ 2147483646 w 375"/>
                <a:gd name="T43" fmla="*/ 2147483646 h 556"/>
                <a:gd name="T44" fmla="*/ 2147483646 w 375"/>
                <a:gd name="T45" fmla="*/ 2147483646 h 5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5"/>
                <a:gd name="T70" fmla="*/ 0 h 556"/>
                <a:gd name="T71" fmla="*/ 375 w 375"/>
                <a:gd name="T72" fmla="*/ 556 h 5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5" h="556">
                  <a:moveTo>
                    <a:pt x="70" y="29"/>
                  </a:moveTo>
                  <a:lnTo>
                    <a:pt x="285" y="0"/>
                  </a:lnTo>
                  <a:lnTo>
                    <a:pt x="317" y="66"/>
                  </a:lnTo>
                  <a:lnTo>
                    <a:pt x="360" y="352"/>
                  </a:lnTo>
                  <a:lnTo>
                    <a:pt x="374" y="389"/>
                  </a:lnTo>
                  <a:lnTo>
                    <a:pt x="340" y="465"/>
                  </a:lnTo>
                  <a:lnTo>
                    <a:pt x="340" y="518"/>
                  </a:lnTo>
                  <a:lnTo>
                    <a:pt x="304" y="512"/>
                  </a:lnTo>
                  <a:lnTo>
                    <a:pt x="305" y="555"/>
                  </a:lnTo>
                  <a:lnTo>
                    <a:pt x="265" y="538"/>
                  </a:lnTo>
                  <a:lnTo>
                    <a:pt x="244" y="544"/>
                  </a:lnTo>
                  <a:lnTo>
                    <a:pt x="214" y="540"/>
                  </a:lnTo>
                  <a:lnTo>
                    <a:pt x="191" y="473"/>
                  </a:lnTo>
                  <a:lnTo>
                    <a:pt x="147" y="453"/>
                  </a:lnTo>
                  <a:lnTo>
                    <a:pt x="147" y="381"/>
                  </a:lnTo>
                  <a:lnTo>
                    <a:pt x="103" y="389"/>
                  </a:lnTo>
                  <a:lnTo>
                    <a:pt x="78" y="337"/>
                  </a:lnTo>
                  <a:lnTo>
                    <a:pt x="0" y="275"/>
                  </a:lnTo>
                  <a:lnTo>
                    <a:pt x="57" y="180"/>
                  </a:lnTo>
                  <a:lnTo>
                    <a:pt x="41" y="135"/>
                  </a:lnTo>
                  <a:lnTo>
                    <a:pt x="98" y="126"/>
                  </a:lnTo>
                  <a:lnTo>
                    <a:pt x="103" y="63"/>
                  </a:lnTo>
                  <a:lnTo>
                    <a:pt x="70" y="29"/>
                  </a:lnTo>
                </a:path>
              </a:pathLst>
            </a:custGeom>
            <a:solidFill>
              <a:srgbClr val="99CCFF"/>
            </a:solidFill>
            <a:ln w="12700" cap="rnd">
              <a:solidFill>
                <a:srgbClr val="000000"/>
              </a:solidFill>
              <a:round/>
              <a:headEnd/>
              <a:tailEnd/>
            </a:ln>
          </p:spPr>
          <p:txBody>
            <a:bodyPr/>
            <a:lstStyle/>
            <a:p>
              <a:endParaRPr lang="en-US"/>
            </a:p>
          </p:txBody>
        </p:sp>
        <p:sp>
          <p:nvSpPr>
            <p:cNvPr id="115755" name="Freeform 336">
              <a:extLst>
                <a:ext uri="{FF2B5EF4-FFF2-40B4-BE49-F238E27FC236}">
                  <a16:creationId xmlns:a16="http://schemas.microsoft.com/office/drawing/2014/main" id="{E5411A65-F420-47E4-9B07-A564DD5CF9EE}"/>
                </a:ext>
              </a:extLst>
            </p:cNvPr>
            <p:cNvSpPr>
              <a:spLocks/>
            </p:cNvSpPr>
            <p:nvPr/>
          </p:nvSpPr>
          <p:spPr bwMode="auto">
            <a:xfrm>
              <a:off x="4654922" y="3098748"/>
              <a:ext cx="949406" cy="700064"/>
            </a:xfrm>
            <a:custGeom>
              <a:avLst/>
              <a:gdLst>
                <a:gd name="T0" fmla="*/ 0 w 597"/>
                <a:gd name="T1" fmla="*/ 2147483646 h 441"/>
                <a:gd name="T2" fmla="*/ 2147483646 w 597"/>
                <a:gd name="T3" fmla="*/ 0 h 441"/>
                <a:gd name="T4" fmla="*/ 2147483646 w 597"/>
                <a:gd name="T5" fmla="*/ 0 h 441"/>
                <a:gd name="T6" fmla="*/ 2147483646 w 597"/>
                <a:gd name="T7" fmla="*/ 2147483646 h 441"/>
                <a:gd name="T8" fmla="*/ 2147483646 w 597"/>
                <a:gd name="T9" fmla="*/ 2147483646 h 441"/>
                <a:gd name="T10" fmla="*/ 2147483646 w 597"/>
                <a:gd name="T11" fmla="*/ 2147483646 h 441"/>
                <a:gd name="T12" fmla="*/ 2147483646 w 597"/>
                <a:gd name="T13" fmla="*/ 2147483646 h 441"/>
                <a:gd name="T14" fmla="*/ 2147483646 w 597"/>
                <a:gd name="T15" fmla="*/ 2147483646 h 441"/>
                <a:gd name="T16" fmla="*/ 2147483646 w 597"/>
                <a:gd name="T17" fmla="*/ 2147483646 h 441"/>
                <a:gd name="T18" fmla="*/ 2147483646 w 597"/>
                <a:gd name="T19" fmla="*/ 2147483646 h 441"/>
                <a:gd name="T20" fmla="*/ 2147483646 w 597"/>
                <a:gd name="T21" fmla="*/ 2147483646 h 441"/>
                <a:gd name="T22" fmla="*/ 2147483646 w 597"/>
                <a:gd name="T23" fmla="*/ 2147483646 h 441"/>
                <a:gd name="T24" fmla="*/ 2147483646 w 597"/>
                <a:gd name="T25" fmla="*/ 2147483646 h 441"/>
                <a:gd name="T26" fmla="*/ 2147483646 w 597"/>
                <a:gd name="T27" fmla="*/ 2147483646 h 441"/>
                <a:gd name="T28" fmla="*/ 2147483646 w 597"/>
                <a:gd name="T29" fmla="*/ 2147483646 h 441"/>
                <a:gd name="T30" fmla="*/ 2147483646 w 597"/>
                <a:gd name="T31" fmla="*/ 2147483646 h 441"/>
                <a:gd name="T32" fmla="*/ 2147483646 w 597"/>
                <a:gd name="T33" fmla="*/ 2147483646 h 441"/>
                <a:gd name="T34" fmla="*/ 2147483646 w 597"/>
                <a:gd name="T35" fmla="*/ 2147483646 h 441"/>
                <a:gd name="T36" fmla="*/ 2147483646 w 597"/>
                <a:gd name="T37" fmla="*/ 2147483646 h 441"/>
                <a:gd name="T38" fmla="*/ 2147483646 w 597"/>
                <a:gd name="T39" fmla="*/ 2147483646 h 441"/>
                <a:gd name="T40" fmla="*/ 2147483646 w 597"/>
                <a:gd name="T41" fmla="*/ 2147483646 h 441"/>
                <a:gd name="T42" fmla="*/ 2147483646 w 597"/>
                <a:gd name="T43" fmla="*/ 2147483646 h 441"/>
                <a:gd name="T44" fmla="*/ 2147483646 w 597"/>
                <a:gd name="T45" fmla="*/ 2147483646 h 441"/>
                <a:gd name="T46" fmla="*/ 2147483646 w 597"/>
                <a:gd name="T47" fmla="*/ 2147483646 h 441"/>
                <a:gd name="T48" fmla="*/ 2147483646 w 597"/>
                <a:gd name="T49" fmla="*/ 2147483646 h 441"/>
                <a:gd name="T50" fmla="*/ 0 w 597"/>
                <a:gd name="T51" fmla="*/ 2147483646 h 4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97"/>
                <a:gd name="T79" fmla="*/ 0 h 441"/>
                <a:gd name="T80" fmla="*/ 597 w 597"/>
                <a:gd name="T81" fmla="*/ 441 h 4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97" h="441">
                  <a:moveTo>
                    <a:pt x="0" y="15"/>
                  </a:moveTo>
                  <a:lnTo>
                    <a:pt x="262" y="0"/>
                  </a:lnTo>
                  <a:lnTo>
                    <a:pt x="316" y="0"/>
                  </a:lnTo>
                  <a:lnTo>
                    <a:pt x="358" y="14"/>
                  </a:lnTo>
                  <a:lnTo>
                    <a:pt x="334" y="51"/>
                  </a:lnTo>
                  <a:lnTo>
                    <a:pt x="411" y="114"/>
                  </a:lnTo>
                  <a:lnTo>
                    <a:pt x="436" y="166"/>
                  </a:lnTo>
                  <a:lnTo>
                    <a:pt x="481" y="154"/>
                  </a:lnTo>
                  <a:lnTo>
                    <a:pt x="480" y="228"/>
                  </a:lnTo>
                  <a:lnTo>
                    <a:pt x="524" y="250"/>
                  </a:lnTo>
                  <a:lnTo>
                    <a:pt x="546" y="315"/>
                  </a:lnTo>
                  <a:lnTo>
                    <a:pt x="577" y="321"/>
                  </a:lnTo>
                  <a:lnTo>
                    <a:pt x="596" y="348"/>
                  </a:lnTo>
                  <a:lnTo>
                    <a:pt x="555" y="385"/>
                  </a:lnTo>
                  <a:lnTo>
                    <a:pt x="543" y="429"/>
                  </a:lnTo>
                  <a:lnTo>
                    <a:pt x="486" y="440"/>
                  </a:lnTo>
                  <a:lnTo>
                    <a:pt x="500" y="393"/>
                  </a:lnTo>
                  <a:lnTo>
                    <a:pt x="278" y="410"/>
                  </a:lnTo>
                  <a:lnTo>
                    <a:pt x="116" y="427"/>
                  </a:lnTo>
                  <a:lnTo>
                    <a:pt x="107" y="381"/>
                  </a:lnTo>
                  <a:lnTo>
                    <a:pt x="97" y="241"/>
                  </a:lnTo>
                  <a:lnTo>
                    <a:pt x="94" y="163"/>
                  </a:lnTo>
                  <a:lnTo>
                    <a:pt x="41" y="129"/>
                  </a:lnTo>
                  <a:lnTo>
                    <a:pt x="60" y="96"/>
                  </a:lnTo>
                  <a:lnTo>
                    <a:pt x="34" y="79"/>
                  </a:lnTo>
                  <a:lnTo>
                    <a:pt x="0" y="15"/>
                  </a:lnTo>
                </a:path>
              </a:pathLst>
            </a:custGeom>
            <a:solidFill>
              <a:srgbClr val="99CCFF"/>
            </a:solidFill>
            <a:ln w="12700" cap="rnd">
              <a:solidFill>
                <a:srgbClr val="000000"/>
              </a:solidFill>
              <a:round/>
              <a:headEnd/>
              <a:tailEnd/>
            </a:ln>
          </p:spPr>
          <p:txBody>
            <a:bodyPr/>
            <a:lstStyle/>
            <a:p>
              <a:endParaRPr lang="en-US" dirty="0"/>
            </a:p>
          </p:txBody>
        </p:sp>
        <p:sp>
          <p:nvSpPr>
            <p:cNvPr id="115756" name="Freeform 337">
              <a:extLst>
                <a:ext uri="{FF2B5EF4-FFF2-40B4-BE49-F238E27FC236}">
                  <a16:creationId xmlns:a16="http://schemas.microsoft.com/office/drawing/2014/main" id="{6C4A6083-5A90-4023-B862-FDF62C14D62E}"/>
                </a:ext>
              </a:extLst>
            </p:cNvPr>
            <p:cNvSpPr>
              <a:spLocks/>
            </p:cNvSpPr>
            <p:nvPr/>
          </p:nvSpPr>
          <p:spPr bwMode="auto">
            <a:xfrm>
              <a:off x="5686885" y="2803482"/>
              <a:ext cx="466765" cy="685777"/>
            </a:xfrm>
            <a:custGeom>
              <a:avLst/>
              <a:gdLst>
                <a:gd name="T0" fmla="*/ 0 w 295"/>
                <a:gd name="T1" fmla="*/ 2147483646 h 432"/>
                <a:gd name="T2" fmla="*/ 2147483646 w 295"/>
                <a:gd name="T3" fmla="*/ 2147483646 h 432"/>
                <a:gd name="T4" fmla="*/ 2147483646 w 295"/>
                <a:gd name="T5" fmla="*/ 2147483646 h 432"/>
                <a:gd name="T6" fmla="*/ 2147483646 w 295"/>
                <a:gd name="T7" fmla="*/ 2147483646 h 432"/>
                <a:gd name="T8" fmla="*/ 2147483646 w 295"/>
                <a:gd name="T9" fmla="*/ 2147483646 h 432"/>
                <a:gd name="T10" fmla="*/ 2147483646 w 295"/>
                <a:gd name="T11" fmla="*/ 0 h 432"/>
                <a:gd name="T12" fmla="*/ 2147483646 w 295"/>
                <a:gd name="T13" fmla="*/ 2147483646 h 432"/>
                <a:gd name="T14" fmla="*/ 2147483646 w 295"/>
                <a:gd name="T15" fmla="*/ 2147483646 h 432"/>
                <a:gd name="T16" fmla="*/ 2147483646 w 295"/>
                <a:gd name="T17" fmla="*/ 2147483646 h 432"/>
                <a:gd name="T18" fmla="*/ 2147483646 w 295"/>
                <a:gd name="T19" fmla="*/ 2147483646 h 432"/>
                <a:gd name="T20" fmla="*/ 2147483646 w 295"/>
                <a:gd name="T21" fmla="*/ 2147483646 h 432"/>
                <a:gd name="T22" fmla="*/ 2147483646 w 295"/>
                <a:gd name="T23" fmla="*/ 2147483646 h 432"/>
                <a:gd name="T24" fmla="*/ 2147483646 w 295"/>
                <a:gd name="T25" fmla="*/ 2147483646 h 432"/>
                <a:gd name="T26" fmla="*/ 2147483646 w 295"/>
                <a:gd name="T27" fmla="*/ 2147483646 h 432"/>
                <a:gd name="T28" fmla="*/ 2147483646 w 295"/>
                <a:gd name="T29" fmla="*/ 2147483646 h 432"/>
                <a:gd name="T30" fmla="*/ 0 w 295"/>
                <a:gd name="T31" fmla="*/ 2147483646 h 4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5"/>
                <a:gd name="T49" fmla="*/ 0 h 432"/>
                <a:gd name="T50" fmla="*/ 295 w 295"/>
                <a:gd name="T51" fmla="*/ 432 h 4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5" h="432">
                  <a:moveTo>
                    <a:pt x="0" y="31"/>
                  </a:moveTo>
                  <a:lnTo>
                    <a:pt x="34" y="47"/>
                  </a:lnTo>
                  <a:lnTo>
                    <a:pt x="67" y="44"/>
                  </a:lnTo>
                  <a:lnTo>
                    <a:pt x="78" y="34"/>
                  </a:lnTo>
                  <a:lnTo>
                    <a:pt x="87" y="9"/>
                  </a:lnTo>
                  <a:lnTo>
                    <a:pt x="228" y="0"/>
                  </a:lnTo>
                  <a:lnTo>
                    <a:pt x="294" y="304"/>
                  </a:lnTo>
                  <a:lnTo>
                    <a:pt x="288" y="301"/>
                  </a:lnTo>
                  <a:lnTo>
                    <a:pt x="240" y="319"/>
                  </a:lnTo>
                  <a:lnTo>
                    <a:pt x="205" y="400"/>
                  </a:lnTo>
                  <a:lnTo>
                    <a:pt x="155" y="389"/>
                  </a:lnTo>
                  <a:lnTo>
                    <a:pt x="97" y="420"/>
                  </a:lnTo>
                  <a:lnTo>
                    <a:pt x="20" y="431"/>
                  </a:lnTo>
                  <a:lnTo>
                    <a:pt x="54" y="350"/>
                  </a:lnTo>
                  <a:lnTo>
                    <a:pt x="40" y="305"/>
                  </a:lnTo>
                  <a:lnTo>
                    <a:pt x="0" y="31"/>
                  </a:lnTo>
                </a:path>
              </a:pathLst>
            </a:custGeom>
            <a:solidFill>
              <a:srgbClr val="99CCFF"/>
            </a:solidFill>
            <a:ln w="12700" cap="rnd">
              <a:solidFill>
                <a:srgbClr val="000000"/>
              </a:solidFill>
              <a:round/>
              <a:headEnd/>
              <a:tailEnd/>
            </a:ln>
          </p:spPr>
          <p:txBody>
            <a:bodyPr/>
            <a:lstStyle/>
            <a:p>
              <a:endParaRPr lang="en-US"/>
            </a:p>
          </p:txBody>
        </p:sp>
        <p:sp>
          <p:nvSpPr>
            <p:cNvPr id="115757" name="Freeform 338">
              <a:extLst>
                <a:ext uri="{FF2B5EF4-FFF2-40B4-BE49-F238E27FC236}">
                  <a16:creationId xmlns:a16="http://schemas.microsoft.com/office/drawing/2014/main" id="{AD9A9551-D784-41BE-A65D-8DE40FC08022}"/>
                </a:ext>
              </a:extLst>
            </p:cNvPr>
            <p:cNvSpPr>
              <a:spLocks/>
            </p:cNvSpPr>
            <p:nvPr/>
          </p:nvSpPr>
          <p:spPr bwMode="auto">
            <a:xfrm>
              <a:off x="6048867" y="2687599"/>
              <a:ext cx="609652" cy="596879"/>
            </a:xfrm>
            <a:custGeom>
              <a:avLst/>
              <a:gdLst>
                <a:gd name="T0" fmla="*/ 0 w 384"/>
                <a:gd name="T1" fmla="*/ 2147483646 h 376"/>
                <a:gd name="T2" fmla="*/ 2147483646 w 384"/>
                <a:gd name="T3" fmla="*/ 2147483646 h 376"/>
                <a:gd name="T4" fmla="*/ 2147483646 w 384"/>
                <a:gd name="T5" fmla="*/ 2147483646 h 376"/>
                <a:gd name="T6" fmla="*/ 2147483646 w 384"/>
                <a:gd name="T7" fmla="*/ 2147483646 h 376"/>
                <a:gd name="T8" fmla="*/ 2147483646 w 384"/>
                <a:gd name="T9" fmla="*/ 2147483646 h 376"/>
                <a:gd name="T10" fmla="*/ 2147483646 w 384"/>
                <a:gd name="T11" fmla="*/ 0 h 376"/>
                <a:gd name="T12" fmla="*/ 2147483646 w 384"/>
                <a:gd name="T13" fmla="*/ 2147483646 h 376"/>
                <a:gd name="T14" fmla="*/ 2147483646 w 384"/>
                <a:gd name="T15" fmla="*/ 2147483646 h 376"/>
                <a:gd name="T16" fmla="*/ 2147483646 w 384"/>
                <a:gd name="T17" fmla="*/ 2147483646 h 376"/>
                <a:gd name="T18" fmla="*/ 2147483646 w 384"/>
                <a:gd name="T19" fmla="*/ 2147483646 h 376"/>
                <a:gd name="T20" fmla="*/ 2147483646 w 384"/>
                <a:gd name="T21" fmla="*/ 2147483646 h 376"/>
                <a:gd name="T22" fmla="*/ 2147483646 w 384"/>
                <a:gd name="T23" fmla="*/ 2147483646 h 376"/>
                <a:gd name="T24" fmla="*/ 2147483646 w 384"/>
                <a:gd name="T25" fmla="*/ 2147483646 h 376"/>
                <a:gd name="T26" fmla="*/ 2147483646 w 384"/>
                <a:gd name="T27" fmla="*/ 2147483646 h 376"/>
                <a:gd name="T28" fmla="*/ 2147483646 w 384"/>
                <a:gd name="T29" fmla="*/ 2147483646 h 376"/>
                <a:gd name="T30" fmla="*/ 2147483646 w 384"/>
                <a:gd name="T31" fmla="*/ 2147483646 h 376"/>
                <a:gd name="T32" fmla="*/ 2147483646 w 384"/>
                <a:gd name="T33" fmla="*/ 2147483646 h 376"/>
                <a:gd name="T34" fmla="*/ 2147483646 w 384"/>
                <a:gd name="T35" fmla="*/ 2147483646 h 376"/>
                <a:gd name="T36" fmla="*/ 0 w 384"/>
                <a:gd name="T37" fmla="*/ 2147483646 h 3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4"/>
                <a:gd name="T58" fmla="*/ 0 h 376"/>
                <a:gd name="T59" fmla="*/ 384 w 384"/>
                <a:gd name="T60" fmla="*/ 376 h 3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4" h="376">
                  <a:moveTo>
                    <a:pt x="0" y="82"/>
                  </a:moveTo>
                  <a:lnTo>
                    <a:pt x="173" y="68"/>
                  </a:lnTo>
                  <a:lnTo>
                    <a:pt x="209" y="74"/>
                  </a:lnTo>
                  <a:lnTo>
                    <a:pt x="291" y="44"/>
                  </a:lnTo>
                  <a:lnTo>
                    <a:pt x="310" y="14"/>
                  </a:lnTo>
                  <a:lnTo>
                    <a:pt x="357" y="0"/>
                  </a:lnTo>
                  <a:lnTo>
                    <a:pt x="383" y="140"/>
                  </a:lnTo>
                  <a:lnTo>
                    <a:pt x="363" y="156"/>
                  </a:lnTo>
                  <a:lnTo>
                    <a:pt x="368" y="254"/>
                  </a:lnTo>
                  <a:lnTo>
                    <a:pt x="331" y="263"/>
                  </a:lnTo>
                  <a:lnTo>
                    <a:pt x="310" y="319"/>
                  </a:lnTo>
                  <a:lnTo>
                    <a:pt x="280" y="311"/>
                  </a:lnTo>
                  <a:lnTo>
                    <a:pt x="270" y="375"/>
                  </a:lnTo>
                  <a:lnTo>
                    <a:pt x="227" y="349"/>
                  </a:lnTo>
                  <a:lnTo>
                    <a:pt x="141" y="366"/>
                  </a:lnTo>
                  <a:lnTo>
                    <a:pt x="105" y="341"/>
                  </a:lnTo>
                  <a:lnTo>
                    <a:pt x="56" y="340"/>
                  </a:lnTo>
                  <a:lnTo>
                    <a:pt x="32" y="234"/>
                  </a:lnTo>
                  <a:lnTo>
                    <a:pt x="0" y="82"/>
                  </a:lnTo>
                </a:path>
              </a:pathLst>
            </a:custGeom>
            <a:solidFill>
              <a:srgbClr val="99CCFF"/>
            </a:solidFill>
            <a:ln w="12700" cap="rnd">
              <a:solidFill>
                <a:srgbClr val="000000"/>
              </a:solidFill>
              <a:round/>
              <a:headEnd/>
              <a:tailEnd/>
            </a:ln>
          </p:spPr>
          <p:txBody>
            <a:bodyPr/>
            <a:lstStyle/>
            <a:p>
              <a:endParaRPr lang="en-US"/>
            </a:p>
          </p:txBody>
        </p:sp>
        <p:sp>
          <p:nvSpPr>
            <p:cNvPr id="115758" name="Freeform 339">
              <a:extLst>
                <a:ext uri="{FF2B5EF4-FFF2-40B4-BE49-F238E27FC236}">
                  <a16:creationId xmlns:a16="http://schemas.microsoft.com/office/drawing/2014/main" id="{AB048938-0E11-477E-9F97-A6749A66E9E0}"/>
                </a:ext>
              </a:extLst>
            </p:cNvPr>
            <p:cNvSpPr>
              <a:spLocks/>
            </p:cNvSpPr>
            <p:nvPr/>
          </p:nvSpPr>
          <p:spPr bwMode="auto">
            <a:xfrm>
              <a:off x="5467792" y="3176532"/>
              <a:ext cx="1124046" cy="609579"/>
            </a:xfrm>
            <a:custGeom>
              <a:avLst/>
              <a:gdLst>
                <a:gd name="T0" fmla="*/ 0 w 659"/>
                <a:gd name="T1" fmla="*/ 2147483646 h 329"/>
                <a:gd name="T2" fmla="*/ 2147483646 w 659"/>
                <a:gd name="T3" fmla="*/ 2147483646 h 329"/>
                <a:gd name="T4" fmla="*/ 2147483646 w 659"/>
                <a:gd name="T5" fmla="*/ 2147483646 h 329"/>
                <a:gd name="T6" fmla="*/ 2147483646 w 659"/>
                <a:gd name="T7" fmla="*/ 2147483646 h 329"/>
                <a:gd name="T8" fmla="*/ 2147483646 w 659"/>
                <a:gd name="T9" fmla="*/ 2147483646 h 329"/>
                <a:gd name="T10" fmla="*/ 2147483646 w 659"/>
                <a:gd name="T11" fmla="*/ 2147483646 h 329"/>
                <a:gd name="T12" fmla="*/ 2147483646 w 659"/>
                <a:gd name="T13" fmla="*/ 2147483646 h 329"/>
                <a:gd name="T14" fmla="*/ 2147483646 w 659"/>
                <a:gd name="T15" fmla="*/ 2147483646 h 329"/>
                <a:gd name="T16" fmla="*/ 2147483646 w 659"/>
                <a:gd name="T17" fmla="*/ 2147483646 h 329"/>
                <a:gd name="T18" fmla="*/ 2147483646 w 659"/>
                <a:gd name="T19" fmla="*/ 2147483646 h 329"/>
                <a:gd name="T20" fmla="*/ 2147483646 w 659"/>
                <a:gd name="T21" fmla="*/ 2147483646 h 329"/>
                <a:gd name="T22" fmla="*/ 2147483646 w 659"/>
                <a:gd name="T23" fmla="*/ 2147483646 h 329"/>
                <a:gd name="T24" fmla="*/ 2147483646 w 659"/>
                <a:gd name="T25" fmla="*/ 2147483646 h 329"/>
                <a:gd name="T26" fmla="*/ 2147483646 w 659"/>
                <a:gd name="T27" fmla="*/ 2147483646 h 329"/>
                <a:gd name="T28" fmla="*/ 2147483646 w 659"/>
                <a:gd name="T29" fmla="*/ 0 h 329"/>
                <a:gd name="T30" fmla="*/ 2147483646 w 659"/>
                <a:gd name="T31" fmla="*/ 2147483646 h 329"/>
                <a:gd name="T32" fmla="*/ 2147483646 w 659"/>
                <a:gd name="T33" fmla="*/ 2147483646 h 329"/>
                <a:gd name="T34" fmla="*/ 2147483646 w 659"/>
                <a:gd name="T35" fmla="*/ 2147483646 h 329"/>
                <a:gd name="T36" fmla="*/ 2147483646 w 659"/>
                <a:gd name="T37" fmla="*/ 2147483646 h 329"/>
                <a:gd name="T38" fmla="*/ 2147483646 w 659"/>
                <a:gd name="T39" fmla="*/ 2147483646 h 329"/>
                <a:gd name="T40" fmla="*/ 2147483646 w 659"/>
                <a:gd name="T41" fmla="*/ 2147483646 h 329"/>
                <a:gd name="T42" fmla="*/ 2147483646 w 659"/>
                <a:gd name="T43" fmla="*/ 2147483646 h 329"/>
                <a:gd name="T44" fmla="*/ 2147483646 w 659"/>
                <a:gd name="T45" fmla="*/ 2147483646 h 329"/>
                <a:gd name="T46" fmla="*/ 2147483646 w 659"/>
                <a:gd name="T47" fmla="*/ 2147483646 h 329"/>
                <a:gd name="T48" fmla="*/ 2147483646 w 659"/>
                <a:gd name="T49" fmla="*/ 2147483646 h 329"/>
                <a:gd name="T50" fmla="*/ 2147483646 w 659"/>
                <a:gd name="T51" fmla="*/ 2147483646 h 329"/>
                <a:gd name="T52" fmla="*/ 2147483646 w 659"/>
                <a:gd name="T53" fmla="*/ 2147483646 h 329"/>
                <a:gd name="T54" fmla="*/ 2147483646 w 659"/>
                <a:gd name="T55" fmla="*/ 2147483646 h 329"/>
                <a:gd name="T56" fmla="*/ 0 w 659"/>
                <a:gd name="T57" fmla="*/ 2147483646 h 3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59"/>
                <a:gd name="T88" fmla="*/ 0 h 329"/>
                <a:gd name="T89" fmla="*/ 659 w 659"/>
                <a:gd name="T90" fmla="*/ 329 h 3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59" h="329">
                  <a:moveTo>
                    <a:pt x="0" y="328"/>
                  </a:moveTo>
                  <a:lnTo>
                    <a:pt x="157" y="308"/>
                  </a:lnTo>
                  <a:lnTo>
                    <a:pt x="157" y="294"/>
                  </a:lnTo>
                  <a:lnTo>
                    <a:pt x="545" y="247"/>
                  </a:lnTo>
                  <a:lnTo>
                    <a:pt x="552" y="222"/>
                  </a:lnTo>
                  <a:lnTo>
                    <a:pt x="609" y="203"/>
                  </a:lnTo>
                  <a:lnTo>
                    <a:pt x="616" y="177"/>
                  </a:lnTo>
                  <a:lnTo>
                    <a:pt x="640" y="168"/>
                  </a:lnTo>
                  <a:lnTo>
                    <a:pt x="658" y="129"/>
                  </a:lnTo>
                  <a:lnTo>
                    <a:pt x="605" y="89"/>
                  </a:lnTo>
                  <a:lnTo>
                    <a:pt x="594" y="37"/>
                  </a:lnTo>
                  <a:lnTo>
                    <a:pt x="552" y="11"/>
                  </a:lnTo>
                  <a:lnTo>
                    <a:pt x="466" y="25"/>
                  </a:lnTo>
                  <a:lnTo>
                    <a:pt x="425" y="2"/>
                  </a:lnTo>
                  <a:lnTo>
                    <a:pt x="386" y="0"/>
                  </a:lnTo>
                  <a:lnTo>
                    <a:pt x="394" y="37"/>
                  </a:lnTo>
                  <a:lnTo>
                    <a:pt x="341" y="56"/>
                  </a:lnTo>
                  <a:lnTo>
                    <a:pt x="304" y="137"/>
                  </a:lnTo>
                  <a:lnTo>
                    <a:pt x="257" y="124"/>
                  </a:lnTo>
                  <a:lnTo>
                    <a:pt x="198" y="155"/>
                  </a:lnTo>
                  <a:lnTo>
                    <a:pt x="123" y="166"/>
                  </a:lnTo>
                  <a:lnTo>
                    <a:pt x="123" y="213"/>
                  </a:lnTo>
                  <a:lnTo>
                    <a:pt x="90" y="211"/>
                  </a:lnTo>
                  <a:lnTo>
                    <a:pt x="91" y="251"/>
                  </a:lnTo>
                  <a:lnTo>
                    <a:pt x="52" y="236"/>
                  </a:lnTo>
                  <a:lnTo>
                    <a:pt x="28" y="244"/>
                  </a:lnTo>
                  <a:lnTo>
                    <a:pt x="49" y="270"/>
                  </a:lnTo>
                  <a:lnTo>
                    <a:pt x="8" y="306"/>
                  </a:lnTo>
                  <a:lnTo>
                    <a:pt x="0" y="328"/>
                  </a:lnTo>
                </a:path>
              </a:pathLst>
            </a:custGeom>
            <a:solidFill>
              <a:srgbClr val="C5FFC6"/>
            </a:solidFill>
            <a:ln w="12700" cap="rnd">
              <a:solidFill>
                <a:srgbClr val="000000"/>
              </a:solidFill>
              <a:round/>
              <a:headEnd/>
              <a:tailEnd/>
            </a:ln>
          </p:spPr>
          <p:txBody>
            <a:bodyPr/>
            <a:lstStyle/>
            <a:p>
              <a:endParaRPr lang="en-US"/>
            </a:p>
          </p:txBody>
        </p:sp>
        <p:sp>
          <p:nvSpPr>
            <p:cNvPr id="115759" name="Freeform 340">
              <a:extLst>
                <a:ext uri="{FF2B5EF4-FFF2-40B4-BE49-F238E27FC236}">
                  <a16:creationId xmlns:a16="http://schemas.microsoft.com/office/drawing/2014/main" id="{12AC98CB-8D24-43D0-8753-4428E59ECC04}"/>
                </a:ext>
              </a:extLst>
            </p:cNvPr>
            <p:cNvSpPr>
              <a:spLocks/>
            </p:cNvSpPr>
            <p:nvPr/>
          </p:nvSpPr>
          <p:spPr bwMode="auto">
            <a:xfrm>
              <a:off x="5455091" y="3557518"/>
              <a:ext cx="1203429" cy="395273"/>
            </a:xfrm>
            <a:custGeom>
              <a:avLst/>
              <a:gdLst>
                <a:gd name="T0" fmla="*/ 2147483646 w 758"/>
                <a:gd name="T1" fmla="*/ 2147483646 h 248"/>
                <a:gd name="T2" fmla="*/ 2147483646 w 758"/>
                <a:gd name="T3" fmla="*/ 2147483646 h 248"/>
                <a:gd name="T4" fmla="*/ 2147483646 w 758"/>
                <a:gd name="T5" fmla="*/ 2147483646 h 248"/>
                <a:gd name="T6" fmla="*/ 2147483646 w 758"/>
                <a:gd name="T7" fmla="*/ 2147483646 h 248"/>
                <a:gd name="T8" fmla="*/ 0 w 758"/>
                <a:gd name="T9" fmla="*/ 2147483646 h 248"/>
                <a:gd name="T10" fmla="*/ 2147483646 w 758"/>
                <a:gd name="T11" fmla="*/ 2147483646 h 248"/>
                <a:gd name="T12" fmla="*/ 2147483646 w 758"/>
                <a:gd name="T13" fmla="*/ 2147483646 h 248"/>
                <a:gd name="T14" fmla="*/ 2147483646 w 758"/>
                <a:gd name="T15" fmla="*/ 2147483646 h 248"/>
                <a:gd name="T16" fmla="*/ 2147483646 w 758"/>
                <a:gd name="T17" fmla="*/ 2147483646 h 248"/>
                <a:gd name="T18" fmla="*/ 2147483646 w 758"/>
                <a:gd name="T19" fmla="*/ 2147483646 h 248"/>
                <a:gd name="T20" fmla="*/ 2147483646 w 758"/>
                <a:gd name="T21" fmla="*/ 2147483646 h 248"/>
                <a:gd name="T22" fmla="*/ 2147483646 w 758"/>
                <a:gd name="T23" fmla="*/ 0 h 248"/>
                <a:gd name="T24" fmla="*/ 2147483646 w 758"/>
                <a:gd name="T25" fmla="*/ 2147483646 h 248"/>
                <a:gd name="T26" fmla="*/ 2147483646 w 758"/>
                <a:gd name="T27" fmla="*/ 2147483646 h 248"/>
                <a:gd name="T28" fmla="*/ 2147483646 w 758"/>
                <a:gd name="T29" fmla="*/ 2147483646 h 248"/>
                <a:gd name="T30" fmla="*/ 2147483646 w 758"/>
                <a:gd name="T31" fmla="*/ 2147483646 h 2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8"/>
                <a:gd name="T49" fmla="*/ 0 h 248"/>
                <a:gd name="T50" fmla="*/ 758 w 758"/>
                <a:gd name="T51" fmla="*/ 248 h 2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8" h="248">
                  <a:moveTo>
                    <a:pt x="46" y="113"/>
                  </a:moveTo>
                  <a:lnTo>
                    <a:pt x="46" y="116"/>
                  </a:lnTo>
                  <a:lnTo>
                    <a:pt x="31" y="139"/>
                  </a:lnTo>
                  <a:lnTo>
                    <a:pt x="47" y="171"/>
                  </a:lnTo>
                  <a:lnTo>
                    <a:pt x="0" y="199"/>
                  </a:lnTo>
                  <a:lnTo>
                    <a:pt x="9" y="247"/>
                  </a:lnTo>
                  <a:lnTo>
                    <a:pt x="206" y="233"/>
                  </a:lnTo>
                  <a:lnTo>
                    <a:pt x="444" y="208"/>
                  </a:lnTo>
                  <a:lnTo>
                    <a:pt x="562" y="188"/>
                  </a:lnTo>
                  <a:lnTo>
                    <a:pt x="586" y="126"/>
                  </a:lnTo>
                  <a:lnTo>
                    <a:pt x="628" y="122"/>
                  </a:lnTo>
                  <a:lnTo>
                    <a:pt x="757" y="0"/>
                  </a:lnTo>
                  <a:lnTo>
                    <a:pt x="589" y="31"/>
                  </a:lnTo>
                  <a:lnTo>
                    <a:pt x="196" y="80"/>
                  </a:lnTo>
                  <a:lnTo>
                    <a:pt x="200" y="95"/>
                  </a:lnTo>
                  <a:lnTo>
                    <a:pt x="46" y="113"/>
                  </a:lnTo>
                </a:path>
              </a:pathLst>
            </a:custGeom>
            <a:solidFill>
              <a:srgbClr val="C5FFC6"/>
            </a:solidFill>
            <a:ln w="12700" cap="rnd">
              <a:solidFill>
                <a:srgbClr val="000000"/>
              </a:solidFill>
              <a:round/>
              <a:headEnd/>
              <a:tailEnd/>
            </a:ln>
          </p:spPr>
          <p:txBody>
            <a:bodyPr/>
            <a:lstStyle/>
            <a:p>
              <a:endParaRPr lang="en-US"/>
            </a:p>
          </p:txBody>
        </p:sp>
        <p:sp>
          <p:nvSpPr>
            <p:cNvPr id="115760" name="Freeform 341">
              <a:extLst>
                <a:ext uri="{FF2B5EF4-FFF2-40B4-BE49-F238E27FC236}">
                  <a16:creationId xmlns:a16="http://schemas.microsoft.com/office/drawing/2014/main" id="{CBCC7360-4E1F-4B83-8FB2-652DE040FD82}"/>
                </a:ext>
              </a:extLst>
            </p:cNvPr>
            <p:cNvSpPr>
              <a:spLocks/>
            </p:cNvSpPr>
            <p:nvPr/>
          </p:nvSpPr>
          <p:spPr bwMode="auto">
            <a:xfrm>
              <a:off x="5334430" y="3922631"/>
              <a:ext cx="492167" cy="773085"/>
            </a:xfrm>
            <a:custGeom>
              <a:avLst/>
              <a:gdLst>
                <a:gd name="T0" fmla="*/ 2147483646 w 309"/>
                <a:gd name="T1" fmla="*/ 2147483646 h 487"/>
                <a:gd name="T2" fmla="*/ 2147483646 w 309"/>
                <a:gd name="T3" fmla="*/ 2147483646 h 487"/>
                <a:gd name="T4" fmla="*/ 0 w 309"/>
                <a:gd name="T5" fmla="*/ 2147483646 h 487"/>
                <a:gd name="T6" fmla="*/ 2147483646 w 309"/>
                <a:gd name="T7" fmla="*/ 2147483646 h 487"/>
                <a:gd name="T8" fmla="*/ 2147483646 w 309"/>
                <a:gd name="T9" fmla="*/ 2147483646 h 487"/>
                <a:gd name="T10" fmla="*/ 2147483646 w 309"/>
                <a:gd name="T11" fmla="*/ 2147483646 h 487"/>
                <a:gd name="T12" fmla="*/ 2147483646 w 309"/>
                <a:gd name="T13" fmla="*/ 2147483646 h 487"/>
                <a:gd name="T14" fmla="*/ 2147483646 w 309"/>
                <a:gd name="T15" fmla="*/ 2147483646 h 487"/>
                <a:gd name="T16" fmla="*/ 2147483646 w 309"/>
                <a:gd name="T17" fmla="*/ 2147483646 h 487"/>
                <a:gd name="T18" fmla="*/ 2147483646 w 309"/>
                <a:gd name="T19" fmla="*/ 2147483646 h 487"/>
                <a:gd name="T20" fmla="*/ 2147483646 w 309"/>
                <a:gd name="T21" fmla="*/ 2147483646 h 487"/>
                <a:gd name="T22" fmla="*/ 2147483646 w 309"/>
                <a:gd name="T23" fmla="*/ 2147483646 h 487"/>
                <a:gd name="T24" fmla="*/ 2147483646 w 309"/>
                <a:gd name="T25" fmla="*/ 2147483646 h 487"/>
                <a:gd name="T26" fmla="*/ 2147483646 w 309"/>
                <a:gd name="T27" fmla="*/ 0 h 487"/>
                <a:gd name="T28" fmla="*/ 2147483646 w 309"/>
                <a:gd name="T29" fmla="*/ 2147483646 h 4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9"/>
                <a:gd name="T46" fmla="*/ 0 h 487"/>
                <a:gd name="T47" fmla="*/ 309 w 309"/>
                <a:gd name="T48" fmla="*/ 487 h 4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9" h="487">
                  <a:moveTo>
                    <a:pt x="87" y="16"/>
                  </a:moveTo>
                  <a:lnTo>
                    <a:pt x="41" y="99"/>
                  </a:lnTo>
                  <a:lnTo>
                    <a:pt x="0" y="153"/>
                  </a:lnTo>
                  <a:lnTo>
                    <a:pt x="12" y="217"/>
                  </a:lnTo>
                  <a:lnTo>
                    <a:pt x="61" y="304"/>
                  </a:lnTo>
                  <a:lnTo>
                    <a:pt x="24" y="391"/>
                  </a:lnTo>
                  <a:lnTo>
                    <a:pt x="8" y="438"/>
                  </a:lnTo>
                  <a:lnTo>
                    <a:pt x="189" y="419"/>
                  </a:lnTo>
                  <a:lnTo>
                    <a:pt x="199" y="478"/>
                  </a:lnTo>
                  <a:lnTo>
                    <a:pt x="233" y="486"/>
                  </a:lnTo>
                  <a:lnTo>
                    <a:pt x="242" y="455"/>
                  </a:lnTo>
                  <a:lnTo>
                    <a:pt x="308" y="446"/>
                  </a:lnTo>
                  <a:lnTo>
                    <a:pt x="293" y="348"/>
                  </a:lnTo>
                  <a:lnTo>
                    <a:pt x="290" y="0"/>
                  </a:lnTo>
                  <a:lnTo>
                    <a:pt x="87" y="16"/>
                  </a:lnTo>
                </a:path>
              </a:pathLst>
            </a:custGeom>
            <a:solidFill>
              <a:srgbClr val="C5FFC6"/>
            </a:solidFill>
            <a:ln w="12700" cap="rnd">
              <a:solidFill>
                <a:srgbClr val="000000"/>
              </a:solidFill>
              <a:round/>
              <a:headEnd/>
              <a:tailEnd/>
            </a:ln>
          </p:spPr>
          <p:txBody>
            <a:bodyPr/>
            <a:lstStyle/>
            <a:p>
              <a:endParaRPr lang="en-US"/>
            </a:p>
          </p:txBody>
        </p:sp>
        <p:sp>
          <p:nvSpPr>
            <p:cNvPr id="115761" name="Freeform 342">
              <a:extLst>
                <a:ext uri="{FF2B5EF4-FFF2-40B4-BE49-F238E27FC236}">
                  <a16:creationId xmlns:a16="http://schemas.microsoft.com/office/drawing/2014/main" id="{4082C463-95E9-4EE5-B560-F0DDCC3F02A0}"/>
                </a:ext>
              </a:extLst>
            </p:cNvPr>
            <p:cNvSpPr>
              <a:spLocks/>
            </p:cNvSpPr>
            <p:nvPr/>
          </p:nvSpPr>
          <p:spPr bwMode="auto">
            <a:xfrm>
              <a:off x="5791669" y="3884533"/>
              <a:ext cx="562023" cy="781023"/>
            </a:xfrm>
            <a:custGeom>
              <a:avLst/>
              <a:gdLst>
                <a:gd name="T0" fmla="*/ 0 w 354"/>
                <a:gd name="T1" fmla="*/ 2147483646 h 492"/>
                <a:gd name="T2" fmla="*/ 2147483646 w 354"/>
                <a:gd name="T3" fmla="*/ 0 h 492"/>
                <a:gd name="T4" fmla="*/ 2147483646 w 354"/>
                <a:gd name="T5" fmla="*/ 2147483646 h 492"/>
                <a:gd name="T6" fmla="*/ 2147483646 w 354"/>
                <a:gd name="T7" fmla="*/ 2147483646 h 492"/>
                <a:gd name="T8" fmla="*/ 2147483646 w 354"/>
                <a:gd name="T9" fmla="*/ 2147483646 h 492"/>
                <a:gd name="T10" fmla="*/ 2147483646 w 354"/>
                <a:gd name="T11" fmla="*/ 2147483646 h 492"/>
                <a:gd name="T12" fmla="*/ 2147483646 w 354"/>
                <a:gd name="T13" fmla="*/ 2147483646 h 492"/>
                <a:gd name="T14" fmla="*/ 2147483646 w 354"/>
                <a:gd name="T15" fmla="*/ 2147483646 h 492"/>
                <a:gd name="T16" fmla="*/ 2147483646 w 354"/>
                <a:gd name="T17" fmla="*/ 2147483646 h 492"/>
                <a:gd name="T18" fmla="*/ 2147483646 w 354"/>
                <a:gd name="T19" fmla="*/ 2147483646 h 492"/>
                <a:gd name="T20" fmla="*/ 2147483646 w 354"/>
                <a:gd name="T21" fmla="*/ 2147483646 h 492"/>
                <a:gd name="T22" fmla="*/ 2147483646 w 354"/>
                <a:gd name="T23" fmla="*/ 2147483646 h 492"/>
                <a:gd name="T24" fmla="*/ 2147483646 w 354"/>
                <a:gd name="T25" fmla="*/ 2147483646 h 492"/>
                <a:gd name="T26" fmla="*/ 2147483646 w 354"/>
                <a:gd name="T27" fmla="*/ 2147483646 h 492"/>
                <a:gd name="T28" fmla="*/ 0 w 354"/>
                <a:gd name="T29" fmla="*/ 2147483646 h 4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4"/>
                <a:gd name="T46" fmla="*/ 0 h 492"/>
                <a:gd name="T47" fmla="*/ 354 w 354"/>
                <a:gd name="T48" fmla="*/ 492 h 4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4" h="492">
                  <a:moveTo>
                    <a:pt x="0" y="25"/>
                  </a:moveTo>
                  <a:lnTo>
                    <a:pt x="229" y="0"/>
                  </a:lnTo>
                  <a:lnTo>
                    <a:pt x="302" y="227"/>
                  </a:lnTo>
                  <a:lnTo>
                    <a:pt x="353" y="264"/>
                  </a:lnTo>
                  <a:lnTo>
                    <a:pt x="312" y="331"/>
                  </a:lnTo>
                  <a:lnTo>
                    <a:pt x="351" y="393"/>
                  </a:lnTo>
                  <a:lnTo>
                    <a:pt x="117" y="417"/>
                  </a:lnTo>
                  <a:lnTo>
                    <a:pt x="127" y="471"/>
                  </a:lnTo>
                  <a:lnTo>
                    <a:pt x="93" y="491"/>
                  </a:lnTo>
                  <a:lnTo>
                    <a:pt x="66" y="420"/>
                  </a:lnTo>
                  <a:lnTo>
                    <a:pt x="49" y="477"/>
                  </a:lnTo>
                  <a:lnTo>
                    <a:pt x="19" y="471"/>
                  </a:lnTo>
                  <a:lnTo>
                    <a:pt x="9" y="415"/>
                  </a:lnTo>
                  <a:lnTo>
                    <a:pt x="2" y="368"/>
                  </a:lnTo>
                  <a:lnTo>
                    <a:pt x="0" y="25"/>
                  </a:lnTo>
                </a:path>
              </a:pathLst>
            </a:custGeom>
            <a:solidFill>
              <a:srgbClr val="C5FFC6"/>
            </a:solidFill>
            <a:ln w="12700" cap="rnd">
              <a:solidFill>
                <a:srgbClr val="000000"/>
              </a:solidFill>
              <a:round/>
              <a:headEnd/>
              <a:tailEnd/>
            </a:ln>
          </p:spPr>
          <p:txBody>
            <a:bodyPr/>
            <a:lstStyle/>
            <a:p>
              <a:endParaRPr lang="en-US"/>
            </a:p>
          </p:txBody>
        </p:sp>
        <p:sp>
          <p:nvSpPr>
            <p:cNvPr id="115762" name="Freeform 343">
              <a:extLst>
                <a:ext uri="{FF2B5EF4-FFF2-40B4-BE49-F238E27FC236}">
                  <a16:creationId xmlns:a16="http://schemas.microsoft.com/office/drawing/2014/main" id="{CB4BD018-D1C6-44E5-A1DD-4ECB27FECE22}"/>
                </a:ext>
              </a:extLst>
            </p:cNvPr>
            <p:cNvSpPr>
              <a:spLocks/>
            </p:cNvSpPr>
            <p:nvPr/>
          </p:nvSpPr>
          <p:spPr bwMode="auto">
            <a:xfrm>
              <a:off x="6156826" y="3844846"/>
              <a:ext cx="774766" cy="719113"/>
            </a:xfrm>
            <a:custGeom>
              <a:avLst/>
              <a:gdLst>
                <a:gd name="T0" fmla="*/ 0 w 488"/>
                <a:gd name="T1" fmla="*/ 2147483646 h 453"/>
                <a:gd name="T2" fmla="*/ 2147483646 w 488"/>
                <a:gd name="T3" fmla="*/ 2147483646 h 453"/>
                <a:gd name="T4" fmla="*/ 2147483646 w 488"/>
                <a:gd name="T5" fmla="*/ 2147483646 h 453"/>
                <a:gd name="T6" fmla="*/ 2147483646 w 488"/>
                <a:gd name="T7" fmla="*/ 0 h 453"/>
                <a:gd name="T8" fmla="*/ 2147483646 w 488"/>
                <a:gd name="T9" fmla="*/ 2147483646 h 453"/>
                <a:gd name="T10" fmla="*/ 2147483646 w 488"/>
                <a:gd name="T11" fmla="*/ 2147483646 h 453"/>
                <a:gd name="T12" fmla="*/ 2147483646 w 488"/>
                <a:gd name="T13" fmla="*/ 2147483646 h 453"/>
                <a:gd name="T14" fmla="*/ 2147483646 w 488"/>
                <a:gd name="T15" fmla="*/ 2147483646 h 453"/>
                <a:gd name="T16" fmla="*/ 2147483646 w 488"/>
                <a:gd name="T17" fmla="*/ 2147483646 h 453"/>
                <a:gd name="T18" fmla="*/ 2147483646 w 488"/>
                <a:gd name="T19" fmla="*/ 2147483646 h 453"/>
                <a:gd name="T20" fmla="*/ 2147483646 w 488"/>
                <a:gd name="T21" fmla="*/ 2147483646 h 453"/>
                <a:gd name="T22" fmla="*/ 2147483646 w 488"/>
                <a:gd name="T23" fmla="*/ 2147483646 h 453"/>
                <a:gd name="T24" fmla="*/ 2147483646 w 488"/>
                <a:gd name="T25" fmla="*/ 2147483646 h 453"/>
                <a:gd name="T26" fmla="*/ 2147483646 w 488"/>
                <a:gd name="T27" fmla="*/ 2147483646 h 453"/>
                <a:gd name="T28" fmla="*/ 2147483646 w 488"/>
                <a:gd name="T29" fmla="*/ 2147483646 h 453"/>
                <a:gd name="T30" fmla="*/ 2147483646 w 488"/>
                <a:gd name="T31" fmla="*/ 2147483646 h 453"/>
                <a:gd name="T32" fmla="*/ 2147483646 w 488"/>
                <a:gd name="T33" fmla="*/ 2147483646 h 453"/>
                <a:gd name="T34" fmla="*/ 2147483646 w 488"/>
                <a:gd name="T35" fmla="*/ 2147483646 h 453"/>
                <a:gd name="T36" fmla="*/ 0 w 488"/>
                <a:gd name="T37" fmla="*/ 2147483646 h 4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8"/>
                <a:gd name="T58" fmla="*/ 0 h 453"/>
                <a:gd name="T59" fmla="*/ 488 w 488"/>
                <a:gd name="T60" fmla="*/ 453 h 4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8" h="453">
                  <a:moveTo>
                    <a:pt x="0" y="28"/>
                  </a:moveTo>
                  <a:lnTo>
                    <a:pt x="5" y="28"/>
                  </a:lnTo>
                  <a:lnTo>
                    <a:pt x="119" y="8"/>
                  </a:lnTo>
                  <a:lnTo>
                    <a:pt x="219" y="0"/>
                  </a:lnTo>
                  <a:lnTo>
                    <a:pt x="205" y="23"/>
                  </a:lnTo>
                  <a:lnTo>
                    <a:pt x="235" y="23"/>
                  </a:lnTo>
                  <a:lnTo>
                    <a:pt x="409" y="164"/>
                  </a:lnTo>
                  <a:lnTo>
                    <a:pt x="477" y="254"/>
                  </a:lnTo>
                  <a:lnTo>
                    <a:pt x="487" y="316"/>
                  </a:lnTo>
                  <a:lnTo>
                    <a:pt x="464" y="330"/>
                  </a:lnTo>
                  <a:lnTo>
                    <a:pt x="477" y="392"/>
                  </a:lnTo>
                  <a:lnTo>
                    <a:pt x="428" y="395"/>
                  </a:lnTo>
                  <a:lnTo>
                    <a:pt x="428" y="445"/>
                  </a:lnTo>
                  <a:lnTo>
                    <a:pt x="389" y="419"/>
                  </a:lnTo>
                  <a:lnTo>
                    <a:pt x="140" y="452"/>
                  </a:lnTo>
                  <a:lnTo>
                    <a:pt x="83" y="357"/>
                  </a:lnTo>
                  <a:lnTo>
                    <a:pt x="124" y="289"/>
                  </a:lnTo>
                  <a:lnTo>
                    <a:pt x="69" y="255"/>
                  </a:lnTo>
                  <a:lnTo>
                    <a:pt x="0" y="28"/>
                  </a:lnTo>
                </a:path>
              </a:pathLst>
            </a:custGeom>
            <a:solidFill>
              <a:srgbClr val="C5FFC6"/>
            </a:solidFill>
            <a:ln w="12700" cap="rnd">
              <a:solidFill>
                <a:srgbClr val="000000"/>
              </a:solidFill>
              <a:round/>
              <a:headEnd/>
              <a:tailEnd/>
            </a:ln>
          </p:spPr>
          <p:txBody>
            <a:bodyPr/>
            <a:lstStyle/>
            <a:p>
              <a:endParaRPr lang="en-US"/>
            </a:p>
          </p:txBody>
        </p:sp>
        <p:sp>
          <p:nvSpPr>
            <p:cNvPr id="115763" name="Freeform 344">
              <a:extLst>
                <a:ext uri="{FF2B5EF4-FFF2-40B4-BE49-F238E27FC236}">
                  <a16:creationId xmlns:a16="http://schemas.microsoft.com/office/drawing/2014/main" id="{EC684AC1-C9F2-4014-B740-B60D954C233F}"/>
                </a:ext>
              </a:extLst>
            </p:cNvPr>
            <p:cNvSpPr>
              <a:spLocks/>
            </p:cNvSpPr>
            <p:nvPr/>
          </p:nvSpPr>
          <p:spPr bwMode="auto">
            <a:xfrm>
              <a:off x="6480704" y="3749600"/>
              <a:ext cx="708085" cy="501633"/>
            </a:xfrm>
            <a:custGeom>
              <a:avLst/>
              <a:gdLst>
                <a:gd name="T0" fmla="*/ 2147483646 w 446"/>
                <a:gd name="T1" fmla="*/ 2147483646 h 316"/>
                <a:gd name="T2" fmla="*/ 2147483646 w 446"/>
                <a:gd name="T3" fmla="*/ 2147483646 h 316"/>
                <a:gd name="T4" fmla="*/ 2147483646 w 446"/>
                <a:gd name="T5" fmla="*/ 0 h 316"/>
                <a:gd name="T6" fmla="*/ 2147483646 w 446"/>
                <a:gd name="T7" fmla="*/ 2147483646 h 316"/>
                <a:gd name="T8" fmla="*/ 2147483646 w 446"/>
                <a:gd name="T9" fmla="*/ 2147483646 h 316"/>
                <a:gd name="T10" fmla="*/ 2147483646 w 446"/>
                <a:gd name="T11" fmla="*/ 2147483646 h 316"/>
                <a:gd name="T12" fmla="*/ 2147483646 w 446"/>
                <a:gd name="T13" fmla="*/ 2147483646 h 316"/>
                <a:gd name="T14" fmla="*/ 2147483646 w 446"/>
                <a:gd name="T15" fmla="*/ 2147483646 h 316"/>
                <a:gd name="T16" fmla="*/ 2147483646 w 446"/>
                <a:gd name="T17" fmla="*/ 2147483646 h 316"/>
                <a:gd name="T18" fmla="*/ 2147483646 w 446"/>
                <a:gd name="T19" fmla="*/ 2147483646 h 316"/>
                <a:gd name="T20" fmla="*/ 2147483646 w 446"/>
                <a:gd name="T21" fmla="*/ 2147483646 h 316"/>
                <a:gd name="T22" fmla="*/ 2147483646 w 446"/>
                <a:gd name="T23" fmla="*/ 2147483646 h 316"/>
                <a:gd name="T24" fmla="*/ 2147483646 w 446"/>
                <a:gd name="T25" fmla="*/ 2147483646 h 316"/>
                <a:gd name="T26" fmla="*/ 2147483646 w 446"/>
                <a:gd name="T27" fmla="*/ 2147483646 h 316"/>
                <a:gd name="T28" fmla="*/ 0 w 446"/>
                <a:gd name="T29" fmla="*/ 2147483646 h 316"/>
                <a:gd name="T30" fmla="*/ 2147483646 w 446"/>
                <a:gd name="T31" fmla="*/ 2147483646 h 3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6"/>
                <a:gd name="T49" fmla="*/ 0 h 316"/>
                <a:gd name="T50" fmla="*/ 446 w 446"/>
                <a:gd name="T51" fmla="*/ 316 h 3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6" h="316">
                  <a:moveTo>
                    <a:pt x="16" y="56"/>
                  </a:moveTo>
                  <a:lnTo>
                    <a:pt x="52" y="25"/>
                  </a:lnTo>
                  <a:lnTo>
                    <a:pt x="183" y="0"/>
                  </a:lnTo>
                  <a:lnTo>
                    <a:pt x="225" y="17"/>
                  </a:lnTo>
                  <a:lnTo>
                    <a:pt x="311" y="5"/>
                  </a:lnTo>
                  <a:lnTo>
                    <a:pt x="381" y="49"/>
                  </a:lnTo>
                  <a:lnTo>
                    <a:pt x="445" y="84"/>
                  </a:lnTo>
                  <a:lnTo>
                    <a:pt x="410" y="178"/>
                  </a:lnTo>
                  <a:lnTo>
                    <a:pt x="355" y="227"/>
                  </a:lnTo>
                  <a:lnTo>
                    <a:pt x="297" y="241"/>
                  </a:lnTo>
                  <a:lnTo>
                    <a:pt x="307" y="279"/>
                  </a:lnTo>
                  <a:lnTo>
                    <a:pt x="272" y="315"/>
                  </a:lnTo>
                  <a:lnTo>
                    <a:pt x="204" y="227"/>
                  </a:lnTo>
                  <a:lnTo>
                    <a:pt x="28" y="84"/>
                  </a:lnTo>
                  <a:lnTo>
                    <a:pt x="0" y="84"/>
                  </a:lnTo>
                  <a:lnTo>
                    <a:pt x="16" y="56"/>
                  </a:lnTo>
                </a:path>
              </a:pathLst>
            </a:custGeom>
            <a:solidFill>
              <a:srgbClr val="C5FFC6"/>
            </a:solidFill>
            <a:ln w="12700" cap="rnd">
              <a:solidFill>
                <a:srgbClr val="000000"/>
              </a:solidFill>
              <a:round/>
              <a:headEnd/>
              <a:tailEnd/>
            </a:ln>
          </p:spPr>
          <p:txBody>
            <a:bodyPr/>
            <a:lstStyle/>
            <a:p>
              <a:endParaRPr lang="en-US"/>
            </a:p>
          </p:txBody>
        </p:sp>
        <p:sp>
          <p:nvSpPr>
            <p:cNvPr id="115764" name="Freeform 345">
              <a:extLst>
                <a:ext uri="{FF2B5EF4-FFF2-40B4-BE49-F238E27FC236}">
                  <a16:creationId xmlns:a16="http://schemas.microsoft.com/office/drawing/2014/main" id="{393763F0-D2F6-4F33-A9A0-B756FE1352AA}"/>
                </a:ext>
              </a:extLst>
            </p:cNvPr>
            <p:cNvSpPr>
              <a:spLocks/>
            </p:cNvSpPr>
            <p:nvPr/>
          </p:nvSpPr>
          <p:spPr bwMode="auto">
            <a:xfrm>
              <a:off x="5925031" y="4395691"/>
              <a:ext cx="1368542" cy="884208"/>
            </a:xfrm>
            <a:custGeom>
              <a:avLst/>
              <a:gdLst>
                <a:gd name="T0" fmla="*/ 0 w 832"/>
                <a:gd name="T1" fmla="*/ 2147483646 h 505"/>
                <a:gd name="T2" fmla="*/ 2147483646 w 832"/>
                <a:gd name="T3" fmla="*/ 2147483646 h 505"/>
                <a:gd name="T4" fmla="*/ 2147483646 w 832"/>
                <a:gd name="T5" fmla="*/ 2147483646 h 505"/>
                <a:gd name="T6" fmla="*/ 2147483646 w 832"/>
                <a:gd name="T7" fmla="*/ 2147483646 h 505"/>
                <a:gd name="T8" fmla="*/ 2147483646 w 832"/>
                <a:gd name="T9" fmla="*/ 2147483646 h 505"/>
                <a:gd name="T10" fmla="*/ 2147483646 w 832"/>
                <a:gd name="T11" fmla="*/ 2147483646 h 505"/>
                <a:gd name="T12" fmla="*/ 2147483646 w 832"/>
                <a:gd name="T13" fmla="*/ 0 h 505"/>
                <a:gd name="T14" fmla="*/ 2147483646 w 832"/>
                <a:gd name="T15" fmla="*/ 2147483646 h 505"/>
                <a:gd name="T16" fmla="*/ 2147483646 w 832"/>
                <a:gd name="T17" fmla="*/ 2147483646 h 505"/>
                <a:gd name="T18" fmla="*/ 2147483646 w 832"/>
                <a:gd name="T19" fmla="*/ 2147483646 h 505"/>
                <a:gd name="T20" fmla="*/ 2147483646 w 832"/>
                <a:gd name="T21" fmla="*/ 2147483646 h 505"/>
                <a:gd name="T22" fmla="*/ 2147483646 w 832"/>
                <a:gd name="T23" fmla="*/ 2147483646 h 505"/>
                <a:gd name="T24" fmla="*/ 2147483646 w 832"/>
                <a:gd name="T25" fmla="*/ 2147483646 h 505"/>
                <a:gd name="T26" fmla="*/ 2147483646 w 832"/>
                <a:gd name="T27" fmla="*/ 2147483646 h 505"/>
                <a:gd name="T28" fmla="*/ 2147483646 w 832"/>
                <a:gd name="T29" fmla="*/ 2147483646 h 505"/>
                <a:gd name="T30" fmla="*/ 2147483646 w 832"/>
                <a:gd name="T31" fmla="*/ 2147483646 h 505"/>
                <a:gd name="T32" fmla="*/ 2147483646 w 832"/>
                <a:gd name="T33" fmla="*/ 2147483646 h 505"/>
                <a:gd name="T34" fmla="*/ 2147483646 w 832"/>
                <a:gd name="T35" fmla="*/ 2147483646 h 505"/>
                <a:gd name="T36" fmla="*/ 2147483646 w 832"/>
                <a:gd name="T37" fmla="*/ 2147483646 h 505"/>
                <a:gd name="T38" fmla="*/ 2147483646 w 832"/>
                <a:gd name="T39" fmla="*/ 2147483646 h 505"/>
                <a:gd name="T40" fmla="*/ 2147483646 w 832"/>
                <a:gd name="T41" fmla="*/ 2147483646 h 505"/>
                <a:gd name="T42" fmla="*/ 2147483646 w 832"/>
                <a:gd name="T43" fmla="*/ 2147483646 h 505"/>
                <a:gd name="T44" fmla="*/ 2147483646 w 832"/>
                <a:gd name="T45" fmla="*/ 2147483646 h 505"/>
                <a:gd name="T46" fmla="*/ 2147483646 w 832"/>
                <a:gd name="T47" fmla="*/ 2147483646 h 505"/>
                <a:gd name="T48" fmla="*/ 2147483646 w 832"/>
                <a:gd name="T49" fmla="*/ 2147483646 h 505"/>
                <a:gd name="T50" fmla="*/ 2147483646 w 832"/>
                <a:gd name="T51" fmla="*/ 2147483646 h 505"/>
                <a:gd name="T52" fmla="*/ 2147483646 w 832"/>
                <a:gd name="T53" fmla="*/ 2147483646 h 505"/>
                <a:gd name="T54" fmla="*/ 2147483646 w 832"/>
                <a:gd name="T55" fmla="*/ 2147483646 h 505"/>
                <a:gd name="T56" fmla="*/ 2147483646 w 832"/>
                <a:gd name="T57" fmla="*/ 2147483646 h 505"/>
                <a:gd name="T58" fmla="*/ 2147483646 w 832"/>
                <a:gd name="T59" fmla="*/ 2147483646 h 505"/>
                <a:gd name="T60" fmla="*/ 2147483646 w 832"/>
                <a:gd name="T61" fmla="*/ 2147483646 h 505"/>
                <a:gd name="T62" fmla="*/ 2147483646 w 832"/>
                <a:gd name="T63" fmla="*/ 2147483646 h 505"/>
                <a:gd name="T64" fmla="*/ 2147483646 w 832"/>
                <a:gd name="T65" fmla="*/ 2147483646 h 505"/>
                <a:gd name="T66" fmla="*/ 2147483646 w 832"/>
                <a:gd name="T67" fmla="*/ 2147483646 h 505"/>
                <a:gd name="T68" fmla="*/ 2147483646 w 832"/>
                <a:gd name="T69" fmla="*/ 2147483646 h 505"/>
                <a:gd name="T70" fmla="*/ 2147483646 w 832"/>
                <a:gd name="T71" fmla="*/ 2147483646 h 505"/>
                <a:gd name="T72" fmla="*/ 2147483646 w 832"/>
                <a:gd name="T73" fmla="*/ 2147483646 h 505"/>
                <a:gd name="T74" fmla="*/ 2147483646 w 832"/>
                <a:gd name="T75" fmla="*/ 2147483646 h 505"/>
                <a:gd name="T76" fmla="*/ 2147483646 w 832"/>
                <a:gd name="T77" fmla="*/ 2147483646 h 505"/>
                <a:gd name="T78" fmla="*/ 0 w 832"/>
                <a:gd name="T79" fmla="*/ 2147483646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32"/>
                <a:gd name="T121" fmla="*/ 0 h 505"/>
                <a:gd name="T122" fmla="*/ 832 w 832"/>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32" h="505">
                  <a:moveTo>
                    <a:pt x="0" y="47"/>
                  </a:moveTo>
                  <a:lnTo>
                    <a:pt x="229" y="27"/>
                  </a:lnTo>
                  <a:lnTo>
                    <a:pt x="253" y="60"/>
                  </a:lnTo>
                  <a:lnTo>
                    <a:pt x="497" y="27"/>
                  </a:lnTo>
                  <a:lnTo>
                    <a:pt x="539" y="54"/>
                  </a:lnTo>
                  <a:lnTo>
                    <a:pt x="539" y="4"/>
                  </a:lnTo>
                  <a:lnTo>
                    <a:pt x="536" y="0"/>
                  </a:lnTo>
                  <a:lnTo>
                    <a:pt x="584" y="3"/>
                  </a:lnTo>
                  <a:lnTo>
                    <a:pt x="637" y="79"/>
                  </a:lnTo>
                  <a:lnTo>
                    <a:pt x="720" y="185"/>
                  </a:lnTo>
                  <a:lnTo>
                    <a:pt x="760" y="277"/>
                  </a:lnTo>
                  <a:lnTo>
                    <a:pt x="822" y="342"/>
                  </a:lnTo>
                  <a:lnTo>
                    <a:pt x="831" y="435"/>
                  </a:lnTo>
                  <a:lnTo>
                    <a:pt x="812" y="490"/>
                  </a:lnTo>
                  <a:lnTo>
                    <a:pt x="725" y="504"/>
                  </a:lnTo>
                  <a:lnTo>
                    <a:pt x="709" y="481"/>
                  </a:lnTo>
                  <a:lnTo>
                    <a:pt x="648" y="448"/>
                  </a:lnTo>
                  <a:lnTo>
                    <a:pt x="628" y="413"/>
                  </a:lnTo>
                  <a:lnTo>
                    <a:pt x="612" y="400"/>
                  </a:lnTo>
                  <a:lnTo>
                    <a:pt x="603" y="368"/>
                  </a:lnTo>
                  <a:lnTo>
                    <a:pt x="587" y="376"/>
                  </a:lnTo>
                  <a:lnTo>
                    <a:pt x="539" y="334"/>
                  </a:lnTo>
                  <a:lnTo>
                    <a:pt x="551" y="295"/>
                  </a:lnTo>
                  <a:lnTo>
                    <a:pt x="539" y="273"/>
                  </a:lnTo>
                  <a:lnTo>
                    <a:pt x="525" y="280"/>
                  </a:lnTo>
                  <a:lnTo>
                    <a:pt x="527" y="303"/>
                  </a:lnTo>
                  <a:lnTo>
                    <a:pt x="509" y="273"/>
                  </a:lnTo>
                  <a:lnTo>
                    <a:pt x="512" y="201"/>
                  </a:lnTo>
                  <a:lnTo>
                    <a:pt x="481" y="159"/>
                  </a:lnTo>
                  <a:lnTo>
                    <a:pt x="403" y="125"/>
                  </a:lnTo>
                  <a:lnTo>
                    <a:pt x="366" y="85"/>
                  </a:lnTo>
                  <a:lnTo>
                    <a:pt x="322" y="80"/>
                  </a:lnTo>
                  <a:lnTo>
                    <a:pt x="303" y="105"/>
                  </a:lnTo>
                  <a:lnTo>
                    <a:pt x="238" y="123"/>
                  </a:lnTo>
                  <a:lnTo>
                    <a:pt x="201" y="105"/>
                  </a:lnTo>
                  <a:lnTo>
                    <a:pt x="181" y="79"/>
                  </a:lnTo>
                  <a:lnTo>
                    <a:pt x="59" y="102"/>
                  </a:lnTo>
                  <a:lnTo>
                    <a:pt x="34" y="83"/>
                  </a:lnTo>
                  <a:lnTo>
                    <a:pt x="6" y="103"/>
                  </a:lnTo>
                  <a:lnTo>
                    <a:pt x="0" y="47"/>
                  </a:lnTo>
                </a:path>
              </a:pathLst>
            </a:custGeom>
            <a:solidFill>
              <a:srgbClr val="C5FFC6"/>
            </a:solidFill>
            <a:ln w="12700" cap="rnd">
              <a:solidFill>
                <a:srgbClr val="000000"/>
              </a:solidFill>
              <a:round/>
              <a:headEnd/>
              <a:tailEnd/>
            </a:ln>
          </p:spPr>
          <p:txBody>
            <a:bodyPr/>
            <a:lstStyle/>
            <a:p>
              <a:endParaRPr lang="en-US"/>
            </a:p>
          </p:txBody>
        </p:sp>
        <p:sp>
          <p:nvSpPr>
            <p:cNvPr id="115765" name="Freeform 346">
              <a:extLst>
                <a:ext uri="{FF2B5EF4-FFF2-40B4-BE49-F238E27FC236}">
                  <a16:creationId xmlns:a16="http://schemas.microsoft.com/office/drawing/2014/main" id="{CF94EB90-F393-4BAB-A96F-698AC8467722}"/>
                </a:ext>
              </a:extLst>
            </p:cNvPr>
            <p:cNvSpPr>
              <a:spLocks/>
            </p:cNvSpPr>
            <p:nvPr/>
          </p:nvSpPr>
          <p:spPr bwMode="auto">
            <a:xfrm>
              <a:off x="6344167" y="3406710"/>
              <a:ext cx="1209779" cy="477822"/>
            </a:xfrm>
            <a:custGeom>
              <a:avLst/>
              <a:gdLst>
                <a:gd name="T0" fmla="*/ 2147483646 w 764"/>
                <a:gd name="T1" fmla="*/ 2147483646 h 301"/>
                <a:gd name="T2" fmla="*/ 0 w 764"/>
                <a:gd name="T3" fmla="*/ 2147483646 h 301"/>
                <a:gd name="T4" fmla="*/ 2147483646 w 764"/>
                <a:gd name="T5" fmla="*/ 2147483646 h 301"/>
                <a:gd name="T6" fmla="*/ 2147483646 w 764"/>
                <a:gd name="T7" fmla="*/ 2147483646 h 301"/>
                <a:gd name="T8" fmla="*/ 2147483646 w 764"/>
                <a:gd name="T9" fmla="*/ 2147483646 h 301"/>
                <a:gd name="T10" fmla="*/ 2147483646 w 764"/>
                <a:gd name="T11" fmla="*/ 2147483646 h 301"/>
                <a:gd name="T12" fmla="*/ 2147483646 w 764"/>
                <a:gd name="T13" fmla="*/ 2147483646 h 301"/>
                <a:gd name="T14" fmla="*/ 2147483646 w 764"/>
                <a:gd name="T15" fmla="*/ 2147483646 h 301"/>
                <a:gd name="T16" fmla="*/ 2147483646 w 764"/>
                <a:gd name="T17" fmla="*/ 2147483646 h 301"/>
                <a:gd name="T18" fmla="*/ 2147483646 w 764"/>
                <a:gd name="T19" fmla="*/ 2147483646 h 301"/>
                <a:gd name="T20" fmla="*/ 2147483646 w 764"/>
                <a:gd name="T21" fmla="*/ 2147483646 h 301"/>
                <a:gd name="T22" fmla="*/ 2147483646 w 764"/>
                <a:gd name="T23" fmla="*/ 2147483646 h 301"/>
                <a:gd name="T24" fmla="*/ 2147483646 w 764"/>
                <a:gd name="T25" fmla="*/ 2147483646 h 301"/>
                <a:gd name="T26" fmla="*/ 2147483646 w 764"/>
                <a:gd name="T27" fmla="*/ 2147483646 h 301"/>
                <a:gd name="T28" fmla="*/ 2147483646 w 764"/>
                <a:gd name="T29" fmla="*/ 2147483646 h 301"/>
                <a:gd name="T30" fmla="*/ 2147483646 w 764"/>
                <a:gd name="T31" fmla="*/ 2147483646 h 301"/>
                <a:gd name="T32" fmla="*/ 2147483646 w 764"/>
                <a:gd name="T33" fmla="*/ 2147483646 h 301"/>
                <a:gd name="T34" fmla="*/ 2147483646 w 764"/>
                <a:gd name="T35" fmla="*/ 2147483646 h 301"/>
                <a:gd name="T36" fmla="*/ 2147483646 w 764"/>
                <a:gd name="T37" fmla="*/ 2147483646 h 301"/>
                <a:gd name="T38" fmla="*/ 2147483646 w 764"/>
                <a:gd name="T39" fmla="*/ 2147483646 h 301"/>
                <a:gd name="T40" fmla="*/ 2147483646 w 764"/>
                <a:gd name="T41" fmla="*/ 2147483646 h 301"/>
                <a:gd name="T42" fmla="*/ 2147483646 w 764"/>
                <a:gd name="T43" fmla="*/ 2147483646 h 301"/>
                <a:gd name="T44" fmla="*/ 2147483646 w 764"/>
                <a:gd name="T45" fmla="*/ 2147483646 h 301"/>
                <a:gd name="T46" fmla="*/ 2147483646 w 764"/>
                <a:gd name="T47" fmla="*/ 2147483646 h 301"/>
                <a:gd name="T48" fmla="*/ 2147483646 w 764"/>
                <a:gd name="T49" fmla="*/ 2147483646 h 301"/>
                <a:gd name="T50" fmla="*/ 2147483646 w 764"/>
                <a:gd name="T51" fmla="*/ 2147483646 h 301"/>
                <a:gd name="T52" fmla="*/ 2147483646 w 764"/>
                <a:gd name="T53" fmla="*/ 2147483646 h 301"/>
                <a:gd name="T54" fmla="*/ 2147483646 w 764"/>
                <a:gd name="T55" fmla="*/ 2147483646 h 301"/>
                <a:gd name="T56" fmla="*/ 2147483646 w 764"/>
                <a:gd name="T57" fmla="*/ 2147483646 h 301"/>
                <a:gd name="T58" fmla="*/ 2147483646 w 764"/>
                <a:gd name="T59" fmla="*/ 0 h 301"/>
                <a:gd name="T60" fmla="*/ 2147483646 w 764"/>
                <a:gd name="T61" fmla="*/ 2147483646 h 301"/>
                <a:gd name="T62" fmla="*/ 2147483646 w 764"/>
                <a:gd name="T63" fmla="*/ 2147483646 h 301"/>
                <a:gd name="T64" fmla="*/ 2147483646 w 764"/>
                <a:gd name="T65" fmla="*/ 2147483646 h 301"/>
                <a:gd name="T66" fmla="*/ 2147483646 w 764"/>
                <a:gd name="T67" fmla="*/ 2147483646 h 3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64"/>
                <a:gd name="T103" fmla="*/ 0 h 301"/>
                <a:gd name="T104" fmla="*/ 764 w 764"/>
                <a:gd name="T105" fmla="*/ 301 h 3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64" h="301">
                  <a:moveTo>
                    <a:pt x="25" y="222"/>
                  </a:moveTo>
                  <a:lnTo>
                    <a:pt x="0" y="285"/>
                  </a:lnTo>
                  <a:lnTo>
                    <a:pt x="99" y="277"/>
                  </a:lnTo>
                  <a:lnTo>
                    <a:pt x="137" y="247"/>
                  </a:lnTo>
                  <a:lnTo>
                    <a:pt x="271" y="216"/>
                  </a:lnTo>
                  <a:lnTo>
                    <a:pt x="308" y="233"/>
                  </a:lnTo>
                  <a:lnTo>
                    <a:pt x="398" y="222"/>
                  </a:lnTo>
                  <a:lnTo>
                    <a:pt x="398" y="226"/>
                  </a:lnTo>
                  <a:lnTo>
                    <a:pt x="532" y="300"/>
                  </a:lnTo>
                  <a:lnTo>
                    <a:pt x="610" y="278"/>
                  </a:lnTo>
                  <a:lnTo>
                    <a:pt x="652" y="196"/>
                  </a:lnTo>
                  <a:lnTo>
                    <a:pt x="729" y="172"/>
                  </a:lnTo>
                  <a:lnTo>
                    <a:pt x="763" y="113"/>
                  </a:lnTo>
                  <a:lnTo>
                    <a:pt x="761" y="39"/>
                  </a:lnTo>
                  <a:lnTo>
                    <a:pt x="752" y="99"/>
                  </a:lnTo>
                  <a:lnTo>
                    <a:pt x="710" y="151"/>
                  </a:lnTo>
                  <a:lnTo>
                    <a:pt x="694" y="146"/>
                  </a:lnTo>
                  <a:lnTo>
                    <a:pt x="636" y="161"/>
                  </a:lnTo>
                  <a:lnTo>
                    <a:pt x="636" y="143"/>
                  </a:lnTo>
                  <a:lnTo>
                    <a:pt x="694" y="127"/>
                  </a:lnTo>
                  <a:lnTo>
                    <a:pt x="641" y="121"/>
                  </a:lnTo>
                  <a:lnTo>
                    <a:pt x="701" y="105"/>
                  </a:lnTo>
                  <a:lnTo>
                    <a:pt x="722" y="114"/>
                  </a:lnTo>
                  <a:lnTo>
                    <a:pt x="735" y="56"/>
                  </a:lnTo>
                  <a:lnTo>
                    <a:pt x="719" y="42"/>
                  </a:lnTo>
                  <a:lnTo>
                    <a:pt x="651" y="65"/>
                  </a:lnTo>
                  <a:lnTo>
                    <a:pt x="652" y="31"/>
                  </a:lnTo>
                  <a:lnTo>
                    <a:pt x="680" y="40"/>
                  </a:lnTo>
                  <a:lnTo>
                    <a:pt x="719" y="14"/>
                  </a:lnTo>
                  <a:lnTo>
                    <a:pt x="698" y="0"/>
                  </a:lnTo>
                  <a:lnTo>
                    <a:pt x="470" y="47"/>
                  </a:lnTo>
                  <a:lnTo>
                    <a:pt x="189" y="98"/>
                  </a:lnTo>
                  <a:lnTo>
                    <a:pt x="62" y="220"/>
                  </a:lnTo>
                  <a:lnTo>
                    <a:pt x="25" y="222"/>
                  </a:lnTo>
                </a:path>
              </a:pathLst>
            </a:custGeom>
            <a:solidFill>
              <a:srgbClr val="C5FFC6"/>
            </a:solidFill>
            <a:ln w="12700" cap="rnd">
              <a:solidFill>
                <a:srgbClr val="000000"/>
              </a:solidFill>
              <a:round/>
              <a:headEnd/>
              <a:tailEnd/>
            </a:ln>
          </p:spPr>
          <p:txBody>
            <a:bodyPr/>
            <a:lstStyle/>
            <a:p>
              <a:endParaRPr lang="en-US"/>
            </a:p>
          </p:txBody>
        </p:sp>
        <p:sp>
          <p:nvSpPr>
            <p:cNvPr id="115766" name="Freeform 347">
              <a:extLst>
                <a:ext uri="{FF2B5EF4-FFF2-40B4-BE49-F238E27FC236}">
                  <a16:creationId xmlns:a16="http://schemas.microsoft.com/office/drawing/2014/main" id="{0BE6DBA4-9115-49A8-82C8-7A7EDEA1BC5C}"/>
                </a:ext>
              </a:extLst>
            </p:cNvPr>
            <p:cNvSpPr>
              <a:spLocks/>
            </p:cNvSpPr>
            <p:nvPr/>
          </p:nvSpPr>
          <p:spPr bwMode="auto">
            <a:xfrm>
              <a:off x="6391796" y="3011437"/>
              <a:ext cx="1063716" cy="595291"/>
            </a:xfrm>
            <a:custGeom>
              <a:avLst/>
              <a:gdLst>
                <a:gd name="T0" fmla="*/ 2147483646 w 670"/>
                <a:gd name="T1" fmla="*/ 2147483646 h 375"/>
                <a:gd name="T2" fmla="*/ 2147483646 w 670"/>
                <a:gd name="T3" fmla="*/ 2147483646 h 375"/>
                <a:gd name="T4" fmla="*/ 2147483646 w 670"/>
                <a:gd name="T5" fmla="*/ 2147483646 h 375"/>
                <a:gd name="T6" fmla="*/ 2147483646 w 670"/>
                <a:gd name="T7" fmla="*/ 2147483646 h 375"/>
                <a:gd name="T8" fmla="*/ 2147483646 w 670"/>
                <a:gd name="T9" fmla="*/ 2147483646 h 375"/>
                <a:gd name="T10" fmla="*/ 0 w 670"/>
                <a:gd name="T11" fmla="*/ 2147483646 h 375"/>
                <a:gd name="T12" fmla="*/ 2147483646 w 670"/>
                <a:gd name="T13" fmla="*/ 2147483646 h 375"/>
                <a:gd name="T14" fmla="*/ 2147483646 w 670"/>
                <a:gd name="T15" fmla="*/ 2147483646 h 375"/>
                <a:gd name="T16" fmla="*/ 2147483646 w 670"/>
                <a:gd name="T17" fmla="*/ 2147483646 h 375"/>
                <a:gd name="T18" fmla="*/ 2147483646 w 670"/>
                <a:gd name="T19" fmla="*/ 2147483646 h 375"/>
                <a:gd name="T20" fmla="*/ 2147483646 w 670"/>
                <a:gd name="T21" fmla="*/ 2147483646 h 375"/>
                <a:gd name="T22" fmla="*/ 2147483646 w 670"/>
                <a:gd name="T23" fmla="*/ 2147483646 h 375"/>
                <a:gd name="T24" fmla="*/ 2147483646 w 670"/>
                <a:gd name="T25" fmla="*/ 2147483646 h 375"/>
                <a:gd name="T26" fmla="*/ 2147483646 w 670"/>
                <a:gd name="T27" fmla="*/ 2147483646 h 375"/>
                <a:gd name="T28" fmla="*/ 2147483646 w 670"/>
                <a:gd name="T29" fmla="*/ 2147483646 h 375"/>
                <a:gd name="T30" fmla="*/ 2147483646 w 670"/>
                <a:gd name="T31" fmla="*/ 2147483646 h 375"/>
                <a:gd name="T32" fmla="*/ 2147483646 w 670"/>
                <a:gd name="T33" fmla="*/ 2147483646 h 375"/>
                <a:gd name="T34" fmla="*/ 2147483646 w 670"/>
                <a:gd name="T35" fmla="*/ 0 h 375"/>
                <a:gd name="T36" fmla="*/ 2147483646 w 670"/>
                <a:gd name="T37" fmla="*/ 2147483646 h 375"/>
                <a:gd name="T38" fmla="*/ 2147483646 w 670"/>
                <a:gd name="T39" fmla="*/ 2147483646 h 375"/>
                <a:gd name="T40" fmla="*/ 2147483646 w 670"/>
                <a:gd name="T41" fmla="*/ 2147483646 h 375"/>
                <a:gd name="T42" fmla="*/ 2147483646 w 670"/>
                <a:gd name="T43" fmla="*/ 2147483646 h 375"/>
                <a:gd name="T44" fmla="*/ 2147483646 w 670"/>
                <a:gd name="T45" fmla="*/ 2147483646 h 375"/>
                <a:gd name="T46" fmla="*/ 2147483646 w 670"/>
                <a:gd name="T47" fmla="*/ 2147483646 h 375"/>
                <a:gd name="T48" fmla="*/ 2147483646 w 670"/>
                <a:gd name="T49" fmla="*/ 2147483646 h 3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0"/>
                <a:gd name="T76" fmla="*/ 0 h 375"/>
                <a:gd name="T77" fmla="*/ 670 w 670"/>
                <a:gd name="T78" fmla="*/ 375 h 3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0" h="375">
                  <a:moveTo>
                    <a:pt x="110" y="262"/>
                  </a:moveTo>
                  <a:lnTo>
                    <a:pt x="92" y="300"/>
                  </a:lnTo>
                  <a:lnTo>
                    <a:pt x="64" y="310"/>
                  </a:lnTo>
                  <a:lnTo>
                    <a:pt x="63" y="335"/>
                  </a:lnTo>
                  <a:lnTo>
                    <a:pt x="3" y="354"/>
                  </a:lnTo>
                  <a:lnTo>
                    <a:pt x="0" y="374"/>
                  </a:lnTo>
                  <a:lnTo>
                    <a:pt x="158" y="349"/>
                  </a:lnTo>
                  <a:lnTo>
                    <a:pt x="447" y="295"/>
                  </a:lnTo>
                  <a:lnTo>
                    <a:pt x="669" y="247"/>
                  </a:lnTo>
                  <a:lnTo>
                    <a:pt x="669" y="210"/>
                  </a:lnTo>
                  <a:lnTo>
                    <a:pt x="644" y="197"/>
                  </a:lnTo>
                  <a:lnTo>
                    <a:pt x="625" y="217"/>
                  </a:lnTo>
                  <a:lnTo>
                    <a:pt x="613" y="166"/>
                  </a:lnTo>
                  <a:lnTo>
                    <a:pt x="625" y="120"/>
                  </a:lnTo>
                  <a:lnTo>
                    <a:pt x="544" y="87"/>
                  </a:lnTo>
                  <a:lnTo>
                    <a:pt x="487" y="96"/>
                  </a:lnTo>
                  <a:lnTo>
                    <a:pt x="485" y="25"/>
                  </a:lnTo>
                  <a:lnTo>
                    <a:pt x="427" y="0"/>
                  </a:lnTo>
                  <a:lnTo>
                    <a:pt x="383" y="17"/>
                  </a:lnTo>
                  <a:lnTo>
                    <a:pt x="353" y="81"/>
                  </a:lnTo>
                  <a:lnTo>
                    <a:pt x="302" y="107"/>
                  </a:lnTo>
                  <a:lnTo>
                    <a:pt x="280" y="211"/>
                  </a:lnTo>
                  <a:lnTo>
                    <a:pt x="196" y="262"/>
                  </a:lnTo>
                  <a:lnTo>
                    <a:pt x="127" y="282"/>
                  </a:lnTo>
                  <a:lnTo>
                    <a:pt x="110" y="262"/>
                  </a:lnTo>
                </a:path>
              </a:pathLst>
            </a:custGeom>
            <a:solidFill>
              <a:srgbClr val="C5FFC6"/>
            </a:solidFill>
            <a:ln w="12700" cap="rnd">
              <a:solidFill>
                <a:srgbClr val="000000"/>
              </a:solidFill>
              <a:round/>
              <a:headEnd/>
              <a:tailEnd/>
            </a:ln>
          </p:spPr>
          <p:txBody>
            <a:bodyPr/>
            <a:lstStyle/>
            <a:p>
              <a:endParaRPr lang="en-US"/>
            </a:p>
          </p:txBody>
        </p:sp>
        <p:sp>
          <p:nvSpPr>
            <p:cNvPr id="115767" name="Freeform 348">
              <a:extLst>
                <a:ext uri="{FF2B5EF4-FFF2-40B4-BE49-F238E27FC236}">
                  <a16:creationId xmlns:a16="http://schemas.microsoft.com/office/drawing/2014/main" id="{5ECE62C5-8333-43C5-BDC2-3343CE9EA4E1}"/>
                </a:ext>
              </a:extLst>
            </p:cNvPr>
            <p:cNvSpPr>
              <a:spLocks/>
            </p:cNvSpPr>
            <p:nvPr/>
          </p:nvSpPr>
          <p:spPr bwMode="auto">
            <a:xfrm>
              <a:off x="6466855" y="2892379"/>
              <a:ext cx="606476" cy="568305"/>
            </a:xfrm>
            <a:custGeom>
              <a:avLst/>
              <a:gdLst>
                <a:gd name="T0" fmla="*/ 2147483646 w 381"/>
                <a:gd name="T1" fmla="*/ 2147483646 h 358"/>
                <a:gd name="T2" fmla="*/ 2147483646 w 381"/>
                <a:gd name="T3" fmla="*/ 2147483646 h 358"/>
                <a:gd name="T4" fmla="*/ 0 w 381"/>
                <a:gd name="T5" fmla="*/ 2147483646 h 358"/>
                <a:gd name="T6" fmla="*/ 2147483646 w 381"/>
                <a:gd name="T7" fmla="*/ 2147483646 h 358"/>
                <a:gd name="T8" fmla="*/ 2147483646 w 381"/>
                <a:gd name="T9" fmla="*/ 2147483646 h 358"/>
                <a:gd name="T10" fmla="*/ 2147483646 w 381"/>
                <a:gd name="T11" fmla="*/ 2147483646 h 358"/>
                <a:gd name="T12" fmla="*/ 2147483646 w 381"/>
                <a:gd name="T13" fmla="*/ 2147483646 h 358"/>
                <a:gd name="T14" fmla="*/ 2147483646 w 381"/>
                <a:gd name="T15" fmla="*/ 2147483646 h 358"/>
                <a:gd name="T16" fmla="*/ 2147483646 w 381"/>
                <a:gd name="T17" fmla="*/ 2147483646 h 358"/>
                <a:gd name="T18" fmla="*/ 2147483646 w 381"/>
                <a:gd name="T19" fmla="*/ 2147483646 h 358"/>
                <a:gd name="T20" fmla="*/ 2147483646 w 381"/>
                <a:gd name="T21" fmla="*/ 2147483646 h 358"/>
                <a:gd name="T22" fmla="*/ 2147483646 w 381"/>
                <a:gd name="T23" fmla="*/ 2147483646 h 358"/>
                <a:gd name="T24" fmla="*/ 2147483646 w 381"/>
                <a:gd name="T25" fmla="*/ 2147483646 h 358"/>
                <a:gd name="T26" fmla="*/ 2147483646 w 381"/>
                <a:gd name="T27" fmla="*/ 2147483646 h 358"/>
                <a:gd name="T28" fmla="*/ 2147483646 w 381"/>
                <a:gd name="T29" fmla="*/ 2147483646 h 358"/>
                <a:gd name="T30" fmla="*/ 2147483646 w 381"/>
                <a:gd name="T31" fmla="*/ 2147483646 h 358"/>
                <a:gd name="T32" fmla="*/ 2147483646 w 381"/>
                <a:gd name="T33" fmla="*/ 0 h 358"/>
                <a:gd name="T34" fmla="*/ 2147483646 w 381"/>
                <a:gd name="T35" fmla="*/ 2147483646 h 358"/>
                <a:gd name="T36" fmla="*/ 2147483646 w 381"/>
                <a:gd name="T37" fmla="*/ 2147483646 h 358"/>
                <a:gd name="T38" fmla="*/ 2147483646 w 381"/>
                <a:gd name="T39" fmla="*/ 2147483646 h 358"/>
                <a:gd name="T40" fmla="*/ 2147483646 w 381"/>
                <a:gd name="T41" fmla="*/ 2147483646 h 3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1"/>
                <a:gd name="T64" fmla="*/ 0 h 358"/>
                <a:gd name="T65" fmla="*/ 381 w 381"/>
                <a:gd name="T66" fmla="*/ 358 h 3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1" h="358">
                  <a:moveTo>
                    <a:pt x="40" y="186"/>
                  </a:moveTo>
                  <a:lnTo>
                    <a:pt x="10" y="178"/>
                  </a:lnTo>
                  <a:lnTo>
                    <a:pt x="0" y="236"/>
                  </a:lnTo>
                  <a:lnTo>
                    <a:pt x="10" y="295"/>
                  </a:lnTo>
                  <a:lnTo>
                    <a:pt x="66" y="337"/>
                  </a:lnTo>
                  <a:lnTo>
                    <a:pt x="77" y="357"/>
                  </a:lnTo>
                  <a:lnTo>
                    <a:pt x="147" y="337"/>
                  </a:lnTo>
                  <a:lnTo>
                    <a:pt x="230" y="288"/>
                  </a:lnTo>
                  <a:lnTo>
                    <a:pt x="255" y="183"/>
                  </a:lnTo>
                  <a:lnTo>
                    <a:pt x="308" y="155"/>
                  </a:lnTo>
                  <a:lnTo>
                    <a:pt x="337" y="92"/>
                  </a:lnTo>
                  <a:lnTo>
                    <a:pt x="380" y="74"/>
                  </a:lnTo>
                  <a:lnTo>
                    <a:pt x="324" y="66"/>
                  </a:lnTo>
                  <a:lnTo>
                    <a:pt x="229" y="111"/>
                  </a:lnTo>
                  <a:lnTo>
                    <a:pt x="214" y="67"/>
                  </a:lnTo>
                  <a:lnTo>
                    <a:pt x="131" y="72"/>
                  </a:lnTo>
                  <a:lnTo>
                    <a:pt x="111" y="0"/>
                  </a:lnTo>
                  <a:lnTo>
                    <a:pt x="91" y="19"/>
                  </a:lnTo>
                  <a:lnTo>
                    <a:pt x="97" y="120"/>
                  </a:lnTo>
                  <a:lnTo>
                    <a:pt x="60" y="128"/>
                  </a:lnTo>
                  <a:lnTo>
                    <a:pt x="40" y="186"/>
                  </a:lnTo>
                </a:path>
              </a:pathLst>
            </a:custGeom>
            <a:solidFill>
              <a:srgbClr val="C5FFC6"/>
            </a:solidFill>
            <a:ln w="12700" cap="rnd">
              <a:solidFill>
                <a:srgbClr val="000000"/>
              </a:solidFill>
              <a:round/>
              <a:headEnd/>
              <a:tailEnd/>
            </a:ln>
          </p:spPr>
          <p:txBody>
            <a:bodyPr/>
            <a:lstStyle/>
            <a:p>
              <a:endParaRPr lang="en-US"/>
            </a:p>
          </p:txBody>
        </p:sp>
        <p:sp>
          <p:nvSpPr>
            <p:cNvPr id="115768" name="Freeform 349">
              <a:extLst>
                <a:ext uri="{FF2B5EF4-FFF2-40B4-BE49-F238E27FC236}">
                  <a16:creationId xmlns:a16="http://schemas.microsoft.com/office/drawing/2014/main" id="{92D4BEC4-0A66-4272-BAD6-77E27CD76EFA}"/>
                </a:ext>
              </a:extLst>
            </p:cNvPr>
            <p:cNvSpPr>
              <a:spLocks/>
            </p:cNvSpPr>
            <p:nvPr/>
          </p:nvSpPr>
          <p:spPr bwMode="auto">
            <a:xfrm>
              <a:off x="7327204" y="2913884"/>
              <a:ext cx="168290" cy="190493"/>
            </a:xfrm>
            <a:custGeom>
              <a:avLst/>
              <a:gdLst>
                <a:gd name="T0" fmla="*/ 0 w 106"/>
                <a:gd name="T1" fmla="*/ 2147483646 h 120"/>
                <a:gd name="T2" fmla="*/ 2147483646 w 106"/>
                <a:gd name="T3" fmla="*/ 0 h 120"/>
                <a:gd name="T4" fmla="*/ 2147483646 w 106"/>
                <a:gd name="T5" fmla="*/ 2147483646 h 120"/>
                <a:gd name="T6" fmla="*/ 2147483646 w 106"/>
                <a:gd name="T7" fmla="*/ 2147483646 h 120"/>
                <a:gd name="T8" fmla="*/ 2147483646 w 106"/>
                <a:gd name="T9" fmla="*/ 2147483646 h 120"/>
                <a:gd name="T10" fmla="*/ 2147483646 w 106"/>
                <a:gd name="T11" fmla="*/ 2147483646 h 120"/>
                <a:gd name="T12" fmla="*/ 2147483646 w 106"/>
                <a:gd name="T13" fmla="*/ 2147483646 h 120"/>
                <a:gd name="T14" fmla="*/ 0 w 106"/>
                <a:gd name="T15" fmla="*/ 2147483646 h 120"/>
                <a:gd name="T16" fmla="*/ 0 60000 65536"/>
                <a:gd name="T17" fmla="*/ 0 60000 65536"/>
                <a:gd name="T18" fmla="*/ 0 60000 65536"/>
                <a:gd name="T19" fmla="*/ 0 60000 65536"/>
                <a:gd name="T20" fmla="*/ 0 60000 65536"/>
                <a:gd name="T21" fmla="*/ 0 60000 65536"/>
                <a:gd name="T22" fmla="*/ 0 60000 65536"/>
                <a:gd name="T23" fmla="*/ 0 60000 65536"/>
                <a:gd name="T24" fmla="*/ 0 w 106"/>
                <a:gd name="T25" fmla="*/ 0 h 120"/>
                <a:gd name="T26" fmla="*/ 106 w 106"/>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 h="120">
                  <a:moveTo>
                    <a:pt x="0" y="8"/>
                  </a:moveTo>
                  <a:lnTo>
                    <a:pt x="21" y="0"/>
                  </a:lnTo>
                  <a:lnTo>
                    <a:pt x="70" y="26"/>
                  </a:lnTo>
                  <a:lnTo>
                    <a:pt x="70" y="53"/>
                  </a:lnTo>
                  <a:lnTo>
                    <a:pt x="103" y="72"/>
                  </a:lnTo>
                  <a:lnTo>
                    <a:pt x="105" y="106"/>
                  </a:lnTo>
                  <a:lnTo>
                    <a:pt x="50" y="119"/>
                  </a:lnTo>
                  <a:lnTo>
                    <a:pt x="0" y="8"/>
                  </a:lnTo>
                </a:path>
              </a:pathLst>
            </a:custGeom>
            <a:solidFill>
              <a:srgbClr val="FFFF99"/>
            </a:solidFill>
            <a:ln w="12700">
              <a:solidFill>
                <a:schemeClr val="tx1"/>
              </a:solidFill>
              <a:miter lim="800000"/>
              <a:headEnd/>
              <a:tailEnd/>
            </a:ln>
          </p:spPr>
          <p:txBody>
            <a:bodyPr lIns="90488" tIns="44450" rIns="90488" bIns="44450">
              <a:spAutoFit/>
            </a:bodyPr>
            <a:lstStyle/>
            <a:p>
              <a:pPr algn="ctr">
                <a:spcBef>
                  <a:spcPct val="0"/>
                </a:spcBef>
              </a:pPr>
              <a:endParaRPr lang="en-US" sz="800" b="1" dirty="0">
                <a:solidFill>
                  <a:srgbClr val="000000"/>
                </a:solidFill>
                <a:latin typeface="Arial" panose="020B0604020202020204" pitchFamily="34" charset="0"/>
                <a:cs typeface="Arial" panose="020B0604020202020204" pitchFamily="34" charset="0"/>
              </a:endParaRPr>
            </a:p>
          </p:txBody>
        </p:sp>
        <p:sp>
          <p:nvSpPr>
            <p:cNvPr id="115769" name="Freeform 350">
              <a:extLst>
                <a:ext uri="{FF2B5EF4-FFF2-40B4-BE49-F238E27FC236}">
                  <a16:creationId xmlns:a16="http://schemas.microsoft.com/office/drawing/2014/main" id="{1A6F6F28-7082-4AB9-BB6A-F75A7F496160}"/>
                </a:ext>
              </a:extLst>
            </p:cNvPr>
            <p:cNvSpPr>
              <a:spLocks/>
            </p:cNvSpPr>
            <p:nvPr/>
          </p:nvSpPr>
          <p:spPr bwMode="auto">
            <a:xfrm>
              <a:off x="6598188" y="2535203"/>
              <a:ext cx="816045" cy="477821"/>
            </a:xfrm>
            <a:custGeom>
              <a:avLst/>
              <a:gdLst>
                <a:gd name="T0" fmla="*/ 2147483646 w 514"/>
                <a:gd name="T1" fmla="*/ 2147483646 h 301"/>
                <a:gd name="T2" fmla="*/ 0 w 514"/>
                <a:gd name="T3" fmla="*/ 2147483646 h 301"/>
                <a:gd name="T4" fmla="*/ 2147483646 w 514"/>
                <a:gd name="T5" fmla="*/ 2147483646 h 301"/>
                <a:gd name="T6" fmla="*/ 2147483646 w 514"/>
                <a:gd name="T7" fmla="*/ 2147483646 h 301"/>
                <a:gd name="T8" fmla="*/ 2147483646 w 514"/>
                <a:gd name="T9" fmla="*/ 2147483646 h 301"/>
                <a:gd name="T10" fmla="*/ 2147483646 w 514"/>
                <a:gd name="T11" fmla="*/ 2147483646 h 301"/>
                <a:gd name="T12" fmla="*/ 2147483646 w 514"/>
                <a:gd name="T13" fmla="*/ 2147483646 h 301"/>
                <a:gd name="T14" fmla="*/ 2147483646 w 514"/>
                <a:gd name="T15" fmla="*/ 2147483646 h 301"/>
                <a:gd name="T16" fmla="*/ 2147483646 w 514"/>
                <a:gd name="T17" fmla="*/ 2147483646 h 301"/>
                <a:gd name="T18" fmla="*/ 2147483646 w 514"/>
                <a:gd name="T19" fmla="*/ 2147483646 h 301"/>
                <a:gd name="T20" fmla="*/ 2147483646 w 514"/>
                <a:gd name="T21" fmla="*/ 2147483646 h 301"/>
                <a:gd name="T22" fmla="*/ 2147483646 w 514"/>
                <a:gd name="T23" fmla="*/ 2147483646 h 301"/>
                <a:gd name="T24" fmla="*/ 2147483646 w 514"/>
                <a:gd name="T25" fmla="*/ 0 h 301"/>
                <a:gd name="T26" fmla="*/ 2147483646 w 514"/>
                <a:gd name="T27" fmla="*/ 2147483646 h 301"/>
                <a:gd name="T28" fmla="*/ 2147483646 w 514"/>
                <a:gd name="T29" fmla="*/ 2147483646 h 3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4"/>
                <a:gd name="T46" fmla="*/ 0 h 301"/>
                <a:gd name="T47" fmla="*/ 514 w 514"/>
                <a:gd name="T48" fmla="*/ 301 h 3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4" h="301">
                  <a:moveTo>
                    <a:pt x="47" y="44"/>
                  </a:moveTo>
                  <a:lnTo>
                    <a:pt x="0" y="84"/>
                  </a:lnTo>
                  <a:lnTo>
                    <a:pt x="25" y="229"/>
                  </a:lnTo>
                  <a:lnTo>
                    <a:pt x="47" y="300"/>
                  </a:lnTo>
                  <a:lnTo>
                    <a:pt x="135" y="295"/>
                  </a:lnTo>
                  <a:lnTo>
                    <a:pt x="460" y="239"/>
                  </a:lnTo>
                  <a:lnTo>
                    <a:pt x="481" y="230"/>
                  </a:lnTo>
                  <a:lnTo>
                    <a:pt x="513" y="162"/>
                  </a:lnTo>
                  <a:lnTo>
                    <a:pt x="466" y="127"/>
                  </a:lnTo>
                  <a:lnTo>
                    <a:pt x="491" y="39"/>
                  </a:lnTo>
                  <a:lnTo>
                    <a:pt x="455" y="31"/>
                  </a:lnTo>
                  <a:lnTo>
                    <a:pt x="455" y="8"/>
                  </a:lnTo>
                  <a:lnTo>
                    <a:pt x="438" y="0"/>
                  </a:lnTo>
                  <a:lnTo>
                    <a:pt x="62" y="62"/>
                  </a:lnTo>
                  <a:lnTo>
                    <a:pt x="47" y="44"/>
                  </a:lnTo>
                </a:path>
              </a:pathLst>
            </a:custGeom>
            <a:solidFill>
              <a:srgbClr val="99CCFF"/>
            </a:solidFill>
            <a:ln w="12700" cap="rnd">
              <a:solidFill>
                <a:srgbClr val="000000"/>
              </a:solidFill>
              <a:round/>
              <a:headEnd/>
              <a:tailEnd/>
            </a:ln>
          </p:spPr>
          <p:txBody>
            <a:bodyPr/>
            <a:lstStyle/>
            <a:p>
              <a:endParaRPr lang="en-US"/>
            </a:p>
          </p:txBody>
        </p:sp>
        <p:sp>
          <p:nvSpPr>
            <p:cNvPr id="115770" name="Freeform 351">
              <a:extLst>
                <a:ext uri="{FF2B5EF4-FFF2-40B4-BE49-F238E27FC236}">
                  <a16:creationId xmlns:a16="http://schemas.microsoft.com/office/drawing/2014/main" id="{6944E9FD-C5FF-4C94-9A73-638FE4111A0B}"/>
                </a:ext>
              </a:extLst>
            </p:cNvPr>
            <p:cNvSpPr>
              <a:spLocks/>
            </p:cNvSpPr>
            <p:nvPr/>
          </p:nvSpPr>
          <p:spPr bwMode="auto">
            <a:xfrm>
              <a:off x="7338027" y="2589177"/>
              <a:ext cx="215919" cy="382574"/>
            </a:xfrm>
            <a:custGeom>
              <a:avLst/>
              <a:gdLst>
                <a:gd name="T0" fmla="*/ 2147483646 w 135"/>
                <a:gd name="T1" fmla="*/ 2147483646 h 241"/>
                <a:gd name="T2" fmla="*/ 2147483646 w 135"/>
                <a:gd name="T3" fmla="*/ 0 h 241"/>
                <a:gd name="T4" fmla="*/ 2147483646 w 135"/>
                <a:gd name="T5" fmla="*/ 2147483646 h 241"/>
                <a:gd name="T6" fmla="*/ 2147483646 w 135"/>
                <a:gd name="T7" fmla="*/ 2147483646 h 241"/>
                <a:gd name="T8" fmla="*/ 2147483646 w 135"/>
                <a:gd name="T9" fmla="*/ 2147483646 h 241"/>
                <a:gd name="T10" fmla="*/ 2147483646 w 135"/>
                <a:gd name="T11" fmla="*/ 2147483646 h 241"/>
                <a:gd name="T12" fmla="*/ 2147483646 w 135"/>
                <a:gd name="T13" fmla="*/ 2147483646 h 241"/>
                <a:gd name="T14" fmla="*/ 2147483646 w 135"/>
                <a:gd name="T15" fmla="*/ 2147483646 h 241"/>
                <a:gd name="T16" fmla="*/ 2147483646 w 135"/>
                <a:gd name="T17" fmla="*/ 2147483646 h 241"/>
                <a:gd name="T18" fmla="*/ 2147483646 w 135"/>
                <a:gd name="T19" fmla="*/ 2147483646 h 241"/>
                <a:gd name="T20" fmla="*/ 2147483646 w 135"/>
                <a:gd name="T21" fmla="*/ 2147483646 h 241"/>
                <a:gd name="T22" fmla="*/ 0 w 135"/>
                <a:gd name="T23" fmla="*/ 2147483646 h 241"/>
                <a:gd name="T24" fmla="*/ 2147483646 w 135"/>
                <a:gd name="T25" fmla="*/ 2147483646 h 2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5"/>
                <a:gd name="T40" fmla="*/ 0 h 241"/>
                <a:gd name="T41" fmla="*/ 135 w 135"/>
                <a:gd name="T42" fmla="*/ 241 h 2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5" h="241">
                  <a:moveTo>
                    <a:pt x="23" y="2"/>
                  </a:moveTo>
                  <a:lnTo>
                    <a:pt x="55" y="0"/>
                  </a:lnTo>
                  <a:lnTo>
                    <a:pt x="119" y="37"/>
                  </a:lnTo>
                  <a:lnTo>
                    <a:pt x="110" y="66"/>
                  </a:lnTo>
                  <a:lnTo>
                    <a:pt x="132" y="85"/>
                  </a:lnTo>
                  <a:lnTo>
                    <a:pt x="134" y="195"/>
                  </a:lnTo>
                  <a:lnTo>
                    <a:pt x="112" y="240"/>
                  </a:lnTo>
                  <a:lnTo>
                    <a:pt x="85" y="223"/>
                  </a:lnTo>
                  <a:lnTo>
                    <a:pt x="59" y="222"/>
                  </a:lnTo>
                  <a:lnTo>
                    <a:pt x="11" y="198"/>
                  </a:lnTo>
                  <a:lnTo>
                    <a:pt x="47" y="127"/>
                  </a:lnTo>
                  <a:lnTo>
                    <a:pt x="0" y="93"/>
                  </a:lnTo>
                  <a:lnTo>
                    <a:pt x="23" y="2"/>
                  </a:lnTo>
                </a:path>
              </a:pathLst>
            </a:custGeom>
            <a:solidFill>
              <a:srgbClr val="99CCFF"/>
            </a:solidFill>
            <a:ln w="12700" cap="rnd">
              <a:solidFill>
                <a:srgbClr val="000000"/>
              </a:solidFill>
              <a:round/>
              <a:headEnd/>
              <a:tailEnd/>
            </a:ln>
          </p:spPr>
          <p:txBody>
            <a:bodyPr/>
            <a:lstStyle/>
            <a:p>
              <a:endParaRPr lang="en-US"/>
            </a:p>
          </p:txBody>
        </p:sp>
        <p:sp>
          <p:nvSpPr>
            <p:cNvPr id="115771" name="Freeform 352">
              <a:extLst>
                <a:ext uri="{FF2B5EF4-FFF2-40B4-BE49-F238E27FC236}">
                  <a16:creationId xmlns:a16="http://schemas.microsoft.com/office/drawing/2014/main" id="{E836A886-FDA5-4749-8367-388261555005}"/>
                </a:ext>
              </a:extLst>
            </p:cNvPr>
            <p:cNvSpPr>
              <a:spLocks/>
            </p:cNvSpPr>
            <p:nvPr/>
          </p:nvSpPr>
          <p:spPr bwMode="auto">
            <a:xfrm>
              <a:off x="6668044" y="1992298"/>
              <a:ext cx="904952" cy="661965"/>
            </a:xfrm>
            <a:custGeom>
              <a:avLst/>
              <a:gdLst>
                <a:gd name="T0" fmla="*/ 2147483646 w 570"/>
                <a:gd name="T1" fmla="*/ 2147483646 h 417"/>
                <a:gd name="T2" fmla="*/ 2147483646 w 570"/>
                <a:gd name="T3" fmla="*/ 2147483646 h 417"/>
                <a:gd name="T4" fmla="*/ 2147483646 w 570"/>
                <a:gd name="T5" fmla="*/ 2147483646 h 417"/>
                <a:gd name="T6" fmla="*/ 2147483646 w 570"/>
                <a:gd name="T7" fmla="*/ 2147483646 h 417"/>
                <a:gd name="T8" fmla="*/ 2147483646 w 570"/>
                <a:gd name="T9" fmla="*/ 2147483646 h 417"/>
                <a:gd name="T10" fmla="*/ 2147483646 w 570"/>
                <a:gd name="T11" fmla="*/ 2147483646 h 417"/>
                <a:gd name="T12" fmla="*/ 2147483646 w 570"/>
                <a:gd name="T13" fmla="*/ 2147483646 h 417"/>
                <a:gd name="T14" fmla="*/ 2147483646 w 570"/>
                <a:gd name="T15" fmla="*/ 2147483646 h 417"/>
                <a:gd name="T16" fmla="*/ 2147483646 w 570"/>
                <a:gd name="T17" fmla="*/ 2147483646 h 417"/>
                <a:gd name="T18" fmla="*/ 2147483646 w 570"/>
                <a:gd name="T19" fmla="*/ 2147483646 h 417"/>
                <a:gd name="T20" fmla="*/ 2147483646 w 570"/>
                <a:gd name="T21" fmla="*/ 2147483646 h 417"/>
                <a:gd name="T22" fmla="*/ 2147483646 w 570"/>
                <a:gd name="T23" fmla="*/ 2147483646 h 417"/>
                <a:gd name="T24" fmla="*/ 2147483646 w 570"/>
                <a:gd name="T25" fmla="*/ 0 h 417"/>
                <a:gd name="T26" fmla="*/ 2147483646 w 570"/>
                <a:gd name="T27" fmla="*/ 2147483646 h 417"/>
                <a:gd name="T28" fmla="*/ 2147483646 w 570"/>
                <a:gd name="T29" fmla="*/ 2147483646 h 417"/>
                <a:gd name="T30" fmla="*/ 2147483646 w 570"/>
                <a:gd name="T31" fmla="*/ 2147483646 h 417"/>
                <a:gd name="T32" fmla="*/ 2147483646 w 570"/>
                <a:gd name="T33" fmla="*/ 2147483646 h 417"/>
                <a:gd name="T34" fmla="*/ 2147483646 w 570"/>
                <a:gd name="T35" fmla="*/ 2147483646 h 417"/>
                <a:gd name="T36" fmla="*/ 2147483646 w 570"/>
                <a:gd name="T37" fmla="*/ 2147483646 h 417"/>
                <a:gd name="T38" fmla="*/ 2147483646 w 570"/>
                <a:gd name="T39" fmla="*/ 2147483646 h 417"/>
                <a:gd name="T40" fmla="*/ 2147483646 w 570"/>
                <a:gd name="T41" fmla="*/ 2147483646 h 417"/>
                <a:gd name="T42" fmla="*/ 2147483646 w 570"/>
                <a:gd name="T43" fmla="*/ 2147483646 h 417"/>
                <a:gd name="T44" fmla="*/ 2147483646 w 570"/>
                <a:gd name="T45" fmla="*/ 2147483646 h 417"/>
                <a:gd name="T46" fmla="*/ 2147483646 w 570"/>
                <a:gd name="T47" fmla="*/ 2147483646 h 417"/>
                <a:gd name="T48" fmla="*/ 2147483646 w 570"/>
                <a:gd name="T49" fmla="*/ 2147483646 h 417"/>
                <a:gd name="T50" fmla="*/ 2147483646 w 570"/>
                <a:gd name="T51" fmla="*/ 2147483646 h 417"/>
                <a:gd name="T52" fmla="*/ 2147483646 w 570"/>
                <a:gd name="T53" fmla="*/ 2147483646 h 417"/>
                <a:gd name="T54" fmla="*/ 2147483646 w 570"/>
                <a:gd name="T55" fmla="*/ 2147483646 h 417"/>
                <a:gd name="T56" fmla="*/ 0 w 570"/>
                <a:gd name="T57" fmla="*/ 2147483646 h 417"/>
                <a:gd name="T58" fmla="*/ 2147483646 w 570"/>
                <a:gd name="T59" fmla="*/ 2147483646 h 417"/>
                <a:gd name="T60" fmla="*/ 2147483646 w 570"/>
                <a:gd name="T61" fmla="*/ 2147483646 h 4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70"/>
                <a:gd name="T94" fmla="*/ 0 h 417"/>
                <a:gd name="T95" fmla="*/ 570 w 570"/>
                <a:gd name="T96" fmla="*/ 417 h 41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70" h="417">
                  <a:moveTo>
                    <a:pt x="44" y="278"/>
                  </a:moveTo>
                  <a:lnTo>
                    <a:pt x="97" y="254"/>
                  </a:lnTo>
                  <a:lnTo>
                    <a:pt x="171" y="248"/>
                  </a:lnTo>
                  <a:lnTo>
                    <a:pt x="188" y="227"/>
                  </a:lnTo>
                  <a:lnTo>
                    <a:pt x="215" y="224"/>
                  </a:lnTo>
                  <a:lnTo>
                    <a:pt x="228" y="201"/>
                  </a:lnTo>
                  <a:lnTo>
                    <a:pt x="253" y="192"/>
                  </a:lnTo>
                  <a:lnTo>
                    <a:pt x="242" y="149"/>
                  </a:lnTo>
                  <a:lnTo>
                    <a:pt x="227" y="137"/>
                  </a:lnTo>
                  <a:lnTo>
                    <a:pt x="258" y="102"/>
                  </a:lnTo>
                  <a:lnTo>
                    <a:pt x="278" y="102"/>
                  </a:lnTo>
                  <a:lnTo>
                    <a:pt x="344" y="28"/>
                  </a:lnTo>
                  <a:lnTo>
                    <a:pt x="445" y="0"/>
                  </a:lnTo>
                  <a:lnTo>
                    <a:pt x="456" y="70"/>
                  </a:lnTo>
                  <a:lnTo>
                    <a:pt x="462" y="67"/>
                  </a:lnTo>
                  <a:lnTo>
                    <a:pt x="486" y="92"/>
                  </a:lnTo>
                  <a:lnTo>
                    <a:pt x="488" y="163"/>
                  </a:lnTo>
                  <a:lnTo>
                    <a:pt x="518" y="221"/>
                  </a:lnTo>
                  <a:lnTo>
                    <a:pt x="530" y="297"/>
                  </a:lnTo>
                  <a:lnTo>
                    <a:pt x="534" y="362"/>
                  </a:lnTo>
                  <a:lnTo>
                    <a:pt x="569" y="384"/>
                  </a:lnTo>
                  <a:lnTo>
                    <a:pt x="543" y="416"/>
                  </a:lnTo>
                  <a:lnTo>
                    <a:pt x="475" y="378"/>
                  </a:lnTo>
                  <a:lnTo>
                    <a:pt x="442" y="381"/>
                  </a:lnTo>
                  <a:lnTo>
                    <a:pt x="410" y="372"/>
                  </a:lnTo>
                  <a:lnTo>
                    <a:pt x="412" y="350"/>
                  </a:lnTo>
                  <a:lnTo>
                    <a:pt x="390" y="343"/>
                  </a:lnTo>
                  <a:lnTo>
                    <a:pt x="16" y="407"/>
                  </a:lnTo>
                  <a:lnTo>
                    <a:pt x="0" y="388"/>
                  </a:lnTo>
                  <a:lnTo>
                    <a:pt x="56" y="314"/>
                  </a:lnTo>
                  <a:lnTo>
                    <a:pt x="44" y="278"/>
                  </a:lnTo>
                </a:path>
              </a:pathLst>
            </a:custGeom>
            <a:solidFill>
              <a:srgbClr val="99CCFF"/>
            </a:solidFill>
            <a:ln w="12700" cap="rnd">
              <a:solidFill>
                <a:srgbClr val="000000"/>
              </a:solidFill>
              <a:round/>
              <a:headEnd/>
              <a:tailEnd/>
            </a:ln>
          </p:spPr>
          <p:txBody>
            <a:bodyPr/>
            <a:lstStyle/>
            <a:p>
              <a:endParaRPr lang="en-US"/>
            </a:p>
          </p:txBody>
        </p:sp>
        <p:sp>
          <p:nvSpPr>
            <p:cNvPr id="115772" name="Freeform 353">
              <a:extLst>
                <a:ext uri="{FF2B5EF4-FFF2-40B4-BE49-F238E27FC236}">
                  <a16:creationId xmlns:a16="http://schemas.microsoft.com/office/drawing/2014/main" id="{7307CAE7-FB4F-4A21-BB7F-B3E8DD859EA5}"/>
                </a:ext>
              </a:extLst>
            </p:cNvPr>
            <p:cNvSpPr>
              <a:spLocks/>
            </p:cNvSpPr>
            <p:nvPr/>
          </p:nvSpPr>
          <p:spPr bwMode="auto">
            <a:xfrm>
              <a:off x="7372955" y="1954198"/>
              <a:ext cx="238146" cy="400036"/>
            </a:xfrm>
            <a:custGeom>
              <a:avLst/>
              <a:gdLst>
                <a:gd name="T0" fmla="*/ 0 w 151"/>
                <a:gd name="T1" fmla="*/ 2147483646 h 252"/>
                <a:gd name="T2" fmla="*/ 2147483646 w 151"/>
                <a:gd name="T3" fmla="*/ 0 h 252"/>
                <a:gd name="T4" fmla="*/ 2147483646 w 151"/>
                <a:gd name="T5" fmla="*/ 2147483646 h 252"/>
                <a:gd name="T6" fmla="*/ 2147483646 w 151"/>
                <a:gd name="T7" fmla="*/ 2147483646 h 252"/>
                <a:gd name="T8" fmla="*/ 2147483646 w 151"/>
                <a:gd name="T9" fmla="*/ 2147483646 h 252"/>
                <a:gd name="T10" fmla="*/ 2147483646 w 151"/>
                <a:gd name="T11" fmla="*/ 2147483646 h 252"/>
                <a:gd name="T12" fmla="*/ 2147483646 w 151"/>
                <a:gd name="T13" fmla="*/ 2147483646 h 252"/>
                <a:gd name="T14" fmla="*/ 2147483646 w 151"/>
                <a:gd name="T15" fmla="*/ 2147483646 h 252"/>
                <a:gd name="T16" fmla="*/ 2147483646 w 151"/>
                <a:gd name="T17" fmla="*/ 2147483646 h 252"/>
                <a:gd name="T18" fmla="*/ 0 w 151"/>
                <a:gd name="T19" fmla="*/ 2147483646 h 2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252"/>
                <a:gd name="T32" fmla="*/ 151 w 151"/>
                <a:gd name="T33" fmla="*/ 252 h 2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252">
                  <a:moveTo>
                    <a:pt x="0" y="26"/>
                  </a:moveTo>
                  <a:lnTo>
                    <a:pt x="109" y="0"/>
                  </a:lnTo>
                  <a:lnTo>
                    <a:pt x="150" y="69"/>
                  </a:lnTo>
                  <a:lnTo>
                    <a:pt x="129" y="86"/>
                  </a:lnTo>
                  <a:lnTo>
                    <a:pt x="138" y="237"/>
                  </a:lnTo>
                  <a:lnTo>
                    <a:pt x="74" y="251"/>
                  </a:lnTo>
                  <a:lnTo>
                    <a:pt x="44" y="189"/>
                  </a:lnTo>
                  <a:lnTo>
                    <a:pt x="42" y="114"/>
                  </a:lnTo>
                  <a:lnTo>
                    <a:pt x="15" y="92"/>
                  </a:lnTo>
                  <a:lnTo>
                    <a:pt x="0" y="26"/>
                  </a:lnTo>
                </a:path>
              </a:pathLst>
            </a:custGeom>
            <a:solidFill>
              <a:srgbClr val="99CCFF"/>
            </a:solidFill>
            <a:ln w="12700" cap="rnd">
              <a:solidFill>
                <a:srgbClr val="000000"/>
              </a:solidFill>
              <a:round/>
              <a:headEnd/>
              <a:tailEnd/>
            </a:ln>
          </p:spPr>
          <p:txBody>
            <a:bodyPr/>
            <a:lstStyle/>
            <a:p>
              <a:endParaRPr lang="en-US"/>
            </a:p>
          </p:txBody>
        </p:sp>
        <p:sp>
          <p:nvSpPr>
            <p:cNvPr id="115773" name="Freeform 354">
              <a:extLst>
                <a:ext uri="{FF2B5EF4-FFF2-40B4-BE49-F238E27FC236}">
                  <a16:creationId xmlns:a16="http://schemas.microsoft.com/office/drawing/2014/main" id="{89085928-5287-47F9-A679-B44DD8076FD0}"/>
                </a:ext>
              </a:extLst>
            </p:cNvPr>
            <p:cNvSpPr>
              <a:spLocks/>
            </p:cNvSpPr>
            <p:nvPr/>
          </p:nvSpPr>
          <p:spPr bwMode="auto">
            <a:xfrm>
              <a:off x="7487265" y="2265339"/>
              <a:ext cx="511218" cy="207955"/>
            </a:xfrm>
            <a:custGeom>
              <a:avLst/>
              <a:gdLst>
                <a:gd name="T0" fmla="*/ 0 w 323"/>
                <a:gd name="T1" fmla="*/ 2147483646 h 131"/>
                <a:gd name="T2" fmla="*/ 2147483646 w 323"/>
                <a:gd name="T3" fmla="*/ 2147483646 h 131"/>
                <a:gd name="T4" fmla="*/ 2147483646 w 323"/>
                <a:gd name="T5" fmla="*/ 2147483646 h 131"/>
                <a:gd name="T6" fmla="*/ 2147483646 w 323"/>
                <a:gd name="T7" fmla="*/ 0 h 131"/>
                <a:gd name="T8" fmla="*/ 2147483646 w 323"/>
                <a:gd name="T9" fmla="*/ 2147483646 h 131"/>
                <a:gd name="T10" fmla="*/ 2147483646 w 323"/>
                <a:gd name="T11" fmla="*/ 2147483646 h 131"/>
                <a:gd name="T12" fmla="*/ 2147483646 w 323"/>
                <a:gd name="T13" fmla="*/ 2147483646 h 131"/>
                <a:gd name="T14" fmla="*/ 2147483646 w 323"/>
                <a:gd name="T15" fmla="*/ 2147483646 h 131"/>
                <a:gd name="T16" fmla="*/ 2147483646 w 323"/>
                <a:gd name="T17" fmla="*/ 2147483646 h 131"/>
                <a:gd name="T18" fmla="*/ 2147483646 w 323"/>
                <a:gd name="T19" fmla="*/ 2147483646 h 131"/>
                <a:gd name="T20" fmla="*/ 2147483646 w 323"/>
                <a:gd name="T21" fmla="*/ 2147483646 h 131"/>
                <a:gd name="T22" fmla="*/ 2147483646 w 323"/>
                <a:gd name="T23" fmla="*/ 2147483646 h 131"/>
                <a:gd name="T24" fmla="*/ 2147483646 w 323"/>
                <a:gd name="T25" fmla="*/ 2147483646 h 131"/>
                <a:gd name="T26" fmla="*/ 2147483646 w 323"/>
                <a:gd name="T27" fmla="*/ 2147483646 h 131"/>
                <a:gd name="T28" fmla="*/ 2147483646 w 323"/>
                <a:gd name="T29" fmla="*/ 2147483646 h 131"/>
                <a:gd name="T30" fmla="*/ 2147483646 w 323"/>
                <a:gd name="T31" fmla="*/ 2147483646 h 131"/>
                <a:gd name="T32" fmla="*/ 2147483646 w 323"/>
                <a:gd name="T33" fmla="*/ 2147483646 h 131"/>
                <a:gd name="T34" fmla="*/ 2147483646 w 323"/>
                <a:gd name="T35" fmla="*/ 2147483646 h 131"/>
                <a:gd name="T36" fmla="*/ 2147483646 w 323"/>
                <a:gd name="T37" fmla="*/ 2147483646 h 131"/>
                <a:gd name="T38" fmla="*/ 0 w 323"/>
                <a:gd name="T39" fmla="*/ 2147483646 h 1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3"/>
                <a:gd name="T61" fmla="*/ 0 h 131"/>
                <a:gd name="T62" fmla="*/ 323 w 323"/>
                <a:gd name="T63" fmla="*/ 131 h 1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3" h="131">
                  <a:moveTo>
                    <a:pt x="0" y="52"/>
                  </a:moveTo>
                  <a:lnTo>
                    <a:pt x="165" y="16"/>
                  </a:lnTo>
                  <a:lnTo>
                    <a:pt x="184" y="17"/>
                  </a:lnTo>
                  <a:lnTo>
                    <a:pt x="203" y="0"/>
                  </a:lnTo>
                  <a:lnTo>
                    <a:pt x="220" y="8"/>
                  </a:lnTo>
                  <a:lnTo>
                    <a:pt x="200" y="46"/>
                  </a:lnTo>
                  <a:lnTo>
                    <a:pt x="234" y="43"/>
                  </a:lnTo>
                  <a:lnTo>
                    <a:pt x="254" y="72"/>
                  </a:lnTo>
                  <a:lnTo>
                    <a:pt x="276" y="75"/>
                  </a:lnTo>
                  <a:lnTo>
                    <a:pt x="294" y="71"/>
                  </a:lnTo>
                  <a:lnTo>
                    <a:pt x="294" y="55"/>
                  </a:lnTo>
                  <a:lnTo>
                    <a:pt x="266" y="35"/>
                  </a:lnTo>
                  <a:lnTo>
                    <a:pt x="288" y="33"/>
                  </a:lnTo>
                  <a:lnTo>
                    <a:pt x="322" y="77"/>
                  </a:lnTo>
                  <a:lnTo>
                    <a:pt x="289" y="103"/>
                  </a:lnTo>
                  <a:lnTo>
                    <a:pt x="250" y="89"/>
                  </a:lnTo>
                  <a:lnTo>
                    <a:pt x="225" y="122"/>
                  </a:lnTo>
                  <a:lnTo>
                    <a:pt x="176" y="89"/>
                  </a:lnTo>
                  <a:lnTo>
                    <a:pt x="14" y="130"/>
                  </a:lnTo>
                  <a:lnTo>
                    <a:pt x="0" y="52"/>
                  </a:lnTo>
                </a:path>
              </a:pathLst>
            </a:custGeom>
            <a:solidFill>
              <a:srgbClr val="99CCFF"/>
            </a:solidFill>
            <a:ln w="12700" cap="rnd">
              <a:solidFill>
                <a:srgbClr val="000000"/>
              </a:solidFill>
              <a:round/>
              <a:headEnd/>
              <a:tailEnd/>
            </a:ln>
          </p:spPr>
          <p:txBody>
            <a:bodyPr/>
            <a:lstStyle/>
            <a:p>
              <a:endParaRPr lang="en-US"/>
            </a:p>
          </p:txBody>
        </p:sp>
        <p:sp>
          <p:nvSpPr>
            <p:cNvPr id="115774" name="Freeform 355">
              <a:extLst>
                <a:ext uri="{FF2B5EF4-FFF2-40B4-BE49-F238E27FC236}">
                  <a16:creationId xmlns:a16="http://schemas.microsoft.com/office/drawing/2014/main" id="{880F68EE-8A1E-44E3-9A03-36517CD5D883}"/>
                </a:ext>
              </a:extLst>
            </p:cNvPr>
            <p:cNvSpPr>
              <a:spLocks/>
            </p:cNvSpPr>
            <p:nvPr/>
          </p:nvSpPr>
          <p:spPr bwMode="auto">
            <a:xfrm>
              <a:off x="7507904" y="2421701"/>
              <a:ext cx="266723" cy="184144"/>
            </a:xfrm>
            <a:custGeom>
              <a:avLst/>
              <a:gdLst>
                <a:gd name="T0" fmla="*/ 0 w 168"/>
                <a:gd name="T1" fmla="*/ 2147483646 h 116"/>
                <a:gd name="T2" fmla="*/ 2147483646 w 168"/>
                <a:gd name="T3" fmla="*/ 0 h 116"/>
                <a:gd name="T4" fmla="*/ 2147483646 w 168"/>
                <a:gd name="T5" fmla="*/ 2147483646 h 116"/>
                <a:gd name="T6" fmla="*/ 2147483646 w 168"/>
                <a:gd name="T7" fmla="*/ 2147483646 h 116"/>
                <a:gd name="T8" fmla="*/ 2147483646 w 168"/>
                <a:gd name="T9" fmla="*/ 2147483646 h 116"/>
                <a:gd name="T10" fmla="*/ 2147483646 w 168"/>
                <a:gd name="T11" fmla="*/ 2147483646 h 116"/>
                <a:gd name="T12" fmla="*/ 2147483646 w 168"/>
                <a:gd name="T13" fmla="*/ 2147483646 h 116"/>
                <a:gd name="T14" fmla="*/ 0 w 168"/>
                <a:gd name="T15" fmla="*/ 2147483646 h 116"/>
                <a:gd name="T16" fmla="*/ 0 60000 65536"/>
                <a:gd name="T17" fmla="*/ 0 60000 65536"/>
                <a:gd name="T18" fmla="*/ 0 60000 65536"/>
                <a:gd name="T19" fmla="*/ 0 60000 65536"/>
                <a:gd name="T20" fmla="*/ 0 60000 65536"/>
                <a:gd name="T21" fmla="*/ 0 60000 65536"/>
                <a:gd name="T22" fmla="*/ 0 60000 65536"/>
                <a:gd name="T23" fmla="*/ 0 60000 65536"/>
                <a:gd name="T24" fmla="*/ 0 w 168"/>
                <a:gd name="T25" fmla="*/ 0 h 116"/>
                <a:gd name="T26" fmla="*/ 168 w 168"/>
                <a:gd name="T27" fmla="*/ 116 h 1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8" h="116">
                  <a:moveTo>
                    <a:pt x="0" y="29"/>
                  </a:moveTo>
                  <a:lnTo>
                    <a:pt x="128" y="0"/>
                  </a:lnTo>
                  <a:lnTo>
                    <a:pt x="167" y="53"/>
                  </a:lnTo>
                  <a:lnTo>
                    <a:pt x="144" y="76"/>
                  </a:lnTo>
                  <a:lnTo>
                    <a:pt x="103" y="67"/>
                  </a:lnTo>
                  <a:lnTo>
                    <a:pt x="41" y="115"/>
                  </a:lnTo>
                  <a:lnTo>
                    <a:pt x="6" y="90"/>
                  </a:lnTo>
                  <a:lnTo>
                    <a:pt x="0" y="29"/>
                  </a:lnTo>
                </a:path>
              </a:pathLst>
            </a:custGeom>
            <a:solidFill>
              <a:srgbClr val="99CCFF"/>
            </a:solidFill>
            <a:ln w="12700" cap="rnd">
              <a:solidFill>
                <a:srgbClr val="000000"/>
              </a:solidFill>
              <a:round/>
              <a:headEnd/>
              <a:tailEnd/>
            </a:ln>
          </p:spPr>
          <p:txBody>
            <a:bodyPr/>
            <a:lstStyle/>
            <a:p>
              <a:endParaRPr lang="en-US"/>
            </a:p>
          </p:txBody>
        </p:sp>
        <p:sp>
          <p:nvSpPr>
            <p:cNvPr id="115775" name="Freeform 356">
              <a:extLst>
                <a:ext uri="{FF2B5EF4-FFF2-40B4-BE49-F238E27FC236}">
                  <a16:creationId xmlns:a16="http://schemas.microsoft.com/office/drawing/2014/main" id="{D29D2863-BE70-4D62-ADB4-CA79BDEE4605}"/>
                </a:ext>
              </a:extLst>
            </p:cNvPr>
            <p:cNvSpPr>
              <a:spLocks/>
            </p:cNvSpPr>
            <p:nvPr/>
          </p:nvSpPr>
          <p:spPr bwMode="auto">
            <a:xfrm>
              <a:off x="7547594" y="2546315"/>
              <a:ext cx="263548" cy="142870"/>
            </a:xfrm>
            <a:custGeom>
              <a:avLst/>
              <a:gdLst>
                <a:gd name="T0" fmla="*/ 0 w 167"/>
                <a:gd name="T1" fmla="*/ 2147483646 h 90"/>
                <a:gd name="T2" fmla="*/ 2147483646 w 167"/>
                <a:gd name="T3" fmla="*/ 2147483646 h 90"/>
                <a:gd name="T4" fmla="*/ 2147483646 w 167"/>
                <a:gd name="T5" fmla="*/ 0 h 90"/>
                <a:gd name="T6" fmla="*/ 2147483646 w 167"/>
                <a:gd name="T7" fmla="*/ 2147483646 h 90"/>
                <a:gd name="T8" fmla="*/ 2147483646 w 167"/>
                <a:gd name="T9" fmla="*/ 2147483646 h 90"/>
                <a:gd name="T10" fmla="*/ 2147483646 w 167"/>
                <a:gd name="T11" fmla="*/ 2147483646 h 90"/>
                <a:gd name="T12" fmla="*/ 2147483646 w 167"/>
                <a:gd name="T13" fmla="*/ 2147483646 h 90"/>
                <a:gd name="T14" fmla="*/ 0 w 167"/>
                <a:gd name="T15" fmla="*/ 2147483646 h 90"/>
                <a:gd name="T16" fmla="*/ 0 60000 65536"/>
                <a:gd name="T17" fmla="*/ 0 60000 65536"/>
                <a:gd name="T18" fmla="*/ 0 60000 65536"/>
                <a:gd name="T19" fmla="*/ 0 60000 65536"/>
                <a:gd name="T20" fmla="*/ 0 60000 65536"/>
                <a:gd name="T21" fmla="*/ 0 60000 65536"/>
                <a:gd name="T22" fmla="*/ 0 60000 65536"/>
                <a:gd name="T23" fmla="*/ 0 60000 65536"/>
                <a:gd name="T24" fmla="*/ 0 w 167"/>
                <a:gd name="T25" fmla="*/ 0 h 90"/>
                <a:gd name="T26" fmla="*/ 167 w 167"/>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 h="90">
                  <a:moveTo>
                    <a:pt x="0" y="66"/>
                  </a:moveTo>
                  <a:lnTo>
                    <a:pt x="69" y="36"/>
                  </a:lnTo>
                  <a:lnTo>
                    <a:pt x="136" y="0"/>
                  </a:lnTo>
                  <a:lnTo>
                    <a:pt x="147" y="1"/>
                  </a:lnTo>
                  <a:lnTo>
                    <a:pt x="166" y="2"/>
                  </a:lnTo>
                  <a:lnTo>
                    <a:pt x="101" y="49"/>
                  </a:lnTo>
                  <a:lnTo>
                    <a:pt x="20" y="89"/>
                  </a:lnTo>
                  <a:lnTo>
                    <a:pt x="0" y="66"/>
                  </a:lnTo>
                </a:path>
              </a:pathLst>
            </a:custGeom>
            <a:solidFill>
              <a:srgbClr val="99CCFF"/>
            </a:solidFill>
            <a:ln w="12700" cap="rnd">
              <a:solidFill>
                <a:srgbClr val="000000"/>
              </a:solidFill>
              <a:round/>
              <a:headEnd/>
              <a:tailEnd/>
            </a:ln>
          </p:spPr>
          <p:txBody>
            <a:bodyPr/>
            <a:lstStyle/>
            <a:p>
              <a:endParaRPr lang="en-US"/>
            </a:p>
          </p:txBody>
        </p:sp>
        <p:sp>
          <p:nvSpPr>
            <p:cNvPr id="115776" name="Freeform 357">
              <a:extLst>
                <a:ext uri="{FF2B5EF4-FFF2-40B4-BE49-F238E27FC236}">
                  <a16:creationId xmlns:a16="http://schemas.microsoft.com/office/drawing/2014/main" id="{A49DB7F0-9685-475C-8DFF-B6A102A9806A}"/>
                </a:ext>
              </a:extLst>
            </p:cNvPr>
            <p:cNvSpPr>
              <a:spLocks/>
            </p:cNvSpPr>
            <p:nvPr/>
          </p:nvSpPr>
          <p:spPr bwMode="auto">
            <a:xfrm>
              <a:off x="7544419" y="1878001"/>
              <a:ext cx="285775" cy="450835"/>
            </a:xfrm>
            <a:custGeom>
              <a:avLst/>
              <a:gdLst>
                <a:gd name="T0" fmla="*/ 2147483646 w 179"/>
                <a:gd name="T1" fmla="*/ 0 h 284"/>
                <a:gd name="T2" fmla="*/ 0 w 179"/>
                <a:gd name="T3" fmla="*/ 2147483646 h 284"/>
                <a:gd name="T4" fmla="*/ 2147483646 w 179"/>
                <a:gd name="T5" fmla="*/ 2147483646 h 284"/>
                <a:gd name="T6" fmla="*/ 2147483646 w 179"/>
                <a:gd name="T7" fmla="*/ 2147483646 h 284"/>
                <a:gd name="T8" fmla="*/ 2147483646 w 179"/>
                <a:gd name="T9" fmla="*/ 2147483646 h 284"/>
                <a:gd name="T10" fmla="*/ 2147483646 w 179"/>
                <a:gd name="T11" fmla="*/ 2147483646 h 284"/>
                <a:gd name="T12" fmla="*/ 2147483646 w 179"/>
                <a:gd name="T13" fmla="*/ 2147483646 h 284"/>
                <a:gd name="T14" fmla="*/ 2147483646 w 179"/>
                <a:gd name="T15" fmla="*/ 2147483646 h 284"/>
                <a:gd name="T16" fmla="*/ 2147483646 w 179"/>
                <a:gd name="T17" fmla="*/ 2147483646 h 284"/>
                <a:gd name="T18" fmla="*/ 2147483646 w 179"/>
                <a:gd name="T19" fmla="*/ 2147483646 h 284"/>
                <a:gd name="T20" fmla="*/ 2147483646 w 179"/>
                <a:gd name="T21" fmla="*/ 2147483646 h 284"/>
                <a:gd name="T22" fmla="*/ 2147483646 w 179"/>
                <a:gd name="T23" fmla="*/ 2147483646 h 284"/>
                <a:gd name="T24" fmla="*/ 2147483646 w 179"/>
                <a:gd name="T25" fmla="*/ 0 h 2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9"/>
                <a:gd name="T40" fmla="*/ 0 h 284"/>
                <a:gd name="T41" fmla="*/ 179 w 179"/>
                <a:gd name="T42" fmla="*/ 284 h 2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9" h="284">
                  <a:moveTo>
                    <a:pt x="37" y="0"/>
                  </a:moveTo>
                  <a:lnTo>
                    <a:pt x="0" y="50"/>
                  </a:lnTo>
                  <a:lnTo>
                    <a:pt x="41" y="115"/>
                  </a:lnTo>
                  <a:lnTo>
                    <a:pt x="17" y="132"/>
                  </a:lnTo>
                  <a:lnTo>
                    <a:pt x="26" y="283"/>
                  </a:lnTo>
                  <a:lnTo>
                    <a:pt x="125" y="261"/>
                  </a:lnTo>
                  <a:lnTo>
                    <a:pt x="152" y="261"/>
                  </a:lnTo>
                  <a:lnTo>
                    <a:pt x="166" y="245"/>
                  </a:lnTo>
                  <a:lnTo>
                    <a:pt x="166" y="218"/>
                  </a:lnTo>
                  <a:lnTo>
                    <a:pt x="178" y="200"/>
                  </a:lnTo>
                  <a:lnTo>
                    <a:pt x="122" y="179"/>
                  </a:lnTo>
                  <a:lnTo>
                    <a:pt x="51" y="13"/>
                  </a:lnTo>
                  <a:lnTo>
                    <a:pt x="37" y="0"/>
                  </a:lnTo>
                </a:path>
              </a:pathLst>
            </a:custGeom>
            <a:solidFill>
              <a:srgbClr val="99CCFF"/>
            </a:solidFill>
            <a:ln w="12700" cap="rnd">
              <a:solidFill>
                <a:srgbClr val="000000"/>
              </a:solidFill>
              <a:round/>
              <a:headEnd/>
              <a:tailEnd/>
            </a:ln>
          </p:spPr>
          <p:txBody>
            <a:bodyPr/>
            <a:lstStyle/>
            <a:p>
              <a:endParaRPr lang="en-US"/>
            </a:p>
          </p:txBody>
        </p:sp>
        <p:sp>
          <p:nvSpPr>
            <p:cNvPr id="115777" name="Freeform 358">
              <a:extLst>
                <a:ext uri="{FF2B5EF4-FFF2-40B4-BE49-F238E27FC236}">
                  <a16:creationId xmlns:a16="http://schemas.microsoft.com/office/drawing/2014/main" id="{158E0A7C-3DFC-432C-B7D2-C748B782FF59}"/>
                </a:ext>
              </a:extLst>
            </p:cNvPr>
            <p:cNvSpPr>
              <a:spLocks/>
            </p:cNvSpPr>
            <p:nvPr/>
          </p:nvSpPr>
          <p:spPr bwMode="auto">
            <a:xfrm>
              <a:off x="7709533" y="2405032"/>
              <a:ext cx="136537" cy="101597"/>
            </a:xfrm>
            <a:custGeom>
              <a:avLst/>
              <a:gdLst>
                <a:gd name="T0" fmla="*/ 0 w 86"/>
                <a:gd name="T1" fmla="*/ 2147483646 h 64"/>
                <a:gd name="T2" fmla="*/ 2147483646 w 86"/>
                <a:gd name="T3" fmla="*/ 0 h 64"/>
                <a:gd name="T4" fmla="*/ 2147483646 w 86"/>
                <a:gd name="T5" fmla="*/ 2147483646 h 64"/>
                <a:gd name="T6" fmla="*/ 2147483646 w 86"/>
                <a:gd name="T7" fmla="*/ 2147483646 h 64"/>
                <a:gd name="T8" fmla="*/ 2147483646 w 86"/>
                <a:gd name="T9" fmla="*/ 2147483646 h 64"/>
                <a:gd name="T10" fmla="*/ 2147483646 w 86"/>
                <a:gd name="T11" fmla="*/ 2147483646 h 64"/>
                <a:gd name="T12" fmla="*/ 0 w 86"/>
                <a:gd name="T13" fmla="*/ 2147483646 h 64"/>
                <a:gd name="T14" fmla="*/ 0 60000 65536"/>
                <a:gd name="T15" fmla="*/ 0 60000 65536"/>
                <a:gd name="T16" fmla="*/ 0 60000 65536"/>
                <a:gd name="T17" fmla="*/ 0 60000 65536"/>
                <a:gd name="T18" fmla="*/ 0 60000 65536"/>
                <a:gd name="T19" fmla="*/ 0 60000 65536"/>
                <a:gd name="T20" fmla="*/ 0 60000 65536"/>
                <a:gd name="T21" fmla="*/ 0 w 86"/>
                <a:gd name="T22" fmla="*/ 0 h 64"/>
                <a:gd name="T23" fmla="*/ 86 w 8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64">
                  <a:moveTo>
                    <a:pt x="0" y="11"/>
                  </a:moveTo>
                  <a:lnTo>
                    <a:pt x="36" y="0"/>
                  </a:lnTo>
                  <a:lnTo>
                    <a:pt x="85" y="32"/>
                  </a:lnTo>
                  <a:lnTo>
                    <a:pt x="76" y="41"/>
                  </a:lnTo>
                  <a:lnTo>
                    <a:pt x="50" y="41"/>
                  </a:lnTo>
                  <a:lnTo>
                    <a:pt x="39" y="63"/>
                  </a:lnTo>
                  <a:lnTo>
                    <a:pt x="0" y="11"/>
                  </a:lnTo>
                </a:path>
              </a:pathLst>
            </a:custGeom>
            <a:solidFill>
              <a:srgbClr val="99CCFF"/>
            </a:solidFill>
            <a:ln w="12700" cap="rnd">
              <a:solidFill>
                <a:srgbClr val="000000"/>
              </a:solidFill>
              <a:round/>
              <a:headEnd/>
              <a:tailEnd/>
            </a:ln>
          </p:spPr>
          <p:txBody>
            <a:bodyPr/>
            <a:lstStyle/>
            <a:p>
              <a:endParaRPr lang="en-US"/>
            </a:p>
          </p:txBody>
        </p:sp>
        <p:sp>
          <p:nvSpPr>
            <p:cNvPr id="115778" name="Freeform 359">
              <a:extLst>
                <a:ext uri="{FF2B5EF4-FFF2-40B4-BE49-F238E27FC236}">
                  <a16:creationId xmlns:a16="http://schemas.microsoft.com/office/drawing/2014/main" id="{112F51E7-6C97-4944-9FB8-1C097553F205}"/>
                </a:ext>
              </a:extLst>
            </p:cNvPr>
            <p:cNvSpPr>
              <a:spLocks/>
            </p:cNvSpPr>
            <p:nvPr/>
          </p:nvSpPr>
          <p:spPr bwMode="auto">
            <a:xfrm>
              <a:off x="7420585" y="3159070"/>
              <a:ext cx="76207" cy="112710"/>
            </a:xfrm>
            <a:custGeom>
              <a:avLst/>
              <a:gdLst>
                <a:gd name="T0" fmla="*/ 0 w 47"/>
                <a:gd name="T1" fmla="*/ 2147483646 h 71"/>
                <a:gd name="T2" fmla="*/ 2147483646 w 47"/>
                <a:gd name="T3" fmla="*/ 0 h 71"/>
                <a:gd name="T4" fmla="*/ 2147483646 w 47"/>
                <a:gd name="T5" fmla="*/ 2147483646 h 71"/>
                <a:gd name="T6" fmla="*/ 2147483646 w 47"/>
                <a:gd name="T7" fmla="*/ 2147483646 h 71"/>
                <a:gd name="T8" fmla="*/ 0 w 47"/>
                <a:gd name="T9" fmla="*/ 2147483646 h 71"/>
                <a:gd name="T10" fmla="*/ 0 60000 65536"/>
                <a:gd name="T11" fmla="*/ 0 60000 65536"/>
                <a:gd name="T12" fmla="*/ 0 60000 65536"/>
                <a:gd name="T13" fmla="*/ 0 60000 65536"/>
                <a:gd name="T14" fmla="*/ 0 60000 65536"/>
                <a:gd name="T15" fmla="*/ 0 w 47"/>
                <a:gd name="T16" fmla="*/ 0 h 71"/>
                <a:gd name="T17" fmla="*/ 47 w 47"/>
                <a:gd name="T18" fmla="*/ 71 h 71"/>
              </a:gdLst>
              <a:ahLst/>
              <a:cxnLst>
                <a:cxn ang="T10">
                  <a:pos x="T0" y="T1"/>
                </a:cxn>
                <a:cxn ang="T11">
                  <a:pos x="T2" y="T3"/>
                </a:cxn>
                <a:cxn ang="T12">
                  <a:pos x="T4" y="T5"/>
                </a:cxn>
                <a:cxn ang="T13">
                  <a:pos x="T6" y="T7"/>
                </a:cxn>
                <a:cxn ang="T14">
                  <a:pos x="T8" y="T9"/>
                </a:cxn>
              </a:cxnLst>
              <a:rect l="T15" t="T16" r="T17" b="T18"/>
              <a:pathLst>
                <a:path w="47" h="71">
                  <a:moveTo>
                    <a:pt x="0" y="5"/>
                  </a:moveTo>
                  <a:lnTo>
                    <a:pt x="46" y="0"/>
                  </a:lnTo>
                  <a:lnTo>
                    <a:pt x="20" y="70"/>
                  </a:lnTo>
                  <a:lnTo>
                    <a:pt x="2" y="68"/>
                  </a:lnTo>
                  <a:lnTo>
                    <a:pt x="0" y="5"/>
                  </a:lnTo>
                </a:path>
              </a:pathLst>
            </a:custGeom>
            <a:solidFill>
              <a:srgbClr val="CCFFCC"/>
            </a:solidFill>
            <a:ln w="12700" cap="rnd">
              <a:solidFill>
                <a:srgbClr val="000000"/>
              </a:solidFill>
              <a:round/>
              <a:headEnd/>
              <a:tailEnd/>
            </a:ln>
          </p:spPr>
          <p:txBody>
            <a:bodyPr/>
            <a:lstStyle/>
            <a:p>
              <a:endParaRPr lang="en-US"/>
            </a:p>
          </p:txBody>
        </p:sp>
        <p:sp>
          <p:nvSpPr>
            <p:cNvPr id="115779" name="Line 56">
              <a:extLst>
                <a:ext uri="{FF2B5EF4-FFF2-40B4-BE49-F238E27FC236}">
                  <a16:creationId xmlns:a16="http://schemas.microsoft.com/office/drawing/2014/main" id="{6C7B7B6D-32FE-4702-9620-95977447E334}"/>
                </a:ext>
              </a:extLst>
            </p:cNvPr>
            <p:cNvSpPr>
              <a:spLocks noChangeShapeType="1"/>
            </p:cNvSpPr>
            <p:nvPr/>
          </p:nvSpPr>
          <p:spPr bwMode="auto">
            <a:xfrm flipV="1">
              <a:off x="7779529" y="2405031"/>
              <a:ext cx="414406" cy="4092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5780" name="Rectangle 362">
              <a:extLst>
                <a:ext uri="{FF2B5EF4-FFF2-40B4-BE49-F238E27FC236}">
                  <a16:creationId xmlns:a16="http://schemas.microsoft.com/office/drawing/2014/main" id="{11607879-222E-4AA3-8B09-F3D32194B10E}"/>
                </a:ext>
              </a:extLst>
            </p:cNvPr>
            <p:cNvSpPr>
              <a:spLocks noChangeArrowheads="1"/>
            </p:cNvSpPr>
            <p:nvPr/>
          </p:nvSpPr>
          <p:spPr bwMode="auto">
            <a:xfrm>
              <a:off x="8076916" y="2109768"/>
              <a:ext cx="468668" cy="126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12/29 MA</a:t>
              </a:r>
            </a:p>
          </p:txBody>
        </p:sp>
        <p:sp>
          <p:nvSpPr>
            <p:cNvPr id="115781" name="Rectangle 363">
              <a:extLst>
                <a:ext uri="{FF2B5EF4-FFF2-40B4-BE49-F238E27FC236}">
                  <a16:creationId xmlns:a16="http://schemas.microsoft.com/office/drawing/2014/main" id="{EE5807E0-7452-4B50-9786-63FBE1BD8346}"/>
                </a:ext>
              </a:extLst>
            </p:cNvPr>
            <p:cNvSpPr>
              <a:spLocks noChangeArrowheads="1"/>
            </p:cNvSpPr>
            <p:nvPr/>
          </p:nvSpPr>
          <p:spPr bwMode="auto">
            <a:xfrm>
              <a:off x="8249166" y="3254906"/>
              <a:ext cx="589615" cy="126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24/22/</a:t>
              </a:r>
              <a:r>
                <a:rPr lang="en-US" altLang="en-US" sz="800" b="1" dirty="0">
                  <a:solidFill>
                    <a:srgbClr val="FF0000"/>
                  </a:solidFill>
                </a:rPr>
                <a:t>2</a:t>
              </a:r>
              <a:r>
                <a:rPr lang="en-US" altLang="en-US" sz="800" b="1" dirty="0">
                  <a:solidFill>
                    <a:srgbClr val="000000"/>
                  </a:solidFill>
                </a:rPr>
                <a:t>  MD</a:t>
              </a:r>
            </a:p>
          </p:txBody>
        </p:sp>
        <p:sp>
          <p:nvSpPr>
            <p:cNvPr id="115782" name="Rectangle 364">
              <a:extLst>
                <a:ext uri="{FF2B5EF4-FFF2-40B4-BE49-F238E27FC236}">
                  <a16:creationId xmlns:a16="http://schemas.microsoft.com/office/drawing/2014/main" id="{669EE96D-1FEB-403F-ADDB-2787FE8E1938}"/>
                </a:ext>
              </a:extLst>
            </p:cNvPr>
            <p:cNvSpPr>
              <a:spLocks noChangeArrowheads="1"/>
            </p:cNvSpPr>
            <p:nvPr/>
          </p:nvSpPr>
          <p:spPr bwMode="auto">
            <a:xfrm>
              <a:off x="24379" y="4131243"/>
              <a:ext cx="914477" cy="219171"/>
            </a:xfrm>
            <a:prstGeom prst="rect">
              <a:avLst/>
            </a:prstGeom>
            <a:solidFill>
              <a:srgbClr val="CCFFCC"/>
            </a:solidFill>
            <a:ln w="12700">
              <a:solidFill>
                <a:schemeClr val="tx1"/>
              </a:solidFill>
              <a:miter lim="800000"/>
              <a:headEnd/>
              <a:tailEnd/>
            </a:ln>
          </p:spPr>
          <p:txBody>
            <a:bodyPr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altLang="en-US" sz="800" b="1" dirty="0">
                  <a:solidFill>
                    <a:srgbClr val="000000"/>
                  </a:solidFill>
                </a:rPr>
                <a:t>Hawaii  18/6</a:t>
              </a:r>
            </a:p>
          </p:txBody>
        </p:sp>
        <p:sp>
          <p:nvSpPr>
            <p:cNvPr id="115783" name="Rectangle 365">
              <a:extLst>
                <a:ext uri="{FF2B5EF4-FFF2-40B4-BE49-F238E27FC236}">
                  <a16:creationId xmlns:a16="http://schemas.microsoft.com/office/drawing/2014/main" id="{2F03D68B-53DB-41BD-8FA2-4315B956B7EA}"/>
                </a:ext>
              </a:extLst>
            </p:cNvPr>
            <p:cNvSpPr>
              <a:spLocks noChangeArrowheads="1"/>
            </p:cNvSpPr>
            <p:nvPr/>
          </p:nvSpPr>
          <p:spPr bwMode="auto">
            <a:xfrm>
              <a:off x="24379" y="4423664"/>
              <a:ext cx="1066891" cy="219167"/>
            </a:xfrm>
            <a:prstGeom prst="rect">
              <a:avLst/>
            </a:prstGeom>
            <a:solidFill>
              <a:srgbClr val="99CCFF"/>
            </a:solidFill>
            <a:ln w="12700">
              <a:solidFill>
                <a:schemeClr val="tx1"/>
              </a:solidFill>
              <a:miter lim="800000"/>
              <a:headEnd/>
              <a:tailEnd/>
            </a:ln>
          </p:spPr>
          <p:txBody>
            <a:bodyPr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altLang="en-US" sz="800" b="1" dirty="0">
                  <a:solidFill>
                    <a:srgbClr val="000000"/>
                  </a:solidFill>
                </a:rPr>
                <a:t>Am. Samoa  5/29</a:t>
              </a:r>
            </a:p>
          </p:txBody>
        </p:sp>
        <p:sp>
          <p:nvSpPr>
            <p:cNvPr id="115784" name="Rectangle 367">
              <a:extLst>
                <a:ext uri="{FF2B5EF4-FFF2-40B4-BE49-F238E27FC236}">
                  <a16:creationId xmlns:a16="http://schemas.microsoft.com/office/drawing/2014/main" id="{42F9C045-B7B8-4E3B-B814-69A638828E61}"/>
                </a:ext>
              </a:extLst>
            </p:cNvPr>
            <p:cNvSpPr>
              <a:spLocks noChangeArrowheads="1"/>
            </p:cNvSpPr>
            <p:nvPr/>
          </p:nvSpPr>
          <p:spPr bwMode="auto">
            <a:xfrm>
              <a:off x="8073553" y="2795545"/>
              <a:ext cx="530822" cy="126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26/38/</a:t>
              </a:r>
              <a:r>
                <a:rPr lang="en-US" altLang="en-US" sz="800" b="1" dirty="0">
                  <a:solidFill>
                    <a:srgbClr val="FF0000"/>
                  </a:solidFill>
                </a:rPr>
                <a:t>1</a:t>
              </a:r>
              <a:r>
                <a:rPr lang="en-US" altLang="en-US" sz="800" b="1" dirty="0">
                  <a:solidFill>
                    <a:srgbClr val="000000"/>
                  </a:solidFill>
                </a:rPr>
                <a:t> NJ</a:t>
              </a:r>
              <a:endParaRPr lang="en-US" altLang="en-US" sz="800" b="1" dirty="0">
                <a:solidFill>
                  <a:srgbClr val="FF0000"/>
                </a:solidFill>
              </a:endParaRPr>
            </a:p>
          </p:txBody>
        </p:sp>
        <p:sp>
          <p:nvSpPr>
            <p:cNvPr id="115785" name="Line 63">
              <a:extLst>
                <a:ext uri="{FF2B5EF4-FFF2-40B4-BE49-F238E27FC236}">
                  <a16:creationId xmlns:a16="http://schemas.microsoft.com/office/drawing/2014/main" id="{25C7B3F2-3FBB-4F24-9770-12A7DC241C15}"/>
                </a:ext>
              </a:extLst>
            </p:cNvPr>
            <p:cNvSpPr>
              <a:spLocks noChangeShapeType="1"/>
            </p:cNvSpPr>
            <p:nvPr/>
          </p:nvSpPr>
          <p:spPr bwMode="auto">
            <a:xfrm>
              <a:off x="7249120" y="3092397"/>
              <a:ext cx="885900" cy="46512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15786" name="Rectangle 369">
              <a:extLst>
                <a:ext uri="{FF2B5EF4-FFF2-40B4-BE49-F238E27FC236}">
                  <a16:creationId xmlns:a16="http://schemas.microsoft.com/office/drawing/2014/main" id="{258D3F9F-D96C-453B-9BAA-022A6BF9FAC8}"/>
                </a:ext>
              </a:extLst>
            </p:cNvPr>
            <p:cNvSpPr>
              <a:spLocks noChangeArrowheads="1"/>
            </p:cNvSpPr>
            <p:nvPr/>
          </p:nvSpPr>
          <p:spPr bwMode="auto">
            <a:xfrm>
              <a:off x="8154300" y="3520510"/>
              <a:ext cx="456910" cy="126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8/6/</a:t>
              </a:r>
              <a:r>
                <a:rPr lang="en-US" altLang="en-US" sz="800" b="1" dirty="0">
                  <a:solidFill>
                    <a:srgbClr val="0070C0"/>
                  </a:solidFill>
                </a:rPr>
                <a:t>1</a:t>
              </a:r>
              <a:r>
                <a:rPr lang="en-US" altLang="en-US" sz="800" b="1" dirty="0">
                  <a:solidFill>
                    <a:srgbClr val="000000"/>
                  </a:solidFill>
                </a:rPr>
                <a:t>  DC</a:t>
              </a:r>
              <a:endParaRPr lang="en-US" altLang="en-US" sz="800" b="1" dirty="0">
                <a:solidFill>
                  <a:srgbClr val="FF0000"/>
                </a:solidFill>
              </a:endParaRPr>
            </a:p>
          </p:txBody>
        </p:sp>
        <p:sp>
          <p:nvSpPr>
            <p:cNvPr id="115787" name="Rectangle 370">
              <a:extLst>
                <a:ext uri="{FF2B5EF4-FFF2-40B4-BE49-F238E27FC236}">
                  <a16:creationId xmlns:a16="http://schemas.microsoft.com/office/drawing/2014/main" id="{F9C29434-E79B-457F-8285-8E3276784BD2}"/>
                </a:ext>
              </a:extLst>
            </p:cNvPr>
            <p:cNvSpPr>
              <a:spLocks noChangeArrowheads="1"/>
            </p:cNvSpPr>
            <p:nvPr/>
          </p:nvSpPr>
          <p:spPr bwMode="auto">
            <a:xfrm>
              <a:off x="8144056" y="3024138"/>
              <a:ext cx="451870" cy="126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4/4/</a:t>
              </a:r>
              <a:r>
                <a:rPr lang="en-US" altLang="en-US" sz="800" b="1" dirty="0">
                  <a:solidFill>
                    <a:srgbClr val="FF0000"/>
                  </a:solidFill>
                </a:rPr>
                <a:t>2</a:t>
              </a:r>
              <a:r>
                <a:rPr lang="en-US" altLang="en-US" sz="800" b="1" dirty="0">
                  <a:solidFill>
                    <a:srgbClr val="000000"/>
                  </a:solidFill>
                </a:rPr>
                <a:t>  DE</a:t>
              </a:r>
            </a:p>
          </p:txBody>
        </p:sp>
        <p:sp>
          <p:nvSpPr>
            <p:cNvPr id="115788" name="Rectangle 373">
              <a:extLst>
                <a:ext uri="{FF2B5EF4-FFF2-40B4-BE49-F238E27FC236}">
                  <a16:creationId xmlns:a16="http://schemas.microsoft.com/office/drawing/2014/main" id="{AE97C1B3-A5C3-4313-8321-63EE53E084C6}"/>
                </a:ext>
              </a:extLst>
            </p:cNvPr>
            <p:cNvSpPr>
              <a:spLocks noChangeArrowheads="1"/>
            </p:cNvSpPr>
            <p:nvPr/>
          </p:nvSpPr>
          <p:spPr bwMode="auto">
            <a:xfrm>
              <a:off x="23528" y="5427688"/>
              <a:ext cx="882812" cy="459085"/>
            </a:xfrm>
            <a:prstGeom prst="rect">
              <a:avLst/>
            </a:prstGeom>
            <a:solidFill>
              <a:srgbClr val="FFFF99"/>
            </a:solidFill>
            <a:ln w="12700">
              <a:solidFill>
                <a:schemeClr val="tx1"/>
              </a:solidFill>
              <a:miter lim="800000"/>
              <a:headEnd/>
              <a:tailEnd/>
            </a:ln>
          </p:spPr>
          <p:txBody>
            <a:bodyPr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(AP)</a:t>
              </a:r>
            </a:p>
            <a:p>
              <a:pPr algn="ctr">
                <a:spcBef>
                  <a:spcPct val="0"/>
                </a:spcBef>
                <a:buFont typeface="Wingdings" panose="05000000000000000000" pitchFamily="2" charset="2"/>
                <a:buNone/>
              </a:pPr>
              <a:r>
                <a:rPr lang="en-US" altLang="en-US" sz="800" b="1" dirty="0">
                  <a:solidFill>
                    <a:srgbClr val="000000"/>
                  </a:solidFill>
                </a:rPr>
                <a:t> Korea  2  </a:t>
              </a:r>
            </a:p>
            <a:p>
              <a:pPr algn="ctr">
                <a:spcBef>
                  <a:spcPct val="0"/>
                </a:spcBef>
                <a:buFont typeface="Wingdings" panose="05000000000000000000" pitchFamily="2" charset="2"/>
                <a:buNone/>
              </a:pPr>
              <a:r>
                <a:rPr lang="en-US" altLang="en-US" sz="800" b="1" dirty="0">
                  <a:solidFill>
                    <a:srgbClr val="000000"/>
                  </a:solidFill>
                </a:rPr>
                <a:t>Japan 1 </a:t>
              </a:r>
            </a:p>
          </p:txBody>
        </p:sp>
        <p:sp>
          <p:nvSpPr>
            <p:cNvPr id="115789" name="Rectangle 375">
              <a:extLst>
                <a:ext uri="{FF2B5EF4-FFF2-40B4-BE49-F238E27FC236}">
                  <a16:creationId xmlns:a16="http://schemas.microsoft.com/office/drawing/2014/main" id="{13421643-DEFC-43CE-A5EE-B41D06340AEB}"/>
                </a:ext>
              </a:extLst>
            </p:cNvPr>
            <p:cNvSpPr>
              <a:spLocks noChangeArrowheads="1"/>
            </p:cNvSpPr>
            <p:nvPr/>
          </p:nvSpPr>
          <p:spPr bwMode="auto">
            <a:xfrm>
              <a:off x="24379" y="4716090"/>
              <a:ext cx="762065" cy="219167"/>
            </a:xfrm>
            <a:prstGeom prst="rect">
              <a:avLst/>
            </a:prstGeom>
            <a:solidFill>
              <a:srgbClr val="99CCFF"/>
            </a:solidFill>
            <a:ln w="12700">
              <a:solidFill>
                <a:schemeClr val="tx1"/>
              </a:solidFill>
              <a:miter lim="800000"/>
              <a:headEnd/>
              <a:tailEnd/>
            </a:ln>
          </p:spPr>
          <p:txBody>
            <a:bodyPr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altLang="en-US" sz="800" b="1" dirty="0">
                  <a:solidFill>
                    <a:srgbClr val="000000"/>
                  </a:solidFill>
                </a:rPr>
                <a:t>Guam  3/44</a:t>
              </a:r>
            </a:p>
          </p:txBody>
        </p:sp>
        <p:sp>
          <p:nvSpPr>
            <p:cNvPr id="115790" name="Rectangle 376">
              <a:extLst>
                <a:ext uri="{FF2B5EF4-FFF2-40B4-BE49-F238E27FC236}">
                  <a16:creationId xmlns:a16="http://schemas.microsoft.com/office/drawing/2014/main" id="{F6B6CAF2-C75D-4F0D-BC63-C3049ABDA7F8}"/>
                </a:ext>
              </a:extLst>
            </p:cNvPr>
            <p:cNvSpPr>
              <a:spLocks noChangeArrowheads="1"/>
            </p:cNvSpPr>
            <p:nvPr/>
          </p:nvSpPr>
          <p:spPr bwMode="auto">
            <a:xfrm>
              <a:off x="24379" y="5008516"/>
              <a:ext cx="1501961" cy="345914"/>
            </a:xfrm>
            <a:prstGeom prst="rect">
              <a:avLst/>
            </a:prstGeom>
            <a:solidFill>
              <a:srgbClr val="99CCFF"/>
            </a:solidFill>
            <a:ln w="12700">
              <a:solidFill>
                <a:schemeClr val="tx1"/>
              </a:solidFill>
              <a:miter lim="800000"/>
              <a:headEnd/>
              <a:tailEnd/>
            </a:ln>
          </p:spPr>
          <p:txBody>
            <a:bodyPr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altLang="en-US" sz="800" b="1" dirty="0">
                  <a:solidFill>
                    <a:srgbClr val="000000"/>
                  </a:solidFill>
                </a:rPr>
                <a:t>(MP) North Marianas   5/29 </a:t>
              </a:r>
            </a:p>
          </p:txBody>
        </p:sp>
        <p:sp>
          <p:nvSpPr>
            <p:cNvPr id="115791" name="Line 74">
              <a:extLst>
                <a:ext uri="{FF2B5EF4-FFF2-40B4-BE49-F238E27FC236}">
                  <a16:creationId xmlns:a16="http://schemas.microsoft.com/office/drawing/2014/main" id="{ADCBA53A-3055-4328-9799-701667D00CDC}"/>
                </a:ext>
              </a:extLst>
            </p:cNvPr>
            <p:cNvSpPr>
              <a:spLocks noChangeShapeType="1"/>
            </p:cNvSpPr>
            <p:nvPr/>
          </p:nvSpPr>
          <p:spPr bwMode="auto">
            <a:xfrm>
              <a:off x="7387934" y="3106548"/>
              <a:ext cx="866849" cy="1984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5792" name="Line 75">
              <a:extLst>
                <a:ext uri="{FF2B5EF4-FFF2-40B4-BE49-F238E27FC236}">
                  <a16:creationId xmlns:a16="http://schemas.microsoft.com/office/drawing/2014/main" id="{481B57CC-0084-475D-8820-F664A2E67913}"/>
                </a:ext>
              </a:extLst>
            </p:cNvPr>
            <p:cNvSpPr>
              <a:spLocks noChangeShapeType="1"/>
            </p:cNvSpPr>
            <p:nvPr/>
          </p:nvSpPr>
          <p:spPr bwMode="auto">
            <a:xfrm>
              <a:off x="7430109" y="3040889"/>
              <a:ext cx="704910" cy="5944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15793" name="Rectangle 379">
              <a:extLst>
                <a:ext uri="{FF2B5EF4-FFF2-40B4-BE49-F238E27FC236}">
                  <a16:creationId xmlns:a16="http://schemas.microsoft.com/office/drawing/2014/main" id="{12128E7E-14BE-476E-BCC8-16369C0B60EE}"/>
                </a:ext>
              </a:extLst>
            </p:cNvPr>
            <p:cNvSpPr>
              <a:spLocks noChangeArrowheads="1"/>
            </p:cNvSpPr>
            <p:nvPr/>
          </p:nvSpPr>
          <p:spPr bwMode="auto">
            <a:xfrm>
              <a:off x="8204887" y="2338361"/>
              <a:ext cx="288929" cy="126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3/5 RI</a:t>
              </a:r>
            </a:p>
          </p:txBody>
        </p:sp>
        <p:sp>
          <p:nvSpPr>
            <p:cNvPr id="115794" name="Line 77">
              <a:extLst>
                <a:ext uri="{FF2B5EF4-FFF2-40B4-BE49-F238E27FC236}">
                  <a16:creationId xmlns:a16="http://schemas.microsoft.com/office/drawing/2014/main" id="{7E59923F-53C9-4191-8DF5-163C7860413C}"/>
                </a:ext>
              </a:extLst>
            </p:cNvPr>
            <p:cNvSpPr>
              <a:spLocks noChangeShapeType="1"/>
            </p:cNvSpPr>
            <p:nvPr/>
          </p:nvSpPr>
          <p:spPr bwMode="auto">
            <a:xfrm flipH="1">
              <a:off x="7633327" y="2185965"/>
              <a:ext cx="425487" cy="20001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5795" name="Rectangle 381">
              <a:extLst>
                <a:ext uri="{FF2B5EF4-FFF2-40B4-BE49-F238E27FC236}">
                  <a16:creationId xmlns:a16="http://schemas.microsoft.com/office/drawing/2014/main" id="{EC0EDBAB-69DA-4619-B3BD-F42A723A5002}"/>
                </a:ext>
              </a:extLst>
            </p:cNvPr>
            <p:cNvSpPr>
              <a:spLocks noChangeArrowheads="1"/>
            </p:cNvSpPr>
            <p:nvPr/>
          </p:nvSpPr>
          <p:spPr bwMode="auto">
            <a:xfrm>
              <a:off x="8219383" y="2566953"/>
              <a:ext cx="384677" cy="126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5/17 CT</a:t>
              </a:r>
            </a:p>
          </p:txBody>
        </p:sp>
        <p:sp>
          <p:nvSpPr>
            <p:cNvPr id="115796" name="Line 79">
              <a:extLst>
                <a:ext uri="{FF2B5EF4-FFF2-40B4-BE49-F238E27FC236}">
                  <a16:creationId xmlns:a16="http://schemas.microsoft.com/office/drawing/2014/main" id="{1A2246C1-9B73-4E7C-B28B-6ED0F23F5262}"/>
                </a:ext>
              </a:extLst>
            </p:cNvPr>
            <p:cNvSpPr>
              <a:spLocks noChangeShapeType="1"/>
            </p:cNvSpPr>
            <p:nvPr/>
          </p:nvSpPr>
          <p:spPr bwMode="auto">
            <a:xfrm flipH="1" flipV="1">
              <a:off x="7578030" y="2510158"/>
              <a:ext cx="622353" cy="10001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5797" name="Rectangle 383">
              <a:extLst>
                <a:ext uri="{FF2B5EF4-FFF2-40B4-BE49-F238E27FC236}">
                  <a16:creationId xmlns:a16="http://schemas.microsoft.com/office/drawing/2014/main" id="{9CD862B0-89F8-41DB-B307-BA05683FDA3E}"/>
                </a:ext>
              </a:extLst>
            </p:cNvPr>
            <p:cNvSpPr>
              <a:spLocks noChangeArrowheads="1"/>
            </p:cNvSpPr>
            <p:nvPr/>
          </p:nvSpPr>
          <p:spPr bwMode="auto">
            <a:xfrm>
              <a:off x="6494313" y="1837003"/>
              <a:ext cx="510665" cy="219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3/6 VT</a:t>
              </a:r>
            </a:p>
          </p:txBody>
        </p:sp>
        <p:sp>
          <p:nvSpPr>
            <p:cNvPr id="115798" name="Line 81">
              <a:extLst>
                <a:ext uri="{FF2B5EF4-FFF2-40B4-BE49-F238E27FC236}">
                  <a16:creationId xmlns:a16="http://schemas.microsoft.com/office/drawing/2014/main" id="{CF37D95D-55CC-43E8-BD0F-AC2B8DD8E220}"/>
                </a:ext>
              </a:extLst>
            </p:cNvPr>
            <p:cNvSpPr>
              <a:spLocks noChangeShapeType="1"/>
            </p:cNvSpPr>
            <p:nvPr/>
          </p:nvSpPr>
          <p:spPr bwMode="auto">
            <a:xfrm>
              <a:off x="6915716" y="1957373"/>
              <a:ext cx="609652" cy="2285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5799" name="Rectangle 385">
              <a:extLst>
                <a:ext uri="{FF2B5EF4-FFF2-40B4-BE49-F238E27FC236}">
                  <a16:creationId xmlns:a16="http://schemas.microsoft.com/office/drawing/2014/main" id="{EA36AA56-25E3-4DA5-BEDC-0A70A61997BF}"/>
                </a:ext>
              </a:extLst>
            </p:cNvPr>
            <p:cNvSpPr>
              <a:spLocks noChangeArrowheads="1"/>
            </p:cNvSpPr>
            <p:nvPr/>
          </p:nvSpPr>
          <p:spPr bwMode="auto">
            <a:xfrm>
              <a:off x="7049614" y="1557625"/>
              <a:ext cx="584250" cy="21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2/7 NH</a:t>
              </a:r>
            </a:p>
          </p:txBody>
        </p:sp>
        <p:sp>
          <p:nvSpPr>
            <p:cNvPr id="115800" name="Line 83">
              <a:extLst>
                <a:ext uri="{FF2B5EF4-FFF2-40B4-BE49-F238E27FC236}">
                  <a16:creationId xmlns:a16="http://schemas.microsoft.com/office/drawing/2014/main" id="{C42AA1F7-B2DF-4D09-BD20-062572E78857}"/>
                </a:ext>
              </a:extLst>
            </p:cNvPr>
            <p:cNvSpPr>
              <a:spLocks noChangeShapeType="1"/>
            </p:cNvSpPr>
            <p:nvPr/>
          </p:nvSpPr>
          <p:spPr bwMode="auto">
            <a:xfrm>
              <a:off x="7372955" y="1728781"/>
              <a:ext cx="304826" cy="45718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5801" name="Rectangle 387">
              <a:extLst>
                <a:ext uri="{FF2B5EF4-FFF2-40B4-BE49-F238E27FC236}">
                  <a16:creationId xmlns:a16="http://schemas.microsoft.com/office/drawing/2014/main" id="{7D3487D5-7749-4B6C-94B0-552F08FA0566}"/>
                </a:ext>
              </a:extLst>
            </p:cNvPr>
            <p:cNvSpPr>
              <a:spLocks noChangeArrowheads="1"/>
            </p:cNvSpPr>
            <p:nvPr/>
          </p:nvSpPr>
          <p:spPr bwMode="auto">
            <a:xfrm>
              <a:off x="7623095" y="1652583"/>
              <a:ext cx="372921" cy="34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 5/9</a:t>
              </a:r>
            </a:p>
            <a:p>
              <a:pPr algn="ctr">
                <a:spcBef>
                  <a:spcPct val="0"/>
                </a:spcBef>
                <a:buFont typeface="Wingdings" panose="05000000000000000000" pitchFamily="2" charset="2"/>
                <a:buNone/>
              </a:pPr>
              <a:r>
                <a:rPr lang="en-US" altLang="en-US" sz="800" b="1" dirty="0">
                  <a:solidFill>
                    <a:srgbClr val="000000"/>
                  </a:solidFill>
                </a:rPr>
                <a:t>ME</a:t>
              </a:r>
            </a:p>
          </p:txBody>
        </p:sp>
        <p:sp>
          <p:nvSpPr>
            <p:cNvPr id="115802" name="Rectangle 388">
              <a:extLst>
                <a:ext uri="{FF2B5EF4-FFF2-40B4-BE49-F238E27FC236}">
                  <a16:creationId xmlns:a16="http://schemas.microsoft.com/office/drawing/2014/main" id="{2EECFE0B-2969-4571-AA71-EDE25F5ED856}"/>
                </a:ext>
              </a:extLst>
            </p:cNvPr>
            <p:cNvSpPr>
              <a:spLocks noChangeArrowheads="1"/>
            </p:cNvSpPr>
            <p:nvPr/>
          </p:nvSpPr>
          <p:spPr bwMode="auto">
            <a:xfrm>
              <a:off x="6915043" y="2251266"/>
              <a:ext cx="645049" cy="34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28/92/</a:t>
              </a:r>
              <a:r>
                <a:rPr lang="en-US" altLang="en-US" sz="800" b="1" dirty="0">
                  <a:solidFill>
                    <a:srgbClr val="0070C0"/>
                  </a:solidFill>
                </a:rPr>
                <a:t>2</a:t>
              </a:r>
              <a:r>
                <a:rPr lang="en-US" altLang="en-US" sz="800" b="1" dirty="0"/>
                <a:t>/</a:t>
              </a:r>
              <a:r>
                <a:rPr lang="en-US" altLang="en-US" sz="800" b="1" dirty="0">
                  <a:solidFill>
                    <a:srgbClr val="FF0000"/>
                  </a:solidFill>
                </a:rPr>
                <a:t>1</a:t>
              </a:r>
              <a:endParaRPr lang="en-US" altLang="en-US" sz="800" b="1" dirty="0">
                <a:solidFill>
                  <a:srgbClr val="0070C0"/>
                </a:solidFill>
              </a:endParaRPr>
            </a:p>
            <a:p>
              <a:pPr algn="ctr">
                <a:spcBef>
                  <a:spcPct val="0"/>
                </a:spcBef>
                <a:buFont typeface="Wingdings" panose="05000000000000000000" pitchFamily="2" charset="2"/>
                <a:buNone/>
              </a:pPr>
              <a:r>
                <a:rPr lang="en-US" altLang="en-US" sz="800" b="1" dirty="0">
                  <a:solidFill>
                    <a:srgbClr val="000000"/>
                  </a:solidFill>
                </a:rPr>
                <a:t>NY</a:t>
              </a:r>
            </a:p>
          </p:txBody>
        </p:sp>
        <p:sp>
          <p:nvSpPr>
            <p:cNvPr id="115803" name="Rectangle 389">
              <a:extLst>
                <a:ext uri="{FF2B5EF4-FFF2-40B4-BE49-F238E27FC236}">
                  <a16:creationId xmlns:a16="http://schemas.microsoft.com/office/drawing/2014/main" id="{74DBBE10-83E8-4F33-A077-D87BF02DC58B}"/>
                </a:ext>
              </a:extLst>
            </p:cNvPr>
            <p:cNvSpPr>
              <a:spLocks noChangeArrowheads="1"/>
            </p:cNvSpPr>
            <p:nvPr/>
          </p:nvSpPr>
          <p:spPr bwMode="auto">
            <a:xfrm>
              <a:off x="6754867" y="2626355"/>
              <a:ext cx="584575" cy="34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30/60/</a:t>
              </a:r>
              <a:r>
                <a:rPr lang="en-US" altLang="en-US" sz="800" b="1" dirty="0">
                  <a:solidFill>
                    <a:srgbClr val="FF0000"/>
                  </a:solidFill>
                </a:rPr>
                <a:t>1</a:t>
              </a:r>
              <a:r>
                <a:rPr lang="en-US" altLang="en-US" sz="800" b="1" dirty="0">
                  <a:solidFill>
                    <a:srgbClr val="000000"/>
                  </a:solidFill>
                </a:rPr>
                <a:t> </a:t>
              </a:r>
            </a:p>
            <a:p>
              <a:pPr algn="ctr">
                <a:spcBef>
                  <a:spcPct val="0"/>
                </a:spcBef>
                <a:buFont typeface="Wingdings" panose="05000000000000000000" pitchFamily="2" charset="2"/>
                <a:buNone/>
              </a:pPr>
              <a:r>
                <a:rPr lang="en-US" altLang="en-US" sz="800" b="1" dirty="0">
                  <a:solidFill>
                    <a:srgbClr val="000000"/>
                  </a:solidFill>
                </a:rPr>
                <a:t>PA</a:t>
              </a:r>
            </a:p>
          </p:txBody>
        </p:sp>
        <p:sp>
          <p:nvSpPr>
            <p:cNvPr id="115804" name="Rectangle 390">
              <a:extLst>
                <a:ext uri="{FF2B5EF4-FFF2-40B4-BE49-F238E27FC236}">
                  <a16:creationId xmlns:a16="http://schemas.microsoft.com/office/drawing/2014/main" id="{CAD5D10E-337F-4B94-8228-D92612CA05F2}"/>
                </a:ext>
              </a:extLst>
            </p:cNvPr>
            <p:cNvSpPr>
              <a:spLocks noChangeArrowheads="1"/>
            </p:cNvSpPr>
            <p:nvPr/>
          </p:nvSpPr>
          <p:spPr bwMode="auto">
            <a:xfrm rot="19819308">
              <a:off x="6807685" y="3181313"/>
              <a:ext cx="554229" cy="31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700" b="1" dirty="0">
                  <a:solidFill>
                    <a:srgbClr val="000000"/>
                  </a:solidFill>
                </a:rPr>
                <a:t>56/31/</a:t>
              </a:r>
              <a:r>
                <a:rPr lang="en-US" altLang="en-US" sz="700" b="1" dirty="0">
                  <a:solidFill>
                    <a:srgbClr val="FF0000"/>
                  </a:solidFill>
                </a:rPr>
                <a:t>1</a:t>
              </a:r>
              <a:r>
                <a:rPr lang="en-US" altLang="en-US" sz="700" b="1" dirty="0">
                  <a:solidFill>
                    <a:srgbClr val="C0504D"/>
                  </a:solidFill>
                </a:rPr>
                <a:t>  </a:t>
              </a:r>
              <a:r>
                <a:rPr lang="en-US" altLang="en-US" sz="700" b="1" dirty="0">
                  <a:solidFill>
                    <a:srgbClr val="000000"/>
                  </a:solidFill>
                </a:rPr>
                <a:t>VA</a:t>
              </a:r>
            </a:p>
          </p:txBody>
        </p:sp>
        <p:sp>
          <p:nvSpPr>
            <p:cNvPr id="115805" name="Rectangle 391">
              <a:extLst>
                <a:ext uri="{FF2B5EF4-FFF2-40B4-BE49-F238E27FC236}">
                  <a16:creationId xmlns:a16="http://schemas.microsoft.com/office/drawing/2014/main" id="{392077C6-4949-4D23-BBBC-450F8CBD70FA}"/>
                </a:ext>
              </a:extLst>
            </p:cNvPr>
            <p:cNvSpPr>
              <a:spLocks noChangeArrowheads="1"/>
            </p:cNvSpPr>
            <p:nvPr/>
          </p:nvSpPr>
          <p:spPr bwMode="auto">
            <a:xfrm>
              <a:off x="6722412" y="3910369"/>
              <a:ext cx="421921"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SC</a:t>
              </a:r>
            </a:p>
            <a:p>
              <a:pPr algn="ctr">
                <a:spcBef>
                  <a:spcPct val="0"/>
                </a:spcBef>
                <a:buFont typeface="Wingdings" panose="05000000000000000000" pitchFamily="2" charset="2"/>
                <a:buNone/>
              </a:pPr>
              <a:r>
                <a:rPr lang="en-US" altLang="en-US" sz="800" b="1" dirty="0">
                  <a:solidFill>
                    <a:srgbClr val="1F497D"/>
                  </a:solidFill>
                </a:rPr>
                <a:t>     </a:t>
              </a:r>
            </a:p>
          </p:txBody>
        </p:sp>
        <p:sp>
          <p:nvSpPr>
            <p:cNvPr id="115806" name="Rectangle 392">
              <a:extLst>
                <a:ext uri="{FF2B5EF4-FFF2-40B4-BE49-F238E27FC236}">
                  <a16:creationId xmlns:a16="http://schemas.microsoft.com/office/drawing/2014/main" id="{BCD64731-BFD3-4408-B244-53447CBACBDE}"/>
                </a:ext>
              </a:extLst>
            </p:cNvPr>
            <p:cNvSpPr>
              <a:spLocks noChangeArrowheads="1"/>
            </p:cNvSpPr>
            <p:nvPr/>
          </p:nvSpPr>
          <p:spPr bwMode="auto">
            <a:xfrm>
              <a:off x="6157983" y="4017989"/>
              <a:ext cx="645049" cy="34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1F497D"/>
                  </a:solidFill>
                </a:rPr>
                <a:t> </a:t>
              </a:r>
              <a:r>
                <a:rPr lang="en-US" altLang="en-US" sz="800" b="1" dirty="0">
                  <a:solidFill>
                    <a:srgbClr val="000000"/>
                  </a:solidFill>
                </a:rPr>
                <a:t>124/41/</a:t>
              </a:r>
              <a:r>
                <a:rPr lang="en-US" altLang="en-US" sz="800" b="1" dirty="0">
                  <a:solidFill>
                    <a:srgbClr val="FF0000"/>
                  </a:solidFill>
                </a:rPr>
                <a:t>1</a:t>
              </a:r>
            </a:p>
            <a:p>
              <a:pPr algn="ctr">
                <a:spcBef>
                  <a:spcPct val="0"/>
                </a:spcBef>
                <a:buFont typeface="Wingdings" panose="05000000000000000000" pitchFamily="2" charset="2"/>
                <a:buNone/>
              </a:pPr>
              <a:r>
                <a:rPr lang="en-US" altLang="en-US" sz="800" b="1" dirty="0">
                  <a:solidFill>
                    <a:srgbClr val="1F497D"/>
                  </a:solidFill>
                </a:rPr>
                <a:t>  </a:t>
              </a:r>
              <a:r>
                <a:rPr lang="en-US" altLang="en-US" sz="800" b="1" dirty="0">
                  <a:solidFill>
                    <a:srgbClr val="000000"/>
                  </a:solidFill>
                </a:rPr>
                <a:t>GA</a:t>
              </a:r>
            </a:p>
          </p:txBody>
        </p:sp>
        <p:sp>
          <p:nvSpPr>
            <p:cNvPr id="115807" name="Rectangle 393">
              <a:extLst>
                <a:ext uri="{FF2B5EF4-FFF2-40B4-BE49-F238E27FC236}">
                  <a16:creationId xmlns:a16="http://schemas.microsoft.com/office/drawing/2014/main" id="{9B7A7EA5-C358-40D5-A9DC-0A0ECF3B1308}"/>
                </a:ext>
              </a:extLst>
            </p:cNvPr>
            <p:cNvSpPr>
              <a:spLocks noChangeArrowheads="1"/>
            </p:cNvSpPr>
            <p:nvPr/>
          </p:nvSpPr>
          <p:spPr bwMode="auto">
            <a:xfrm rot="855995">
              <a:off x="6196368" y="4460883"/>
              <a:ext cx="904952" cy="72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1F497D"/>
                  </a:solidFill>
                </a:rPr>
                <a:t>   </a:t>
              </a:r>
              <a:r>
                <a:rPr lang="en-US" altLang="en-US" sz="800" b="1" dirty="0">
                  <a:solidFill>
                    <a:srgbClr val="000000"/>
                  </a:solidFill>
                </a:rPr>
                <a:t>   167/109/</a:t>
              </a:r>
              <a:r>
                <a:rPr lang="en-US" altLang="en-US" sz="800" b="1" dirty="0">
                  <a:solidFill>
                    <a:srgbClr val="FF0000"/>
                  </a:solidFill>
                </a:rPr>
                <a:t>3</a:t>
              </a:r>
            </a:p>
            <a:p>
              <a:pPr algn="ctr">
                <a:spcBef>
                  <a:spcPct val="0"/>
                </a:spcBef>
                <a:buFont typeface="Wingdings" panose="05000000000000000000" pitchFamily="2" charset="2"/>
                <a:buNone/>
              </a:pPr>
              <a:r>
                <a:rPr lang="en-US" altLang="en-US" sz="800" b="1" dirty="0">
                  <a:solidFill>
                    <a:srgbClr val="000000"/>
                  </a:solidFill>
                </a:rPr>
                <a:t>               FL</a:t>
              </a:r>
            </a:p>
            <a:p>
              <a:pPr algn="ctr">
                <a:spcBef>
                  <a:spcPct val="0"/>
                </a:spcBef>
                <a:buFont typeface="Wingdings" panose="05000000000000000000" pitchFamily="2" charset="2"/>
                <a:buNone/>
              </a:pPr>
              <a:r>
                <a:rPr lang="en-US" altLang="en-US" sz="800" b="1" dirty="0">
                  <a:solidFill>
                    <a:srgbClr val="1F497D"/>
                  </a:solidFill>
                </a:rPr>
                <a:t>  </a:t>
              </a:r>
            </a:p>
            <a:p>
              <a:pPr algn="ctr">
                <a:spcBef>
                  <a:spcPct val="0"/>
                </a:spcBef>
                <a:buFont typeface="Wingdings" panose="05000000000000000000" pitchFamily="2" charset="2"/>
                <a:buNone/>
              </a:pPr>
              <a:r>
                <a:rPr lang="en-US" altLang="en-US" sz="800" b="1" dirty="0">
                  <a:solidFill>
                    <a:srgbClr val="1F497D"/>
                  </a:solidFill>
                </a:rPr>
                <a:t>     </a:t>
              </a:r>
              <a:r>
                <a:rPr lang="en-US" altLang="en-US" sz="800" b="1" dirty="0">
                  <a:solidFill>
                    <a:srgbClr val="0000FF"/>
                  </a:solidFill>
                </a:rPr>
                <a:t>  </a:t>
              </a:r>
              <a:endParaRPr lang="en-US" altLang="en-US" sz="800" b="1" dirty="0">
                <a:solidFill>
                  <a:srgbClr val="1F497D"/>
                </a:solidFill>
              </a:endParaRPr>
            </a:p>
            <a:p>
              <a:pPr algn="ctr">
                <a:spcBef>
                  <a:spcPct val="0"/>
                </a:spcBef>
                <a:buFont typeface="Wingdings" panose="05000000000000000000" pitchFamily="2" charset="2"/>
                <a:buNone/>
              </a:pPr>
              <a:endParaRPr lang="en-US" altLang="en-US" sz="800" b="1" dirty="0">
                <a:solidFill>
                  <a:srgbClr val="000000"/>
                </a:solidFill>
              </a:endParaRPr>
            </a:p>
          </p:txBody>
        </p:sp>
        <p:sp>
          <p:nvSpPr>
            <p:cNvPr id="115808" name="Rectangle 394">
              <a:extLst>
                <a:ext uri="{FF2B5EF4-FFF2-40B4-BE49-F238E27FC236}">
                  <a16:creationId xmlns:a16="http://schemas.microsoft.com/office/drawing/2014/main" id="{A7D09ACC-79B8-4B59-A176-049A15D47A29}"/>
                </a:ext>
              </a:extLst>
            </p:cNvPr>
            <p:cNvSpPr>
              <a:spLocks noChangeArrowheads="1"/>
            </p:cNvSpPr>
            <p:nvPr/>
          </p:nvSpPr>
          <p:spPr bwMode="auto">
            <a:xfrm>
              <a:off x="5736770" y="4033726"/>
              <a:ext cx="554340" cy="34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76/31/</a:t>
              </a:r>
              <a:r>
                <a:rPr lang="en-US" altLang="en-US" sz="800" b="1" dirty="0">
                  <a:solidFill>
                    <a:srgbClr val="FF0000"/>
                  </a:solidFill>
                </a:rPr>
                <a:t>6</a:t>
              </a:r>
            </a:p>
            <a:p>
              <a:pPr algn="ctr">
                <a:spcBef>
                  <a:spcPct val="0"/>
                </a:spcBef>
                <a:buFont typeface="Wingdings" panose="05000000000000000000" pitchFamily="2" charset="2"/>
                <a:buNone/>
              </a:pPr>
              <a:r>
                <a:rPr lang="en-US" altLang="en-US" sz="800" b="1" dirty="0">
                  <a:solidFill>
                    <a:srgbClr val="000000"/>
                  </a:solidFill>
                </a:rPr>
                <a:t>AL</a:t>
              </a:r>
            </a:p>
          </p:txBody>
        </p:sp>
        <p:sp>
          <p:nvSpPr>
            <p:cNvPr id="115809" name="Rectangle 395">
              <a:extLst>
                <a:ext uri="{FF2B5EF4-FFF2-40B4-BE49-F238E27FC236}">
                  <a16:creationId xmlns:a16="http://schemas.microsoft.com/office/drawing/2014/main" id="{B4D4035D-6889-4136-BCA3-1FC83049A967}"/>
                </a:ext>
              </a:extLst>
            </p:cNvPr>
            <p:cNvSpPr>
              <a:spLocks noChangeArrowheads="1"/>
            </p:cNvSpPr>
            <p:nvPr/>
          </p:nvSpPr>
          <p:spPr bwMode="auto">
            <a:xfrm>
              <a:off x="5328194" y="4116870"/>
              <a:ext cx="554340" cy="34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48/23/</a:t>
              </a:r>
              <a:r>
                <a:rPr lang="en-US" altLang="en-US" sz="800" b="1" dirty="0">
                  <a:solidFill>
                    <a:srgbClr val="FF0000"/>
                  </a:solidFill>
                </a:rPr>
                <a:t>4</a:t>
              </a:r>
            </a:p>
            <a:p>
              <a:pPr algn="ctr">
                <a:spcBef>
                  <a:spcPct val="0"/>
                </a:spcBef>
                <a:buFont typeface="Wingdings" panose="05000000000000000000" pitchFamily="2" charset="2"/>
                <a:buNone/>
              </a:pPr>
              <a:r>
                <a:rPr lang="en-US" altLang="en-US" sz="800" b="1" dirty="0">
                  <a:solidFill>
                    <a:srgbClr val="000000"/>
                  </a:solidFill>
                </a:rPr>
                <a:t>MS</a:t>
              </a:r>
            </a:p>
          </p:txBody>
        </p:sp>
        <p:sp>
          <p:nvSpPr>
            <p:cNvPr id="115810" name="Rectangle 396">
              <a:extLst>
                <a:ext uri="{FF2B5EF4-FFF2-40B4-BE49-F238E27FC236}">
                  <a16:creationId xmlns:a16="http://schemas.microsoft.com/office/drawing/2014/main" id="{62C69595-67D4-4A44-A81B-42FD51187388}"/>
                </a:ext>
              </a:extLst>
            </p:cNvPr>
            <p:cNvSpPr>
              <a:spLocks noChangeArrowheads="1"/>
            </p:cNvSpPr>
            <p:nvPr/>
          </p:nvSpPr>
          <p:spPr bwMode="auto">
            <a:xfrm>
              <a:off x="4865413" y="4326947"/>
              <a:ext cx="645049" cy="34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52/24/</a:t>
              </a:r>
              <a:r>
                <a:rPr lang="en-US" altLang="en-US" sz="800" b="1" dirty="0">
                  <a:solidFill>
                    <a:srgbClr val="0070C0"/>
                  </a:solidFill>
                </a:rPr>
                <a:t>1/</a:t>
              </a:r>
              <a:r>
                <a:rPr lang="en-US" altLang="en-US" sz="800" b="1" dirty="0">
                  <a:solidFill>
                    <a:srgbClr val="FF0000"/>
                  </a:solidFill>
                </a:rPr>
                <a:t>3</a:t>
              </a:r>
              <a:endParaRPr lang="en-US" altLang="en-US" sz="800" b="1" dirty="0">
                <a:solidFill>
                  <a:srgbClr val="0070C0"/>
                </a:solidFill>
              </a:endParaRPr>
            </a:p>
            <a:p>
              <a:pPr algn="ctr">
                <a:spcBef>
                  <a:spcPct val="0"/>
                </a:spcBef>
                <a:buFont typeface="Wingdings" panose="05000000000000000000" pitchFamily="2" charset="2"/>
                <a:buNone/>
              </a:pPr>
              <a:r>
                <a:rPr lang="en-US" altLang="en-US" sz="800" b="1" dirty="0">
                  <a:solidFill>
                    <a:srgbClr val="000000"/>
                  </a:solidFill>
                </a:rPr>
                <a:t>LA</a:t>
              </a:r>
            </a:p>
          </p:txBody>
        </p:sp>
        <p:sp>
          <p:nvSpPr>
            <p:cNvPr id="115811" name="Rectangle 397">
              <a:extLst>
                <a:ext uri="{FF2B5EF4-FFF2-40B4-BE49-F238E27FC236}">
                  <a16:creationId xmlns:a16="http://schemas.microsoft.com/office/drawing/2014/main" id="{DD322EF2-2EC4-4B49-A883-1AAB0D8921A7}"/>
                </a:ext>
              </a:extLst>
            </p:cNvPr>
            <p:cNvSpPr>
              <a:spLocks noChangeArrowheads="1"/>
            </p:cNvSpPr>
            <p:nvPr/>
          </p:nvSpPr>
          <p:spPr bwMode="auto">
            <a:xfrm>
              <a:off x="4817028" y="3286066"/>
              <a:ext cx="554340" cy="34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32/43/</a:t>
              </a:r>
              <a:r>
                <a:rPr lang="en-US" altLang="en-US" sz="800" b="1" dirty="0">
                  <a:solidFill>
                    <a:srgbClr val="0070C0"/>
                  </a:solidFill>
                </a:rPr>
                <a:t>1</a:t>
              </a:r>
            </a:p>
            <a:p>
              <a:pPr algn="ctr">
                <a:spcBef>
                  <a:spcPct val="0"/>
                </a:spcBef>
                <a:buFont typeface="Wingdings" panose="05000000000000000000" pitchFamily="2" charset="2"/>
                <a:buNone/>
              </a:pPr>
              <a:r>
                <a:rPr lang="en-US" altLang="en-US" sz="800" b="1" dirty="0">
                  <a:solidFill>
                    <a:srgbClr val="000000"/>
                  </a:solidFill>
                </a:rPr>
                <a:t>MO</a:t>
              </a:r>
            </a:p>
          </p:txBody>
        </p:sp>
        <p:sp>
          <p:nvSpPr>
            <p:cNvPr id="115812" name="Rectangle 398">
              <a:extLst>
                <a:ext uri="{FF2B5EF4-FFF2-40B4-BE49-F238E27FC236}">
                  <a16:creationId xmlns:a16="http://schemas.microsoft.com/office/drawing/2014/main" id="{C7BF7491-59F4-490D-B209-950DA77ABD98}"/>
                </a:ext>
              </a:extLst>
            </p:cNvPr>
            <p:cNvSpPr>
              <a:spLocks noChangeArrowheads="1"/>
            </p:cNvSpPr>
            <p:nvPr/>
          </p:nvSpPr>
          <p:spPr bwMode="auto">
            <a:xfrm>
              <a:off x="5277300" y="2987032"/>
              <a:ext cx="463630" cy="34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53/60</a:t>
              </a:r>
              <a:endParaRPr lang="en-US" altLang="en-US" sz="800" b="1" dirty="0">
                <a:solidFill>
                  <a:srgbClr val="FF0000"/>
                </a:solidFill>
              </a:endParaRPr>
            </a:p>
            <a:p>
              <a:pPr algn="ctr">
                <a:spcBef>
                  <a:spcPct val="0"/>
                </a:spcBef>
                <a:buFont typeface="Wingdings" panose="05000000000000000000" pitchFamily="2" charset="2"/>
                <a:buNone/>
              </a:pPr>
              <a:r>
                <a:rPr lang="en-US" altLang="en-US" sz="800" b="1" dirty="0">
                  <a:solidFill>
                    <a:srgbClr val="000000"/>
                  </a:solidFill>
                </a:rPr>
                <a:t>IL</a:t>
              </a:r>
            </a:p>
          </p:txBody>
        </p:sp>
        <p:sp>
          <p:nvSpPr>
            <p:cNvPr id="115813" name="Rectangle 399">
              <a:extLst>
                <a:ext uri="{FF2B5EF4-FFF2-40B4-BE49-F238E27FC236}">
                  <a16:creationId xmlns:a16="http://schemas.microsoft.com/office/drawing/2014/main" id="{B70C1BDA-963C-42B6-8D88-097D8276637E}"/>
                </a:ext>
              </a:extLst>
            </p:cNvPr>
            <p:cNvSpPr>
              <a:spLocks noChangeArrowheads="1"/>
            </p:cNvSpPr>
            <p:nvPr/>
          </p:nvSpPr>
          <p:spPr bwMode="auto">
            <a:xfrm>
              <a:off x="5666631" y="2921817"/>
              <a:ext cx="474437" cy="47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21/31/</a:t>
              </a:r>
              <a:r>
                <a:rPr lang="en-US" altLang="en-US" sz="800" b="1" dirty="0">
                  <a:solidFill>
                    <a:srgbClr val="0070C0"/>
                  </a:solidFill>
                </a:rPr>
                <a:t>1</a:t>
              </a:r>
              <a:r>
                <a:rPr lang="en-US" altLang="en-US" sz="800" b="1" dirty="0">
                  <a:solidFill>
                    <a:srgbClr val="000000"/>
                  </a:solidFill>
                </a:rPr>
                <a:t>   IN</a:t>
              </a:r>
            </a:p>
          </p:txBody>
        </p:sp>
        <p:sp>
          <p:nvSpPr>
            <p:cNvPr id="115814" name="Rectangle 400">
              <a:extLst>
                <a:ext uri="{FF2B5EF4-FFF2-40B4-BE49-F238E27FC236}">
                  <a16:creationId xmlns:a16="http://schemas.microsoft.com/office/drawing/2014/main" id="{2516DB9D-01F8-4D4C-9705-A69AA46D9173}"/>
                </a:ext>
              </a:extLst>
            </p:cNvPr>
            <p:cNvSpPr>
              <a:spLocks noChangeArrowheads="1"/>
            </p:cNvSpPr>
            <p:nvPr/>
          </p:nvSpPr>
          <p:spPr bwMode="auto">
            <a:xfrm>
              <a:off x="6051117" y="2817807"/>
              <a:ext cx="524103" cy="34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C0504D"/>
                  </a:solidFill>
                </a:rPr>
                <a:t>  </a:t>
              </a:r>
              <a:r>
                <a:rPr lang="en-US" altLang="en-US" sz="800" b="1" dirty="0">
                  <a:solidFill>
                    <a:srgbClr val="000000"/>
                  </a:solidFill>
                </a:rPr>
                <a:t>25/61</a:t>
              </a:r>
              <a:endParaRPr lang="en-US" altLang="en-US" sz="800" b="1" dirty="0">
                <a:solidFill>
                  <a:srgbClr val="FF0000"/>
                </a:solidFill>
              </a:endParaRPr>
            </a:p>
            <a:p>
              <a:pPr algn="ctr">
                <a:spcBef>
                  <a:spcPct val="0"/>
                </a:spcBef>
                <a:buFont typeface="Wingdings" panose="05000000000000000000" pitchFamily="2" charset="2"/>
                <a:buNone/>
              </a:pPr>
              <a:r>
                <a:rPr lang="en-US" altLang="en-US" sz="800" b="1" dirty="0">
                  <a:solidFill>
                    <a:srgbClr val="1F497D"/>
                  </a:solidFill>
                </a:rPr>
                <a:t> </a:t>
              </a:r>
              <a:r>
                <a:rPr lang="en-US" altLang="en-US" sz="800" b="1" dirty="0">
                  <a:solidFill>
                    <a:srgbClr val="000000"/>
                  </a:solidFill>
                </a:rPr>
                <a:t>OH</a:t>
              </a:r>
            </a:p>
          </p:txBody>
        </p:sp>
        <p:sp>
          <p:nvSpPr>
            <p:cNvPr id="115815" name="Rectangle 401">
              <a:extLst>
                <a:ext uri="{FF2B5EF4-FFF2-40B4-BE49-F238E27FC236}">
                  <a16:creationId xmlns:a16="http://schemas.microsoft.com/office/drawing/2014/main" id="{C4D3B7BC-D399-42F4-992A-94DCAFBDB757}"/>
                </a:ext>
              </a:extLst>
            </p:cNvPr>
            <p:cNvSpPr>
              <a:spLocks noChangeArrowheads="1"/>
            </p:cNvSpPr>
            <p:nvPr/>
          </p:nvSpPr>
          <p:spPr bwMode="auto">
            <a:xfrm>
              <a:off x="5763070" y="2428844"/>
              <a:ext cx="463630" cy="34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29/70</a:t>
              </a:r>
            </a:p>
            <a:p>
              <a:pPr algn="ctr">
                <a:spcBef>
                  <a:spcPct val="0"/>
                </a:spcBef>
                <a:buFont typeface="Wingdings" panose="05000000000000000000" pitchFamily="2" charset="2"/>
                <a:buNone/>
              </a:pPr>
              <a:r>
                <a:rPr lang="en-US" altLang="en-US" sz="800" b="1" dirty="0">
                  <a:solidFill>
                    <a:srgbClr val="000000"/>
                  </a:solidFill>
                </a:rPr>
                <a:t>MI</a:t>
              </a:r>
            </a:p>
          </p:txBody>
        </p:sp>
        <p:sp>
          <p:nvSpPr>
            <p:cNvPr id="115816" name="Rectangle 402">
              <a:extLst>
                <a:ext uri="{FF2B5EF4-FFF2-40B4-BE49-F238E27FC236}">
                  <a16:creationId xmlns:a16="http://schemas.microsoft.com/office/drawing/2014/main" id="{0838ACA9-AEE5-474A-96FA-F2EF1711EBD4}"/>
                </a:ext>
              </a:extLst>
            </p:cNvPr>
            <p:cNvSpPr>
              <a:spLocks noChangeArrowheads="1"/>
            </p:cNvSpPr>
            <p:nvPr/>
          </p:nvSpPr>
          <p:spPr bwMode="auto">
            <a:xfrm>
              <a:off x="5150318" y="2319310"/>
              <a:ext cx="403157" cy="34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7/38</a:t>
              </a:r>
            </a:p>
            <a:p>
              <a:pPr algn="ctr">
                <a:spcBef>
                  <a:spcPct val="0"/>
                </a:spcBef>
                <a:buFont typeface="Wingdings" panose="05000000000000000000" pitchFamily="2" charset="2"/>
                <a:buNone/>
              </a:pPr>
              <a:r>
                <a:rPr lang="en-US" altLang="en-US" sz="800" b="1" dirty="0">
                  <a:solidFill>
                    <a:srgbClr val="000000"/>
                  </a:solidFill>
                </a:rPr>
                <a:t>WI</a:t>
              </a:r>
            </a:p>
          </p:txBody>
        </p:sp>
        <p:sp>
          <p:nvSpPr>
            <p:cNvPr id="115817" name="Rectangle 403">
              <a:extLst>
                <a:ext uri="{FF2B5EF4-FFF2-40B4-BE49-F238E27FC236}">
                  <a16:creationId xmlns:a16="http://schemas.microsoft.com/office/drawing/2014/main" id="{9E090CE2-6E31-432D-B39E-04F0FBA50D89}"/>
                </a:ext>
              </a:extLst>
            </p:cNvPr>
            <p:cNvSpPr>
              <a:spLocks noChangeArrowheads="1"/>
            </p:cNvSpPr>
            <p:nvPr/>
          </p:nvSpPr>
          <p:spPr bwMode="auto">
            <a:xfrm>
              <a:off x="4547867" y="2102986"/>
              <a:ext cx="433394" cy="34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1F497D"/>
                  </a:solidFill>
                </a:rPr>
                <a:t> </a:t>
              </a:r>
              <a:r>
                <a:rPr lang="en-US" altLang="en-US" sz="800" b="1" dirty="0">
                  <a:solidFill>
                    <a:srgbClr val="000000"/>
                  </a:solidFill>
                </a:rPr>
                <a:t>4/58</a:t>
              </a:r>
            </a:p>
            <a:p>
              <a:pPr algn="ctr">
                <a:spcBef>
                  <a:spcPct val="0"/>
                </a:spcBef>
                <a:buFont typeface="Wingdings" panose="05000000000000000000" pitchFamily="2" charset="2"/>
                <a:buNone/>
              </a:pPr>
              <a:r>
                <a:rPr lang="en-US" altLang="en-US" sz="800" b="1" dirty="0">
                  <a:solidFill>
                    <a:srgbClr val="000000"/>
                  </a:solidFill>
                </a:rPr>
                <a:t>MN</a:t>
              </a:r>
            </a:p>
          </p:txBody>
        </p:sp>
        <p:sp>
          <p:nvSpPr>
            <p:cNvPr id="115818" name="Rectangle 404">
              <a:extLst>
                <a:ext uri="{FF2B5EF4-FFF2-40B4-BE49-F238E27FC236}">
                  <a16:creationId xmlns:a16="http://schemas.microsoft.com/office/drawing/2014/main" id="{37B9481E-664B-4172-8B4A-85AC1C66DDC2}"/>
                </a:ext>
              </a:extLst>
            </p:cNvPr>
            <p:cNvSpPr>
              <a:spLocks noChangeArrowheads="1"/>
            </p:cNvSpPr>
            <p:nvPr/>
          </p:nvSpPr>
          <p:spPr bwMode="auto">
            <a:xfrm>
              <a:off x="4696253" y="2719347"/>
              <a:ext cx="403157" cy="34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3/20</a:t>
              </a:r>
            </a:p>
            <a:p>
              <a:pPr algn="ctr">
                <a:spcBef>
                  <a:spcPct val="0"/>
                </a:spcBef>
                <a:buFont typeface="Wingdings" panose="05000000000000000000" pitchFamily="2" charset="2"/>
                <a:buNone/>
              </a:pPr>
              <a:r>
                <a:rPr lang="en-US" altLang="en-US" sz="800" b="1" dirty="0">
                  <a:solidFill>
                    <a:srgbClr val="000000"/>
                  </a:solidFill>
                </a:rPr>
                <a:t>IA</a:t>
              </a:r>
            </a:p>
          </p:txBody>
        </p:sp>
        <p:sp>
          <p:nvSpPr>
            <p:cNvPr id="115819" name="Rectangle 405">
              <a:extLst>
                <a:ext uri="{FF2B5EF4-FFF2-40B4-BE49-F238E27FC236}">
                  <a16:creationId xmlns:a16="http://schemas.microsoft.com/office/drawing/2014/main" id="{98891E8E-01E1-414D-9C7E-A91BFBD77799}"/>
                </a:ext>
              </a:extLst>
            </p:cNvPr>
            <p:cNvSpPr>
              <a:spLocks noChangeArrowheads="1"/>
            </p:cNvSpPr>
            <p:nvPr/>
          </p:nvSpPr>
          <p:spPr bwMode="auto">
            <a:xfrm>
              <a:off x="3826208" y="1862678"/>
              <a:ext cx="346043" cy="34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2/9</a:t>
              </a:r>
            </a:p>
            <a:p>
              <a:pPr algn="ctr">
                <a:spcBef>
                  <a:spcPct val="0"/>
                </a:spcBef>
                <a:buFont typeface="Wingdings" panose="05000000000000000000" pitchFamily="2" charset="2"/>
                <a:buNone/>
              </a:pPr>
              <a:r>
                <a:rPr lang="en-US" altLang="en-US" sz="800" b="1" dirty="0">
                  <a:solidFill>
                    <a:srgbClr val="000000"/>
                  </a:solidFill>
                </a:rPr>
                <a:t>ND</a:t>
              </a:r>
            </a:p>
          </p:txBody>
        </p:sp>
        <p:sp>
          <p:nvSpPr>
            <p:cNvPr id="115820" name="Rectangle 406">
              <a:extLst>
                <a:ext uri="{FF2B5EF4-FFF2-40B4-BE49-F238E27FC236}">
                  <a16:creationId xmlns:a16="http://schemas.microsoft.com/office/drawing/2014/main" id="{63FD84E6-AA8E-4444-BCAB-798157B7B7C9}"/>
                </a:ext>
              </a:extLst>
            </p:cNvPr>
            <p:cNvSpPr>
              <a:spLocks noChangeArrowheads="1"/>
            </p:cNvSpPr>
            <p:nvPr/>
          </p:nvSpPr>
          <p:spPr bwMode="auto">
            <a:xfrm>
              <a:off x="3830670" y="2341888"/>
              <a:ext cx="403157" cy="34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3/11</a:t>
              </a:r>
            </a:p>
            <a:p>
              <a:pPr algn="ctr">
                <a:spcBef>
                  <a:spcPct val="0"/>
                </a:spcBef>
                <a:buFont typeface="Wingdings" panose="05000000000000000000" pitchFamily="2" charset="2"/>
                <a:buNone/>
              </a:pPr>
              <a:r>
                <a:rPr lang="en-US" altLang="en-US" sz="800" b="1" dirty="0">
                  <a:solidFill>
                    <a:srgbClr val="000000"/>
                  </a:solidFill>
                </a:rPr>
                <a:t>SD</a:t>
              </a:r>
            </a:p>
          </p:txBody>
        </p:sp>
        <p:sp>
          <p:nvSpPr>
            <p:cNvPr id="115821" name="Rectangle 407">
              <a:extLst>
                <a:ext uri="{FF2B5EF4-FFF2-40B4-BE49-F238E27FC236}">
                  <a16:creationId xmlns:a16="http://schemas.microsoft.com/office/drawing/2014/main" id="{37B0437A-6FA7-45D2-B3C5-28AFFAF775AA}"/>
                </a:ext>
              </a:extLst>
            </p:cNvPr>
            <p:cNvSpPr>
              <a:spLocks noChangeArrowheads="1"/>
            </p:cNvSpPr>
            <p:nvPr/>
          </p:nvSpPr>
          <p:spPr bwMode="auto">
            <a:xfrm>
              <a:off x="3865849" y="2847931"/>
              <a:ext cx="463630" cy="34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11/18</a:t>
              </a:r>
              <a:endParaRPr lang="en-US" altLang="en-US" sz="800" b="1" dirty="0">
                <a:solidFill>
                  <a:srgbClr val="FF0000"/>
                </a:solidFill>
              </a:endParaRPr>
            </a:p>
            <a:p>
              <a:pPr algn="ctr">
                <a:spcBef>
                  <a:spcPct val="0"/>
                </a:spcBef>
                <a:buFont typeface="Wingdings" panose="05000000000000000000" pitchFamily="2" charset="2"/>
                <a:buNone/>
              </a:pPr>
              <a:r>
                <a:rPr lang="en-US" altLang="en-US" sz="800" b="1" dirty="0">
                  <a:solidFill>
                    <a:srgbClr val="000000"/>
                  </a:solidFill>
                </a:rPr>
                <a:t>NE</a:t>
              </a:r>
            </a:p>
          </p:txBody>
        </p:sp>
        <p:sp>
          <p:nvSpPr>
            <p:cNvPr id="115822" name="Rectangle 408">
              <a:extLst>
                <a:ext uri="{FF2B5EF4-FFF2-40B4-BE49-F238E27FC236}">
                  <a16:creationId xmlns:a16="http://schemas.microsoft.com/office/drawing/2014/main" id="{0C5AC8D0-1909-4726-B5A2-8FA244440AAD}"/>
                </a:ext>
              </a:extLst>
            </p:cNvPr>
            <p:cNvSpPr>
              <a:spLocks noChangeArrowheads="1"/>
            </p:cNvSpPr>
            <p:nvPr/>
          </p:nvSpPr>
          <p:spPr bwMode="auto">
            <a:xfrm>
              <a:off x="4048998" y="3291389"/>
              <a:ext cx="463630" cy="34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10/22</a:t>
              </a:r>
            </a:p>
            <a:p>
              <a:pPr algn="ctr">
                <a:spcBef>
                  <a:spcPct val="0"/>
                </a:spcBef>
                <a:buFont typeface="Wingdings" panose="05000000000000000000" pitchFamily="2" charset="2"/>
                <a:buNone/>
              </a:pPr>
              <a:r>
                <a:rPr lang="en-US" altLang="en-US" sz="800" b="1" dirty="0">
                  <a:solidFill>
                    <a:srgbClr val="000000"/>
                  </a:solidFill>
                </a:rPr>
                <a:t>KS</a:t>
              </a:r>
            </a:p>
          </p:txBody>
        </p:sp>
        <p:sp>
          <p:nvSpPr>
            <p:cNvPr id="115823" name="Rectangle 409">
              <a:extLst>
                <a:ext uri="{FF2B5EF4-FFF2-40B4-BE49-F238E27FC236}">
                  <a16:creationId xmlns:a16="http://schemas.microsoft.com/office/drawing/2014/main" id="{4C5D2DE1-750D-4DFD-A8F9-C75B941AEDE5}"/>
                </a:ext>
              </a:extLst>
            </p:cNvPr>
            <p:cNvSpPr>
              <a:spLocks noChangeArrowheads="1"/>
            </p:cNvSpPr>
            <p:nvPr/>
          </p:nvSpPr>
          <p:spPr bwMode="auto">
            <a:xfrm>
              <a:off x="4169775" y="3786111"/>
              <a:ext cx="554340" cy="34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16/26/</a:t>
              </a:r>
              <a:r>
                <a:rPr lang="en-US" altLang="en-US" sz="800" b="1" dirty="0">
                  <a:solidFill>
                    <a:srgbClr val="0070C0"/>
                  </a:solidFill>
                </a:rPr>
                <a:t>1</a:t>
              </a:r>
            </a:p>
            <a:p>
              <a:pPr algn="ctr">
                <a:spcBef>
                  <a:spcPct val="0"/>
                </a:spcBef>
                <a:buFont typeface="Wingdings" panose="05000000000000000000" pitchFamily="2" charset="2"/>
                <a:buNone/>
              </a:pPr>
              <a:r>
                <a:rPr lang="en-US" altLang="en-US" sz="800" b="1" dirty="0">
                  <a:solidFill>
                    <a:srgbClr val="000000"/>
                  </a:solidFill>
                </a:rPr>
                <a:t>OK</a:t>
              </a:r>
            </a:p>
          </p:txBody>
        </p:sp>
        <p:sp>
          <p:nvSpPr>
            <p:cNvPr id="115824" name="Rectangle 410">
              <a:extLst>
                <a:ext uri="{FF2B5EF4-FFF2-40B4-BE49-F238E27FC236}">
                  <a16:creationId xmlns:a16="http://schemas.microsoft.com/office/drawing/2014/main" id="{72AF4B51-41FA-48DC-868D-62C605528AD5}"/>
                </a:ext>
              </a:extLst>
            </p:cNvPr>
            <p:cNvSpPr>
              <a:spLocks noChangeArrowheads="1"/>
            </p:cNvSpPr>
            <p:nvPr/>
          </p:nvSpPr>
          <p:spPr bwMode="auto">
            <a:xfrm>
              <a:off x="3813571" y="4439132"/>
              <a:ext cx="882494" cy="3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205/142/</a:t>
              </a:r>
              <a:r>
                <a:rPr lang="en-US" altLang="en-US" sz="800" b="1" dirty="0">
                  <a:solidFill>
                    <a:srgbClr val="0070C0"/>
                  </a:solidFill>
                </a:rPr>
                <a:t>2</a:t>
              </a:r>
              <a:r>
                <a:rPr lang="en-US" altLang="en-US" sz="800" b="1" dirty="0">
                  <a:solidFill>
                    <a:srgbClr val="000000"/>
                  </a:solidFill>
                </a:rPr>
                <a:t>/</a:t>
              </a:r>
              <a:r>
                <a:rPr lang="en-US" altLang="en-US" sz="800" b="1" dirty="0">
                  <a:solidFill>
                    <a:srgbClr val="FF0000"/>
                  </a:solidFill>
                </a:rPr>
                <a:t>4</a:t>
              </a:r>
            </a:p>
            <a:p>
              <a:pPr algn="ctr">
                <a:spcBef>
                  <a:spcPct val="0"/>
                </a:spcBef>
                <a:buFont typeface="Wingdings" panose="05000000000000000000" pitchFamily="2" charset="2"/>
                <a:buNone/>
              </a:pPr>
              <a:r>
                <a:rPr lang="en-US" altLang="en-US" sz="800" b="1" dirty="0">
                  <a:solidFill>
                    <a:srgbClr val="000000"/>
                  </a:solidFill>
                </a:rPr>
                <a:t>TX</a:t>
              </a:r>
            </a:p>
          </p:txBody>
        </p:sp>
        <p:sp>
          <p:nvSpPr>
            <p:cNvPr id="115825" name="Rectangle 411">
              <a:extLst>
                <a:ext uri="{FF2B5EF4-FFF2-40B4-BE49-F238E27FC236}">
                  <a16:creationId xmlns:a16="http://schemas.microsoft.com/office/drawing/2014/main" id="{C947E88B-1AAD-4D40-BE56-40074E173E18}"/>
                </a:ext>
              </a:extLst>
            </p:cNvPr>
            <p:cNvSpPr>
              <a:spLocks noChangeArrowheads="1"/>
            </p:cNvSpPr>
            <p:nvPr/>
          </p:nvSpPr>
          <p:spPr bwMode="auto">
            <a:xfrm>
              <a:off x="2909280" y="3868412"/>
              <a:ext cx="463630" cy="34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16/15</a:t>
              </a:r>
              <a:endParaRPr lang="en-US" altLang="en-US" sz="800" b="1" dirty="0">
                <a:solidFill>
                  <a:srgbClr val="0070C0"/>
                </a:solidFill>
              </a:endParaRPr>
            </a:p>
            <a:p>
              <a:pPr algn="ctr">
                <a:spcBef>
                  <a:spcPct val="0"/>
                </a:spcBef>
                <a:buFont typeface="Wingdings" panose="05000000000000000000" pitchFamily="2" charset="2"/>
                <a:buNone/>
              </a:pPr>
              <a:r>
                <a:rPr lang="en-US" altLang="en-US" sz="800" b="1" dirty="0">
                  <a:solidFill>
                    <a:srgbClr val="000000"/>
                  </a:solidFill>
                </a:rPr>
                <a:t> NM</a:t>
              </a:r>
              <a:endParaRPr lang="en-US" altLang="en-US" sz="800" b="1" dirty="0">
                <a:solidFill>
                  <a:srgbClr val="FF0000"/>
                </a:solidFill>
              </a:endParaRPr>
            </a:p>
          </p:txBody>
        </p:sp>
        <p:sp>
          <p:nvSpPr>
            <p:cNvPr id="115826" name="Rectangle 412">
              <a:extLst>
                <a:ext uri="{FF2B5EF4-FFF2-40B4-BE49-F238E27FC236}">
                  <a16:creationId xmlns:a16="http://schemas.microsoft.com/office/drawing/2014/main" id="{1A4ABC8A-2582-45FB-81B2-FF553BD76FE3}"/>
                </a:ext>
              </a:extLst>
            </p:cNvPr>
            <p:cNvSpPr>
              <a:spLocks noChangeArrowheads="1"/>
            </p:cNvSpPr>
            <p:nvPr/>
          </p:nvSpPr>
          <p:spPr bwMode="auto">
            <a:xfrm>
              <a:off x="3061180" y="3177091"/>
              <a:ext cx="463630" cy="34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23/31</a:t>
              </a:r>
            </a:p>
            <a:p>
              <a:pPr algn="ctr">
                <a:spcBef>
                  <a:spcPct val="0"/>
                </a:spcBef>
                <a:buFont typeface="Wingdings" panose="05000000000000000000" pitchFamily="2" charset="2"/>
                <a:buNone/>
              </a:pPr>
              <a:r>
                <a:rPr lang="en-US" altLang="en-US" sz="800" b="1" dirty="0">
                  <a:solidFill>
                    <a:srgbClr val="000000"/>
                  </a:solidFill>
                </a:rPr>
                <a:t>CO</a:t>
              </a:r>
            </a:p>
          </p:txBody>
        </p:sp>
        <p:sp>
          <p:nvSpPr>
            <p:cNvPr id="115827" name="Rectangle 413">
              <a:extLst>
                <a:ext uri="{FF2B5EF4-FFF2-40B4-BE49-F238E27FC236}">
                  <a16:creationId xmlns:a16="http://schemas.microsoft.com/office/drawing/2014/main" id="{79164AC5-6F23-48DC-B226-500E4664F748}"/>
                </a:ext>
              </a:extLst>
            </p:cNvPr>
            <p:cNvSpPr>
              <a:spLocks noChangeArrowheads="1"/>
            </p:cNvSpPr>
            <p:nvPr/>
          </p:nvSpPr>
          <p:spPr bwMode="auto">
            <a:xfrm>
              <a:off x="2856186" y="2556746"/>
              <a:ext cx="372920" cy="34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4/6</a:t>
              </a:r>
              <a:endParaRPr lang="en-US" altLang="en-US" sz="800" b="1" dirty="0">
                <a:solidFill>
                  <a:srgbClr val="FF0000"/>
                </a:solidFill>
              </a:endParaRPr>
            </a:p>
            <a:p>
              <a:pPr algn="ctr">
                <a:spcBef>
                  <a:spcPct val="0"/>
                </a:spcBef>
                <a:buFont typeface="Wingdings" panose="05000000000000000000" pitchFamily="2" charset="2"/>
                <a:buNone/>
              </a:pPr>
              <a:r>
                <a:rPr lang="en-US" altLang="en-US" sz="800" b="1" dirty="0">
                  <a:solidFill>
                    <a:srgbClr val="000000"/>
                  </a:solidFill>
                </a:rPr>
                <a:t>WY</a:t>
              </a:r>
            </a:p>
          </p:txBody>
        </p:sp>
        <p:sp>
          <p:nvSpPr>
            <p:cNvPr id="115828" name="Rectangle 414">
              <a:extLst>
                <a:ext uri="{FF2B5EF4-FFF2-40B4-BE49-F238E27FC236}">
                  <a16:creationId xmlns:a16="http://schemas.microsoft.com/office/drawing/2014/main" id="{4F255E34-FEA9-44B0-81B7-B2990D9A1865}"/>
                </a:ext>
              </a:extLst>
            </p:cNvPr>
            <p:cNvSpPr>
              <a:spLocks noChangeArrowheads="1"/>
            </p:cNvSpPr>
            <p:nvPr/>
          </p:nvSpPr>
          <p:spPr bwMode="auto">
            <a:xfrm>
              <a:off x="2641022" y="1894149"/>
              <a:ext cx="433394" cy="34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 2/10</a:t>
              </a:r>
            </a:p>
            <a:p>
              <a:pPr algn="ctr">
                <a:spcBef>
                  <a:spcPct val="0"/>
                </a:spcBef>
                <a:buFont typeface="Wingdings" panose="05000000000000000000" pitchFamily="2" charset="2"/>
                <a:buNone/>
              </a:pPr>
              <a:r>
                <a:rPr lang="en-US" altLang="en-US" sz="800" b="1" dirty="0">
                  <a:solidFill>
                    <a:srgbClr val="000000"/>
                  </a:solidFill>
                </a:rPr>
                <a:t>MT</a:t>
              </a:r>
            </a:p>
          </p:txBody>
        </p:sp>
        <p:sp>
          <p:nvSpPr>
            <p:cNvPr id="115829" name="Rectangle 415">
              <a:extLst>
                <a:ext uri="{FF2B5EF4-FFF2-40B4-BE49-F238E27FC236}">
                  <a16:creationId xmlns:a16="http://schemas.microsoft.com/office/drawing/2014/main" id="{8FEED65F-E3C3-48F0-8024-60C465762B52}"/>
                </a:ext>
              </a:extLst>
            </p:cNvPr>
            <p:cNvSpPr>
              <a:spLocks noChangeArrowheads="1"/>
            </p:cNvSpPr>
            <p:nvPr/>
          </p:nvSpPr>
          <p:spPr bwMode="auto">
            <a:xfrm>
              <a:off x="1973458" y="2331955"/>
              <a:ext cx="403157" cy="34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1/16</a:t>
              </a:r>
            </a:p>
            <a:p>
              <a:pPr algn="ctr">
                <a:spcBef>
                  <a:spcPct val="0"/>
                </a:spcBef>
                <a:buFont typeface="Wingdings" panose="05000000000000000000" pitchFamily="2" charset="2"/>
                <a:buNone/>
              </a:pPr>
              <a:r>
                <a:rPr lang="en-US" altLang="en-US" sz="800" b="1" dirty="0">
                  <a:solidFill>
                    <a:srgbClr val="000000"/>
                  </a:solidFill>
                </a:rPr>
                <a:t>ID</a:t>
              </a:r>
            </a:p>
          </p:txBody>
        </p:sp>
        <p:sp>
          <p:nvSpPr>
            <p:cNvPr id="115830" name="Rectangle 416">
              <a:extLst>
                <a:ext uri="{FF2B5EF4-FFF2-40B4-BE49-F238E27FC236}">
                  <a16:creationId xmlns:a16="http://schemas.microsoft.com/office/drawing/2014/main" id="{5EBAA328-4A62-4AA0-9FE4-D50F148EA5BD}"/>
                </a:ext>
              </a:extLst>
            </p:cNvPr>
            <p:cNvSpPr>
              <a:spLocks noChangeArrowheads="1"/>
            </p:cNvSpPr>
            <p:nvPr/>
          </p:nvSpPr>
          <p:spPr bwMode="auto">
            <a:xfrm>
              <a:off x="2212572" y="3118077"/>
              <a:ext cx="493867" cy="34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5/18/</a:t>
              </a:r>
              <a:r>
                <a:rPr lang="en-US" altLang="en-US" sz="800" b="1" dirty="0">
                  <a:solidFill>
                    <a:srgbClr val="FF0000"/>
                  </a:solidFill>
                </a:rPr>
                <a:t>1</a:t>
              </a:r>
            </a:p>
            <a:p>
              <a:pPr algn="ctr">
                <a:spcBef>
                  <a:spcPct val="0"/>
                </a:spcBef>
                <a:buFont typeface="Wingdings" panose="05000000000000000000" pitchFamily="2" charset="2"/>
                <a:buNone/>
              </a:pPr>
              <a:r>
                <a:rPr lang="en-US" altLang="en-US" sz="800" b="1" dirty="0">
                  <a:solidFill>
                    <a:srgbClr val="000000"/>
                  </a:solidFill>
                </a:rPr>
                <a:t>UT</a:t>
              </a:r>
            </a:p>
          </p:txBody>
        </p:sp>
        <p:sp>
          <p:nvSpPr>
            <p:cNvPr id="115831" name="Rectangle 417">
              <a:extLst>
                <a:ext uri="{FF2B5EF4-FFF2-40B4-BE49-F238E27FC236}">
                  <a16:creationId xmlns:a16="http://schemas.microsoft.com/office/drawing/2014/main" id="{1E190725-4401-433C-A38D-7EF251F2B6BC}"/>
                </a:ext>
              </a:extLst>
            </p:cNvPr>
            <p:cNvSpPr>
              <a:spLocks noChangeArrowheads="1"/>
            </p:cNvSpPr>
            <p:nvPr/>
          </p:nvSpPr>
          <p:spPr bwMode="auto">
            <a:xfrm>
              <a:off x="1033405" y="3291376"/>
              <a:ext cx="524103" cy="34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80/167</a:t>
              </a:r>
              <a:endParaRPr lang="en-US" altLang="en-US" sz="800" b="1" dirty="0">
                <a:solidFill>
                  <a:srgbClr val="FF0000"/>
                </a:solidFill>
              </a:endParaRPr>
            </a:p>
            <a:p>
              <a:pPr algn="ctr">
                <a:spcBef>
                  <a:spcPct val="0"/>
                </a:spcBef>
                <a:buFont typeface="Wingdings" panose="05000000000000000000" pitchFamily="2" charset="2"/>
                <a:buNone/>
              </a:pPr>
              <a:r>
                <a:rPr lang="en-US" altLang="en-US" sz="800" b="1" dirty="0">
                  <a:solidFill>
                    <a:srgbClr val="000000"/>
                  </a:solidFill>
                </a:rPr>
                <a:t>CA</a:t>
              </a:r>
            </a:p>
          </p:txBody>
        </p:sp>
        <p:sp>
          <p:nvSpPr>
            <p:cNvPr id="115832" name="Rectangle 418">
              <a:extLst>
                <a:ext uri="{FF2B5EF4-FFF2-40B4-BE49-F238E27FC236}">
                  <a16:creationId xmlns:a16="http://schemas.microsoft.com/office/drawing/2014/main" id="{11D726A4-AD7D-4223-9791-A273BB43FE94}"/>
                </a:ext>
              </a:extLst>
            </p:cNvPr>
            <p:cNvSpPr>
              <a:spLocks noChangeArrowheads="1"/>
            </p:cNvSpPr>
            <p:nvPr/>
          </p:nvSpPr>
          <p:spPr bwMode="auto">
            <a:xfrm>
              <a:off x="1274898" y="2160567"/>
              <a:ext cx="403156" cy="34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4/21</a:t>
              </a:r>
            </a:p>
            <a:p>
              <a:pPr algn="ctr">
                <a:spcBef>
                  <a:spcPct val="0"/>
                </a:spcBef>
                <a:buFont typeface="Wingdings" panose="05000000000000000000" pitchFamily="2" charset="2"/>
                <a:buNone/>
              </a:pPr>
              <a:r>
                <a:rPr lang="en-US" altLang="en-US" sz="800" b="1" dirty="0">
                  <a:solidFill>
                    <a:srgbClr val="000000"/>
                  </a:solidFill>
                </a:rPr>
                <a:t>OR</a:t>
              </a:r>
            </a:p>
          </p:txBody>
        </p:sp>
        <p:sp>
          <p:nvSpPr>
            <p:cNvPr id="115833" name="Rectangle 419">
              <a:extLst>
                <a:ext uri="{FF2B5EF4-FFF2-40B4-BE49-F238E27FC236}">
                  <a16:creationId xmlns:a16="http://schemas.microsoft.com/office/drawing/2014/main" id="{139C9A4F-D8BD-4089-833F-7858A168C47E}"/>
                </a:ext>
              </a:extLst>
            </p:cNvPr>
            <p:cNvSpPr>
              <a:spLocks noChangeArrowheads="1"/>
            </p:cNvSpPr>
            <p:nvPr/>
          </p:nvSpPr>
          <p:spPr bwMode="auto">
            <a:xfrm>
              <a:off x="1357482" y="1646522"/>
              <a:ext cx="493867" cy="34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C0504D"/>
                  </a:solidFill>
                </a:rPr>
                <a:t> </a:t>
              </a:r>
              <a:r>
                <a:rPr lang="en-US" altLang="en-US" sz="800" b="1" dirty="0">
                  <a:solidFill>
                    <a:srgbClr val="000000"/>
                  </a:solidFill>
                </a:rPr>
                <a:t>14/46</a:t>
              </a:r>
              <a:endParaRPr lang="en-US" altLang="en-US" sz="800" b="1" dirty="0">
                <a:solidFill>
                  <a:srgbClr val="FF0000"/>
                </a:solidFill>
              </a:endParaRPr>
            </a:p>
            <a:p>
              <a:pPr algn="ctr">
                <a:spcBef>
                  <a:spcPct val="0"/>
                </a:spcBef>
                <a:buFont typeface="Wingdings" panose="05000000000000000000" pitchFamily="2" charset="2"/>
                <a:buNone/>
              </a:pPr>
              <a:r>
                <a:rPr lang="en-US" altLang="en-US" sz="800" b="1" dirty="0">
                  <a:solidFill>
                    <a:srgbClr val="000000"/>
                  </a:solidFill>
                </a:rPr>
                <a:t>WA</a:t>
              </a:r>
            </a:p>
          </p:txBody>
        </p:sp>
        <p:sp>
          <p:nvSpPr>
            <p:cNvPr id="115834" name="Rectangle 420">
              <a:extLst>
                <a:ext uri="{FF2B5EF4-FFF2-40B4-BE49-F238E27FC236}">
                  <a16:creationId xmlns:a16="http://schemas.microsoft.com/office/drawing/2014/main" id="{2BA95DE0-AE42-492E-9E56-1AEA132EE066}"/>
                </a:ext>
              </a:extLst>
            </p:cNvPr>
            <p:cNvSpPr>
              <a:spLocks noChangeArrowheads="1"/>
            </p:cNvSpPr>
            <p:nvPr/>
          </p:nvSpPr>
          <p:spPr bwMode="auto">
            <a:xfrm>
              <a:off x="6484557" y="3094363"/>
              <a:ext cx="463630" cy="34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20/10</a:t>
              </a:r>
              <a:endParaRPr lang="en-US" altLang="en-US" sz="800" b="1" dirty="0">
                <a:solidFill>
                  <a:srgbClr val="FF0000"/>
                </a:solidFill>
              </a:endParaRPr>
            </a:p>
            <a:p>
              <a:pPr algn="ctr">
                <a:spcBef>
                  <a:spcPct val="0"/>
                </a:spcBef>
                <a:buFont typeface="Wingdings" panose="05000000000000000000" pitchFamily="2" charset="2"/>
                <a:buNone/>
              </a:pPr>
              <a:r>
                <a:rPr lang="en-US" altLang="en-US" sz="800" b="1" dirty="0">
                  <a:solidFill>
                    <a:srgbClr val="000000"/>
                  </a:solidFill>
                </a:rPr>
                <a:t>WV</a:t>
              </a:r>
            </a:p>
          </p:txBody>
        </p:sp>
        <p:sp>
          <p:nvSpPr>
            <p:cNvPr id="115835" name="Rectangle 421">
              <a:extLst>
                <a:ext uri="{FF2B5EF4-FFF2-40B4-BE49-F238E27FC236}">
                  <a16:creationId xmlns:a16="http://schemas.microsoft.com/office/drawing/2014/main" id="{321AB33D-7304-4CD6-A77A-E37D6E5677BB}"/>
                </a:ext>
              </a:extLst>
            </p:cNvPr>
            <p:cNvSpPr>
              <a:spLocks noChangeArrowheads="1"/>
            </p:cNvSpPr>
            <p:nvPr/>
          </p:nvSpPr>
          <p:spPr bwMode="auto">
            <a:xfrm>
              <a:off x="4910506" y="3842219"/>
              <a:ext cx="463630" cy="34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25/20</a:t>
              </a:r>
            </a:p>
            <a:p>
              <a:pPr algn="ctr">
                <a:spcBef>
                  <a:spcPct val="0"/>
                </a:spcBef>
                <a:buFont typeface="Wingdings" panose="05000000000000000000" pitchFamily="2" charset="2"/>
                <a:buNone/>
              </a:pPr>
              <a:r>
                <a:rPr lang="en-US" altLang="en-US" sz="800" b="1" dirty="0">
                  <a:solidFill>
                    <a:srgbClr val="000000"/>
                  </a:solidFill>
                </a:rPr>
                <a:t>AR</a:t>
              </a:r>
            </a:p>
          </p:txBody>
        </p:sp>
        <p:sp>
          <p:nvSpPr>
            <p:cNvPr id="115836" name="Rectangle 422">
              <a:extLst>
                <a:ext uri="{FF2B5EF4-FFF2-40B4-BE49-F238E27FC236}">
                  <a16:creationId xmlns:a16="http://schemas.microsoft.com/office/drawing/2014/main" id="{11755F68-83DC-4842-BD7E-6196CC13F1CA}"/>
                </a:ext>
              </a:extLst>
            </p:cNvPr>
            <p:cNvSpPr>
              <a:spLocks noChangeArrowheads="1"/>
            </p:cNvSpPr>
            <p:nvPr/>
          </p:nvSpPr>
          <p:spPr bwMode="auto">
            <a:xfrm>
              <a:off x="2038322" y="3860740"/>
              <a:ext cx="609637" cy="34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27/50/</a:t>
              </a:r>
              <a:r>
                <a:rPr lang="en-US" altLang="en-US" sz="800" b="1" dirty="0">
                  <a:solidFill>
                    <a:srgbClr val="FF0000"/>
                  </a:solidFill>
                </a:rPr>
                <a:t>2</a:t>
              </a:r>
              <a:r>
                <a:rPr lang="en-US" altLang="en-US" sz="800" b="1" dirty="0">
                  <a:solidFill>
                    <a:srgbClr val="000000"/>
                  </a:solidFill>
                </a:rPr>
                <a:t> AZ</a:t>
              </a:r>
            </a:p>
          </p:txBody>
        </p:sp>
        <p:sp>
          <p:nvSpPr>
            <p:cNvPr id="115837" name="Line 124">
              <a:extLst>
                <a:ext uri="{FF2B5EF4-FFF2-40B4-BE49-F238E27FC236}">
                  <a16:creationId xmlns:a16="http://schemas.microsoft.com/office/drawing/2014/main" id="{3205548A-F8F9-4107-8C4E-D4908C558132}"/>
                </a:ext>
              </a:extLst>
            </p:cNvPr>
            <p:cNvSpPr>
              <a:spLocks noChangeShapeType="1"/>
            </p:cNvSpPr>
            <p:nvPr/>
          </p:nvSpPr>
          <p:spPr bwMode="auto">
            <a:xfrm>
              <a:off x="7449162" y="2795545"/>
              <a:ext cx="619178" cy="5079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5838" name="Rectangle 424">
              <a:extLst>
                <a:ext uri="{FF2B5EF4-FFF2-40B4-BE49-F238E27FC236}">
                  <a16:creationId xmlns:a16="http://schemas.microsoft.com/office/drawing/2014/main" id="{9B6D01EB-E1BF-4229-BE8C-CB149BB9A58E}"/>
                </a:ext>
              </a:extLst>
            </p:cNvPr>
            <p:cNvSpPr>
              <a:spLocks noChangeArrowheads="1"/>
            </p:cNvSpPr>
            <p:nvPr/>
          </p:nvSpPr>
          <p:spPr bwMode="auto">
            <a:xfrm>
              <a:off x="3800774" y="6148231"/>
              <a:ext cx="1895637" cy="3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endParaRPr lang="en-US" altLang="en-US" sz="900" b="1">
                <a:solidFill>
                  <a:srgbClr val="000000"/>
                </a:solidFill>
              </a:endParaRPr>
            </a:p>
            <a:p>
              <a:pPr algn="ctr">
                <a:spcBef>
                  <a:spcPct val="0"/>
                </a:spcBef>
                <a:buFont typeface="Wingdings" panose="05000000000000000000" pitchFamily="2" charset="2"/>
                <a:buNone/>
              </a:pPr>
              <a:endParaRPr lang="en-US" altLang="en-US" sz="900" b="1">
                <a:solidFill>
                  <a:srgbClr val="000000"/>
                </a:solidFill>
              </a:endParaRPr>
            </a:p>
          </p:txBody>
        </p:sp>
        <p:sp>
          <p:nvSpPr>
            <p:cNvPr id="115839" name="Rectangle 425">
              <a:extLst>
                <a:ext uri="{FF2B5EF4-FFF2-40B4-BE49-F238E27FC236}">
                  <a16:creationId xmlns:a16="http://schemas.microsoft.com/office/drawing/2014/main" id="{11DBC2E1-AF5F-411C-9917-94CB0D4F296F}"/>
                </a:ext>
              </a:extLst>
            </p:cNvPr>
            <p:cNvSpPr>
              <a:spLocks noChangeArrowheads="1"/>
            </p:cNvSpPr>
            <p:nvPr/>
          </p:nvSpPr>
          <p:spPr bwMode="auto">
            <a:xfrm>
              <a:off x="5959959" y="4505222"/>
              <a:ext cx="215919" cy="13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 typeface="Wingdings" panose="05000000000000000000" pitchFamily="2" charset="2"/>
                <a:buNone/>
              </a:pPr>
              <a:endParaRPr lang="en-US" altLang="en-US" sz="800">
                <a:solidFill>
                  <a:srgbClr val="000000"/>
                </a:solidFill>
                <a:latin typeface="Times New Roman" panose="02020603050405020304" pitchFamily="18" charset="0"/>
              </a:endParaRPr>
            </a:p>
          </p:txBody>
        </p:sp>
        <p:sp>
          <p:nvSpPr>
            <p:cNvPr id="115840" name="Line 135">
              <a:extLst>
                <a:ext uri="{FF2B5EF4-FFF2-40B4-BE49-F238E27FC236}">
                  <a16:creationId xmlns:a16="http://schemas.microsoft.com/office/drawing/2014/main" id="{CC199E59-E196-4400-9A88-EF7C488D4FD2}"/>
                </a:ext>
              </a:extLst>
            </p:cNvPr>
            <p:cNvSpPr>
              <a:spLocks noChangeShapeType="1"/>
            </p:cNvSpPr>
            <p:nvPr/>
          </p:nvSpPr>
          <p:spPr bwMode="auto">
            <a:xfrm>
              <a:off x="6001238" y="4548085"/>
              <a:ext cx="76207" cy="15239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type="triangle" w="med" len="med"/>
                </a14:hiddenLine>
              </a:ext>
            </a:extLst>
          </p:spPr>
          <p:txBody>
            <a:bodyPr>
              <a:spAutoFit/>
            </a:bodyPr>
            <a:lstStyle/>
            <a:p>
              <a:endParaRPr lang="en-US"/>
            </a:p>
          </p:txBody>
        </p:sp>
        <p:sp>
          <p:nvSpPr>
            <p:cNvPr id="115841" name="Line 136">
              <a:extLst>
                <a:ext uri="{FF2B5EF4-FFF2-40B4-BE49-F238E27FC236}">
                  <a16:creationId xmlns:a16="http://schemas.microsoft.com/office/drawing/2014/main" id="{9685388F-4778-423D-A7D9-353423833259}"/>
                </a:ext>
              </a:extLst>
            </p:cNvPr>
            <p:cNvSpPr>
              <a:spLocks noChangeShapeType="1"/>
            </p:cNvSpPr>
            <p:nvPr/>
          </p:nvSpPr>
          <p:spPr bwMode="auto">
            <a:xfrm>
              <a:off x="6077444" y="4624282"/>
              <a:ext cx="0" cy="15239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type="triangle" w="med" len="med"/>
                </a14:hiddenLine>
              </a:ext>
            </a:extLst>
          </p:spPr>
          <p:txBody>
            <a:bodyPr>
              <a:spAutoFit/>
            </a:bodyPr>
            <a:lstStyle/>
            <a:p>
              <a:endParaRPr lang="en-US"/>
            </a:p>
          </p:txBody>
        </p:sp>
        <p:sp>
          <p:nvSpPr>
            <p:cNvPr id="115842" name="Line 137">
              <a:extLst>
                <a:ext uri="{FF2B5EF4-FFF2-40B4-BE49-F238E27FC236}">
                  <a16:creationId xmlns:a16="http://schemas.microsoft.com/office/drawing/2014/main" id="{454745F9-DB02-4728-90F8-94A1D3255B12}"/>
                </a:ext>
              </a:extLst>
            </p:cNvPr>
            <p:cNvSpPr>
              <a:spLocks noChangeShapeType="1"/>
            </p:cNvSpPr>
            <p:nvPr/>
          </p:nvSpPr>
          <p:spPr bwMode="auto">
            <a:xfrm>
              <a:off x="6001238" y="4548085"/>
              <a:ext cx="152413" cy="15239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triangle" w="med" len="med"/>
                  <a:tailEnd type="triangle" w="med" len="med"/>
                </a14:hiddenLine>
              </a:ext>
            </a:extLst>
          </p:spPr>
          <p:txBody>
            <a:bodyPr>
              <a:spAutoFit/>
            </a:bodyPr>
            <a:lstStyle/>
            <a:p>
              <a:endParaRPr lang="en-US"/>
            </a:p>
          </p:txBody>
        </p:sp>
        <p:sp>
          <p:nvSpPr>
            <p:cNvPr id="115843" name="Rectangle 430">
              <a:extLst>
                <a:ext uri="{FF2B5EF4-FFF2-40B4-BE49-F238E27FC236}">
                  <a16:creationId xmlns:a16="http://schemas.microsoft.com/office/drawing/2014/main" id="{B1B8BA29-DA84-436F-A192-4FF3118E6766}"/>
                </a:ext>
              </a:extLst>
            </p:cNvPr>
            <p:cNvSpPr>
              <a:spLocks noChangeArrowheads="1"/>
            </p:cNvSpPr>
            <p:nvPr/>
          </p:nvSpPr>
          <p:spPr bwMode="auto">
            <a:xfrm>
              <a:off x="23528" y="1522902"/>
              <a:ext cx="593725" cy="342900"/>
            </a:xfrm>
            <a:prstGeom prst="rect">
              <a:avLst/>
            </a:prstGeom>
            <a:solidFill>
              <a:srgbClr val="99CCFF"/>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800" b="1" dirty="0">
                <a:solidFill>
                  <a:srgbClr val="000000"/>
                </a:solidFill>
              </a:endParaRPr>
            </a:p>
            <a:p>
              <a:pPr algn="ctr"/>
              <a:r>
                <a:rPr lang="en-US" altLang="en-US" sz="800" b="1" dirty="0">
                  <a:solidFill>
                    <a:srgbClr val="000000"/>
                  </a:solidFill>
                </a:rPr>
                <a:t>6/14</a:t>
              </a:r>
            </a:p>
            <a:p>
              <a:pPr algn="ctr"/>
              <a:r>
                <a:rPr lang="en-US" altLang="en-US" sz="800" b="1" dirty="0">
                  <a:solidFill>
                    <a:srgbClr val="000000"/>
                  </a:solidFill>
                </a:rPr>
                <a:t>AK</a:t>
              </a:r>
            </a:p>
            <a:p>
              <a:pPr algn="ctr"/>
              <a:endParaRPr lang="en-US" altLang="en-US" sz="800" b="1" dirty="0">
                <a:solidFill>
                  <a:srgbClr val="000000"/>
                </a:solidFill>
              </a:endParaRPr>
            </a:p>
          </p:txBody>
        </p:sp>
        <p:sp>
          <p:nvSpPr>
            <p:cNvPr id="115844" name="Freeform 432">
              <a:extLst>
                <a:ext uri="{FF2B5EF4-FFF2-40B4-BE49-F238E27FC236}">
                  <a16:creationId xmlns:a16="http://schemas.microsoft.com/office/drawing/2014/main" id="{E6B65266-7CB2-4368-9498-B65F30CC2D6F}"/>
                </a:ext>
              </a:extLst>
            </p:cNvPr>
            <p:cNvSpPr>
              <a:spLocks/>
            </p:cNvSpPr>
            <p:nvPr/>
          </p:nvSpPr>
          <p:spPr bwMode="auto">
            <a:xfrm>
              <a:off x="6023464" y="2795545"/>
              <a:ext cx="298476" cy="19049"/>
            </a:xfrm>
            <a:custGeom>
              <a:avLst/>
              <a:gdLst>
                <a:gd name="T0" fmla="*/ 2147483646 w 180"/>
                <a:gd name="T1" fmla="*/ 0 h 12"/>
                <a:gd name="T2" fmla="*/ 0 w 180"/>
                <a:gd name="T3" fmla="*/ 2147483646 h 12"/>
                <a:gd name="T4" fmla="*/ 0 60000 65536"/>
                <a:gd name="T5" fmla="*/ 0 60000 65536"/>
                <a:gd name="T6" fmla="*/ 0 w 180"/>
                <a:gd name="T7" fmla="*/ 0 h 12"/>
                <a:gd name="T8" fmla="*/ 180 w 180"/>
                <a:gd name="T9" fmla="*/ 12 h 12"/>
              </a:gdLst>
              <a:ahLst/>
              <a:cxnLst>
                <a:cxn ang="T4">
                  <a:pos x="T0" y="T1"/>
                </a:cxn>
                <a:cxn ang="T5">
                  <a:pos x="T2" y="T3"/>
                </a:cxn>
              </a:cxnLst>
              <a:rect l="T6" t="T7" r="T8" b="T9"/>
              <a:pathLst>
                <a:path w="180" h="12">
                  <a:moveTo>
                    <a:pt x="180" y="0"/>
                  </a:moveTo>
                  <a:lnTo>
                    <a:pt x="0" y="1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845" name="Text Box 145">
              <a:extLst>
                <a:ext uri="{FF2B5EF4-FFF2-40B4-BE49-F238E27FC236}">
                  <a16:creationId xmlns:a16="http://schemas.microsoft.com/office/drawing/2014/main" id="{AFF232B0-2E6A-4685-9051-10E793AE0917}"/>
                </a:ext>
              </a:extLst>
            </p:cNvPr>
            <p:cNvSpPr txBox="1">
              <a:spLocks noChangeArrowheads="1"/>
            </p:cNvSpPr>
            <p:nvPr/>
          </p:nvSpPr>
          <p:spPr bwMode="auto">
            <a:xfrm>
              <a:off x="6242266" y="6302016"/>
              <a:ext cx="184748" cy="21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 typeface="Wingdings" panose="05000000000000000000" pitchFamily="2" charset="2"/>
                <a:buNone/>
              </a:pPr>
              <a:endParaRPr lang="en-US" altLang="en-US" sz="800" b="1">
                <a:solidFill>
                  <a:srgbClr val="000000"/>
                </a:solidFill>
              </a:endParaRPr>
            </a:p>
          </p:txBody>
        </p:sp>
        <p:grpSp>
          <p:nvGrpSpPr>
            <p:cNvPr id="115846" name="Group 437">
              <a:extLst>
                <a:ext uri="{FF2B5EF4-FFF2-40B4-BE49-F238E27FC236}">
                  <a16:creationId xmlns:a16="http://schemas.microsoft.com/office/drawing/2014/main" id="{6B8873B3-2C73-4E83-8774-C9D42B336A02}"/>
                </a:ext>
              </a:extLst>
            </p:cNvPr>
            <p:cNvGrpSpPr>
              <a:grpSpLocks/>
            </p:cNvGrpSpPr>
            <p:nvPr/>
          </p:nvGrpSpPr>
          <p:grpSpPr bwMode="auto">
            <a:xfrm>
              <a:off x="3348298" y="3108272"/>
              <a:ext cx="4173571" cy="1666838"/>
              <a:chOff x="3344247" y="3209871"/>
              <a:chExt cx="4173836" cy="1666929"/>
            </a:xfrm>
          </p:grpSpPr>
          <p:sp>
            <p:nvSpPr>
              <p:cNvPr id="115856" name="Rectangle 602">
                <a:extLst>
                  <a:ext uri="{FF2B5EF4-FFF2-40B4-BE49-F238E27FC236}">
                    <a16:creationId xmlns:a16="http://schemas.microsoft.com/office/drawing/2014/main" id="{FA1AF7E4-40D7-4FDC-A739-CF27B35D4B8C}"/>
                  </a:ext>
                </a:extLst>
              </p:cNvPr>
              <p:cNvSpPr>
                <a:spLocks noChangeArrowheads="1"/>
              </p:cNvSpPr>
              <p:nvPr/>
            </p:nvSpPr>
            <p:spPr bwMode="auto">
              <a:xfrm>
                <a:off x="6908483" y="3310494"/>
                <a:ext cx="609600" cy="33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endParaRPr lang="en-US" altLang="en-US" sz="800" b="1">
                  <a:solidFill>
                    <a:srgbClr val="FF0000"/>
                  </a:solidFill>
                </a:endParaRPr>
              </a:p>
              <a:p>
                <a:pPr algn="ctr">
                  <a:spcBef>
                    <a:spcPct val="0"/>
                  </a:spcBef>
                  <a:buFont typeface="Wingdings" panose="05000000000000000000" pitchFamily="2" charset="2"/>
                  <a:buNone/>
                </a:pPr>
                <a:r>
                  <a:rPr lang="en-US" altLang="en-US" sz="800" b="1">
                    <a:solidFill>
                      <a:srgbClr val="C0504D"/>
                    </a:solidFill>
                  </a:rPr>
                  <a:t>  </a:t>
                </a:r>
                <a:endParaRPr lang="en-US" altLang="en-US" sz="800" b="1">
                  <a:solidFill>
                    <a:srgbClr val="1F497D"/>
                  </a:solidFill>
                </a:endParaRPr>
              </a:p>
            </p:txBody>
          </p:sp>
          <p:sp>
            <p:nvSpPr>
              <p:cNvPr id="115857" name="Rectangle 603">
                <a:extLst>
                  <a:ext uri="{FF2B5EF4-FFF2-40B4-BE49-F238E27FC236}">
                    <a16:creationId xmlns:a16="http://schemas.microsoft.com/office/drawing/2014/main" id="{36182CE8-8FD7-4014-845A-26E6EFC2AF85}"/>
                  </a:ext>
                </a:extLst>
              </p:cNvPr>
              <p:cNvSpPr>
                <a:spLocks noChangeArrowheads="1"/>
              </p:cNvSpPr>
              <p:nvPr/>
            </p:nvSpPr>
            <p:spPr bwMode="auto">
              <a:xfrm>
                <a:off x="6530975" y="3686453"/>
                <a:ext cx="762000" cy="21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a:solidFill>
                      <a:srgbClr val="000000"/>
                    </a:solidFill>
                  </a:rPr>
                  <a:t>          </a:t>
                </a:r>
                <a:endParaRPr lang="en-US" altLang="en-US" sz="800" b="1">
                  <a:solidFill>
                    <a:srgbClr val="1F497D"/>
                  </a:solidFill>
                </a:endParaRPr>
              </a:p>
            </p:txBody>
          </p:sp>
          <p:sp>
            <p:nvSpPr>
              <p:cNvPr id="115858" name="Rectangle 604">
                <a:extLst>
                  <a:ext uri="{FF2B5EF4-FFF2-40B4-BE49-F238E27FC236}">
                    <a16:creationId xmlns:a16="http://schemas.microsoft.com/office/drawing/2014/main" id="{52E34EC1-E700-4CEF-BF52-D54FF0133EC7}"/>
                  </a:ext>
                </a:extLst>
              </p:cNvPr>
              <p:cNvSpPr>
                <a:spLocks noChangeArrowheads="1"/>
              </p:cNvSpPr>
              <p:nvPr/>
            </p:nvSpPr>
            <p:spPr bwMode="auto">
              <a:xfrm>
                <a:off x="6635750" y="3927421"/>
                <a:ext cx="679450" cy="459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endParaRPr lang="en-US" altLang="en-US" sz="800" b="1">
                  <a:solidFill>
                    <a:srgbClr val="FF0000"/>
                  </a:solidFill>
                </a:endParaRPr>
              </a:p>
              <a:p>
                <a:pPr algn="ctr">
                  <a:spcBef>
                    <a:spcPct val="0"/>
                  </a:spcBef>
                  <a:buFont typeface="Wingdings" panose="05000000000000000000" pitchFamily="2" charset="2"/>
                  <a:buNone/>
                </a:pPr>
                <a:endParaRPr lang="en-US" altLang="en-US" sz="800" b="1">
                  <a:solidFill>
                    <a:srgbClr val="1F497D"/>
                  </a:solidFill>
                </a:endParaRPr>
              </a:p>
              <a:p>
                <a:pPr algn="ctr">
                  <a:spcBef>
                    <a:spcPct val="0"/>
                  </a:spcBef>
                  <a:buFont typeface="Wingdings" panose="05000000000000000000" pitchFamily="2" charset="2"/>
                  <a:buNone/>
                </a:pPr>
                <a:r>
                  <a:rPr lang="en-US" altLang="en-US" sz="800" b="1">
                    <a:solidFill>
                      <a:srgbClr val="1F497D"/>
                    </a:solidFill>
                  </a:rPr>
                  <a:t>     </a:t>
                </a:r>
              </a:p>
            </p:txBody>
          </p:sp>
          <p:sp>
            <p:nvSpPr>
              <p:cNvPr id="115859" name="Rectangle 605">
                <a:extLst>
                  <a:ext uri="{FF2B5EF4-FFF2-40B4-BE49-F238E27FC236}">
                    <a16:creationId xmlns:a16="http://schemas.microsoft.com/office/drawing/2014/main" id="{8C400C57-CEB7-4054-AC76-FC6F7B242050}"/>
                  </a:ext>
                </a:extLst>
              </p:cNvPr>
              <p:cNvSpPr>
                <a:spLocks noChangeArrowheads="1"/>
              </p:cNvSpPr>
              <p:nvPr/>
            </p:nvSpPr>
            <p:spPr bwMode="auto">
              <a:xfrm rot="21232494">
                <a:off x="5668290" y="3811504"/>
                <a:ext cx="298205" cy="21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a:solidFill>
                      <a:srgbClr val="000000"/>
                    </a:solidFill>
                  </a:rPr>
                  <a:t>    </a:t>
                </a:r>
              </a:p>
            </p:txBody>
          </p:sp>
          <p:sp>
            <p:nvSpPr>
              <p:cNvPr id="115860" name="Rectangle 606">
                <a:extLst>
                  <a:ext uri="{FF2B5EF4-FFF2-40B4-BE49-F238E27FC236}">
                    <a16:creationId xmlns:a16="http://schemas.microsoft.com/office/drawing/2014/main" id="{072E230D-1638-476F-AE14-A8C20B3B0CBD}"/>
                  </a:ext>
                </a:extLst>
              </p:cNvPr>
              <p:cNvSpPr>
                <a:spLocks noChangeArrowheads="1"/>
              </p:cNvSpPr>
              <p:nvPr/>
            </p:nvSpPr>
            <p:spPr bwMode="auto">
              <a:xfrm rot="21437108">
                <a:off x="5990694" y="3534417"/>
                <a:ext cx="182808" cy="21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endParaRPr lang="en-US" altLang="en-US" sz="800" b="1">
                  <a:solidFill>
                    <a:srgbClr val="1F497D"/>
                  </a:solidFill>
                </a:endParaRPr>
              </a:p>
            </p:txBody>
          </p:sp>
          <p:sp>
            <p:nvSpPr>
              <p:cNvPr id="115861" name="Rectangle 607">
                <a:extLst>
                  <a:ext uri="{FF2B5EF4-FFF2-40B4-BE49-F238E27FC236}">
                    <a16:creationId xmlns:a16="http://schemas.microsoft.com/office/drawing/2014/main" id="{97B06554-A38F-4F2A-A06D-1A8622121401}"/>
                  </a:ext>
                </a:extLst>
              </p:cNvPr>
              <p:cNvSpPr>
                <a:spLocks noChangeArrowheads="1"/>
              </p:cNvSpPr>
              <p:nvPr/>
            </p:nvSpPr>
            <p:spPr bwMode="auto">
              <a:xfrm>
                <a:off x="4126319" y="4419600"/>
                <a:ext cx="685799" cy="33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endParaRPr lang="en-US" altLang="en-US" sz="800" b="1">
                  <a:solidFill>
                    <a:srgbClr val="FF0000"/>
                  </a:solidFill>
                </a:endParaRPr>
              </a:p>
              <a:p>
                <a:pPr algn="ctr">
                  <a:spcBef>
                    <a:spcPct val="0"/>
                  </a:spcBef>
                  <a:buFont typeface="Wingdings" panose="05000000000000000000" pitchFamily="2" charset="2"/>
                  <a:buNone/>
                </a:pPr>
                <a:endParaRPr lang="en-US" altLang="en-US" sz="800" b="1">
                  <a:solidFill>
                    <a:srgbClr val="000000"/>
                  </a:solidFill>
                </a:endParaRPr>
              </a:p>
            </p:txBody>
          </p:sp>
          <p:sp>
            <p:nvSpPr>
              <p:cNvPr id="115862" name="Rectangle 608">
                <a:extLst>
                  <a:ext uri="{FF2B5EF4-FFF2-40B4-BE49-F238E27FC236}">
                    <a16:creationId xmlns:a16="http://schemas.microsoft.com/office/drawing/2014/main" id="{02BA1812-318D-4A07-B7B5-75BE736AC5AE}"/>
                  </a:ext>
                </a:extLst>
              </p:cNvPr>
              <p:cNvSpPr>
                <a:spLocks noChangeArrowheads="1"/>
              </p:cNvSpPr>
              <p:nvPr/>
            </p:nvSpPr>
            <p:spPr bwMode="auto">
              <a:xfrm>
                <a:off x="3344247" y="3790949"/>
                <a:ext cx="182807" cy="33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endParaRPr lang="en-US" altLang="en-US" sz="800" b="1">
                  <a:solidFill>
                    <a:srgbClr val="FF0000"/>
                  </a:solidFill>
                </a:endParaRPr>
              </a:p>
              <a:p>
                <a:pPr algn="ctr">
                  <a:spcBef>
                    <a:spcPct val="0"/>
                  </a:spcBef>
                  <a:buFont typeface="Wingdings" panose="05000000000000000000" pitchFamily="2" charset="2"/>
                  <a:buNone/>
                </a:pPr>
                <a:endParaRPr lang="en-US" altLang="en-US" sz="800" b="1">
                  <a:solidFill>
                    <a:srgbClr val="1F497D"/>
                  </a:solidFill>
                </a:endParaRPr>
              </a:p>
            </p:txBody>
          </p:sp>
          <p:sp>
            <p:nvSpPr>
              <p:cNvPr id="115863" name="Rectangle 609">
                <a:extLst>
                  <a:ext uri="{FF2B5EF4-FFF2-40B4-BE49-F238E27FC236}">
                    <a16:creationId xmlns:a16="http://schemas.microsoft.com/office/drawing/2014/main" id="{2B15B74E-6889-445E-A3A5-DDE0F7AE7C4B}"/>
                  </a:ext>
                </a:extLst>
              </p:cNvPr>
              <p:cNvSpPr>
                <a:spLocks noChangeArrowheads="1"/>
              </p:cNvSpPr>
              <p:nvPr/>
            </p:nvSpPr>
            <p:spPr bwMode="auto">
              <a:xfrm>
                <a:off x="6647739" y="3209871"/>
                <a:ext cx="240487" cy="33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a:solidFill>
                      <a:srgbClr val="1F497D"/>
                    </a:solidFill>
                  </a:rPr>
                  <a:t>  </a:t>
                </a:r>
                <a:endParaRPr lang="en-US" altLang="en-US" sz="800" b="1">
                  <a:solidFill>
                    <a:srgbClr val="FF0000"/>
                  </a:solidFill>
                </a:endParaRPr>
              </a:p>
              <a:p>
                <a:pPr algn="ctr">
                  <a:spcBef>
                    <a:spcPct val="0"/>
                  </a:spcBef>
                  <a:buFont typeface="Wingdings" panose="05000000000000000000" pitchFamily="2" charset="2"/>
                  <a:buNone/>
                </a:pPr>
                <a:endParaRPr lang="en-US" altLang="en-US" sz="800" b="1">
                  <a:solidFill>
                    <a:srgbClr val="1F497D"/>
                  </a:solidFill>
                </a:endParaRPr>
              </a:p>
            </p:txBody>
          </p:sp>
          <p:sp>
            <p:nvSpPr>
              <p:cNvPr id="115864" name="Rectangle 610">
                <a:extLst>
                  <a:ext uri="{FF2B5EF4-FFF2-40B4-BE49-F238E27FC236}">
                    <a16:creationId xmlns:a16="http://schemas.microsoft.com/office/drawing/2014/main" id="{6B7D777D-A4D3-4009-BBDF-0062C4F4DB63}"/>
                  </a:ext>
                </a:extLst>
              </p:cNvPr>
              <p:cNvSpPr>
                <a:spLocks noChangeArrowheads="1"/>
              </p:cNvSpPr>
              <p:nvPr/>
            </p:nvSpPr>
            <p:spPr bwMode="auto">
              <a:xfrm>
                <a:off x="4876800" y="3886200"/>
                <a:ext cx="182808" cy="33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endParaRPr lang="en-US" altLang="en-US" sz="800" b="1">
                  <a:solidFill>
                    <a:srgbClr val="000000"/>
                  </a:solidFill>
                </a:endParaRPr>
              </a:p>
              <a:p>
                <a:pPr algn="ctr">
                  <a:spcBef>
                    <a:spcPct val="0"/>
                  </a:spcBef>
                  <a:buFont typeface="Wingdings" panose="05000000000000000000" pitchFamily="2" charset="2"/>
                  <a:buNone/>
                </a:pPr>
                <a:endParaRPr lang="en-US" altLang="en-US" sz="800" b="1">
                  <a:solidFill>
                    <a:srgbClr val="1F497D"/>
                  </a:solidFill>
                </a:endParaRPr>
              </a:p>
            </p:txBody>
          </p:sp>
          <p:sp>
            <p:nvSpPr>
              <p:cNvPr id="115865" name="Line 135">
                <a:extLst>
                  <a:ext uri="{FF2B5EF4-FFF2-40B4-BE49-F238E27FC236}">
                    <a16:creationId xmlns:a16="http://schemas.microsoft.com/office/drawing/2014/main" id="{E3F3CF7A-E228-49FD-9777-14180657DCF1}"/>
                  </a:ext>
                </a:extLst>
              </p:cNvPr>
              <p:cNvSpPr>
                <a:spLocks noChangeShapeType="1"/>
              </p:cNvSpPr>
              <p:nvPr/>
            </p:nvSpPr>
            <p:spPr bwMode="auto">
              <a:xfrm>
                <a:off x="6019800" y="4648200"/>
                <a:ext cx="76200" cy="152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type="triangle" w="med" len="med"/>
                  </a14:hiddenLine>
                </a:ext>
              </a:extLst>
            </p:spPr>
            <p:txBody>
              <a:bodyPr>
                <a:spAutoFit/>
              </a:bodyPr>
              <a:lstStyle/>
              <a:p>
                <a:endParaRPr lang="en-US"/>
              </a:p>
            </p:txBody>
          </p:sp>
          <p:sp>
            <p:nvSpPr>
              <p:cNvPr id="115866" name="Line 136">
                <a:extLst>
                  <a:ext uri="{FF2B5EF4-FFF2-40B4-BE49-F238E27FC236}">
                    <a16:creationId xmlns:a16="http://schemas.microsoft.com/office/drawing/2014/main" id="{E01F962E-9422-4666-8CAD-9F92843202E7}"/>
                  </a:ext>
                </a:extLst>
              </p:cNvPr>
              <p:cNvSpPr>
                <a:spLocks noChangeShapeType="1"/>
              </p:cNvSpPr>
              <p:nvPr/>
            </p:nvSpPr>
            <p:spPr bwMode="auto">
              <a:xfrm>
                <a:off x="6096000" y="4724400"/>
                <a:ext cx="0" cy="152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type="triangle" w="med" len="med"/>
                  </a14:hiddenLine>
                </a:ext>
              </a:extLst>
            </p:spPr>
            <p:txBody>
              <a:bodyPr>
                <a:spAutoFit/>
              </a:bodyPr>
              <a:lstStyle/>
              <a:p>
                <a:endParaRPr lang="en-US"/>
              </a:p>
            </p:txBody>
          </p:sp>
          <p:sp>
            <p:nvSpPr>
              <p:cNvPr id="115867" name="Line 137">
                <a:extLst>
                  <a:ext uri="{FF2B5EF4-FFF2-40B4-BE49-F238E27FC236}">
                    <a16:creationId xmlns:a16="http://schemas.microsoft.com/office/drawing/2014/main" id="{A6B6CBDA-321B-4474-8A77-EB4BEEC541BD}"/>
                  </a:ext>
                </a:extLst>
              </p:cNvPr>
              <p:cNvSpPr>
                <a:spLocks noChangeShapeType="1"/>
              </p:cNvSpPr>
              <p:nvPr/>
            </p:nvSpPr>
            <p:spPr bwMode="auto">
              <a:xfrm>
                <a:off x="6019800" y="4648200"/>
                <a:ext cx="152400" cy="152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triangle" w="med" len="med"/>
                    <a:tailEnd type="triangle" w="med" len="med"/>
                  </a14:hiddenLine>
                </a:ext>
              </a:extLst>
            </p:spPr>
            <p:txBody>
              <a:bodyPr>
                <a:spAutoFit/>
              </a:bodyPr>
              <a:lstStyle/>
              <a:p>
                <a:endParaRPr lang="en-US"/>
              </a:p>
            </p:txBody>
          </p:sp>
          <p:sp>
            <p:nvSpPr>
              <p:cNvPr id="115868" name="Rectangle 615">
                <a:extLst>
                  <a:ext uri="{FF2B5EF4-FFF2-40B4-BE49-F238E27FC236}">
                    <a16:creationId xmlns:a16="http://schemas.microsoft.com/office/drawing/2014/main" id="{A4C61C53-BA23-4B62-9CFF-2434B4ACCC2B}"/>
                  </a:ext>
                </a:extLst>
              </p:cNvPr>
              <p:cNvSpPr>
                <a:spLocks noChangeArrowheads="1"/>
              </p:cNvSpPr>
              <p:nvPr/>
            </p:nvSpPr>
            <p:spPr bwMode="auto">
              <a:xfrm rot="21437108">
                <a:off x="5767572" y="3538974"/>
                <a:ext cx="211597" cy="21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a:solidFill>
                      <a:srgbClr val="000000"/>
                    </a:solidFill>
                  </a:rPr>
                  <a:t> </a:t>
                </a:r>
                <a:endParaRPr lang="en-US" altLang="en-US" sz="800" b="1">
                  <a:solidFill>
                    <a:srgbClr val="1F497D"/>
                  </a:solidFill>
                </a:endParaRPr>
              </a:p>
            </p:txBody>
          </p:sp>
        </p:grpSp>
        <p:sp>
          <p:nvSpPr>
            <p:cNvPr id="115847" name="Freeform 438">
              <a:extLst>
                <a:ext uri="{FF2B5EF4-FFF2-40B4-BE49-F238E27FC236}">
                  <a16:creationId xmlns:a16="http://schemas.microsoft.com/office/drawing/2014/main" id="{194603A3-DBF0-4759-9CB4-900CBDDBD80F}"/>
                </a:ext>
              </a:extLst>
            </p:cNvPr>
            <p:cNvSpPr>
              <a:spLocks/>
            </p:cNvSpPr>
            <p:nvPr/>
          </p:nvSpPr>
          <p:spPr bwMode="auto">
            <a:xfrm>
              <a:off x="1352641" y="2653867"/>
              <a:ext cx="914479" cy="1230271"/>
            </a:xfrm>
            <a:custGeom>
              <a:avLst/>
              <a:gdLst>
                <a:gd name="T0" fmla="*/ 2147483646 w 577"/>
                <a:gd name="T1" fmla="*/ 0 h 775"/>
                <a:gd name="T2" fmla="*/ 0 w 577"/>
                <a:gd name="T3" fmla="*/ 2147483646 h 775"/>
                <a:gd name="T4" fmla="*/ 2147483646 w 577"/>
                <a:gd name="T5" fmla="*/ 2147483646 h 775"/>
                <a:gd name="T6" fmla="*/ 2147483646 w 577"/>
                <a:gd name="T7" fmla="*/ 2147483646 h 775"/>
                <a:gd name="T8" fmla="*/ 2147483646 w 577"/>
                <a:gd name="T9" fmla="*/ 2147483646 h 775"/>
                <a:gd name="T10" fmla="*/ 2147483646 w 577"/>
                <a:gd name="T11" fmla="*/ 2147483646 h 775"/>
                <a:gd name="T12" fmla="*/ 2147483646 w 577"/>
                <a:gd name="T13" fmla="*/ 2147483646 h 775"/>
                <a:gd name="T14" fmla="*/ 2147483646 w 577"/>
                <a:gd name="T15" fmla="*/ 2147483646 h 775"/>
                <a:gd name="T16" fmla="*/ 2147483646 w 577"/>
                <a:gd name="T17" fmla="*/ 2147483646 h 775"/>
                <a:gd name="T18" fmla="*/ 2147483646 w 577"/>
                <a:gd name="T19" fmla="*/ 2147483646 h 775"/>
                <a:gd name="T20" fmla="*/ 2147483646 w 577"/>
                <a:gd name="T21" fmla="*/ 2147483646 h 775"/>
                <a:gd name="T22" fmla="*/ 2147483646 w 577"/>
                <a:gd name="T23" fmla="*/ 0 h 7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7"/>
                <a:gd name="T37" fmla="*/ 0 h 775"/>
                <a:gd name="T38" fmla="*/ 577 w 577"/>
                <a:gd name="T39" fmla="*/ 775 h 7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7" h="775">
                  <a:moveTo>
                    <a:pt x="73" y="0"/>
                  </a:moveTo>
                  <a:lnTo>
                    <a:pt x="0" y="305"/>
                  </a:lnTo>
                  <a:lnTo>
                    <a:pt x="392" y="774"/>
                  </a:lnTo>
                  <a:lnTo>
                    <a:pt x="417" y="754"/>
                  </a:lnTo>
                  <a:lnTo>
                    <a:pt x="416" y="661"/>
                  </a:lnTo>
                  <a:lnTo>
                    <a:pt x="464" y="668"/>
                  </a:lnTo>
                  <a:lnTo>
                    <a:pt x="514" y="384"/>
                  </a:lnTo>
                  <a:lnTo>
                    <a:pt x="548" y="191"/>
                  </a:lnTo>
                  <a:lnTo>
                    <a:pt x="557" y="132"/>
                  </a:lnTo>
                  <a:lnTo>
                    <a:pt x="576" y="80"/>
                  </a:lnTo>
                  <a:lnTo>
                    <a:pt x="317" y="47"/>
                  </a:lnTo>
                  <a:lnTo>
                    <a:pt x="73" y="0"/>
                  </a:lnTo>
                </a:path>
              </a:pathLst>
            </a:custGeom>
            <a:solidFill>
              <a:srgbClr val="C5FFC6"/>
            </a:solidFill>
            <a:ln w="12700" cap="rnd">
              <a:solidFill>
                <a:srgbClr val="000000"/>
              </a:solidFill>
              <a:round/>
              <a:headEnd/>
              <a:tailEnd/>
            </a:ln>
          </p:spPr>
          <p:txBody>
            <a:bodyPr/>
            <a:lstStyle/>
            <a:p>
              <a:endParaRPr lang="en-US" dirty="0">
                <a:latin typeface="Arial" panose="020B0604020202020204" pitchFamily="34" charset="0"/>
                <a:cs typeface="Arial" panose="020B0604020202020204" pitchFamily="34" charset="0"/>
              </a:endParaRPr>
            </a:p>
          </p:txBody>
        </p:sp>
        <p:sp>
          <p:nvSpPr>
            <p:cNvPr id="115848" name="Rectangle 439">
              <a:extLst>
                <a:ext uri="{FF2B5EF4-FFF2-40B4-BE49-F238E27FC236}">
                  <a16:creationId xmlns:a16="http://schemas.microsoft.com/office/drawing/2014/main" id="{DAB4185A-3D98-4781-A696-DD00EDF10D14}"/>
                </a:ext>
              </a:extLst>
            </p:cNvPr>
            <p:cNvSpPr>
              <a:spLocks noChangeArrowheads="1"/>
            </p:cNvSpPr>
            <p:nvPr/>
          </p:nvSpPr>
          <p:spPr bwMode="auto">
            <a:xfrm>
              <a:off x="1473159" y="2960709"/>
              <a:ext cx="685858" cy="3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19/10/</a:t>
              </a:r>
              <a:r>
                <a:rPr lang="en-US" altLang="en-US" sz="800" b="1" dirty="0">
                  <a:solidFill>
                    <a:srgbClr val="FF0000"/>
                  </a:solidFill>
                </a:rPr>
                <a:t>2</a:t>
              </a:r>
            </a:p>
            <a:p>
              <a:pPr algn="ctr">
                <a:spcBef>
                  <a:spcPct val="0"/>
                </a:spcBef>
                <a:buFont typeface="Wingdings" panose="05000000000000000000" pitchFamily="2" charset="2"/>
                <a:buNone/>
              </a:pPr>
              <a:r>
                <a:rPr lang="en-US" altLang="en-US" sz="800" b="1" dirty="0">
                  <a:solidFill>
                    <a:srgbClr val="000000"/>
                  </a:solidFill>
                </a:rPr>
                <a:t>NV</a:t>
              </a:r>
            </a:p>
          </p:txBody>
        </p:sp>
        <p:sp>
          <p:nvSpPr>
            <p:cNvPr id="115849" name="Rectangle 440">
              <a:extLst>
                <a:ext uri="{FF2B5EF4-FFF2-40B4-BE49-F238E27FC236}">
                  <a16:creationId xmlns:a16="http://schemas.microsoft.com/office/drawing/2014/main" id="{AC183E5F-70CC-4981-B52B-24C386F8A0F5}"/>
                </a:ext>
              </a:extLst>
            </p:cNvPr>
            <p:cNvSpPr>
              <a:spLocks noChangeArrowheads="1"/>
            </p:cNvSpPr>
            <p:nvPr/>
          </p:nvSpPr>
          <p:spPr bwMode="auto">
            <a:xfrm>
              <a:off x="5940002" y="3298764"/>
              <a:ext cx="631879" cy="215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 typeface="Wingdings" panose="05000000000000000000" pitchFamily="2" charset="2"/>
                <a:buNone/>
              </a:pPr>
              <a:r>
                <a:rPr lang="en-US" altLang="en-US" sz="800" b="1">
                  <a:solidFill>
                    <a:srgbClr val="000000"/>
                  </a:solidFill>
                </a:rPr>
                <a:t>KY</a:t>
              </a:r>
              <a:endParaRPr lang="en-US" altLang="en-US" sz="800">
                <a:solidFill>
                  <a:srgbClr val="000000"/>
                </a:solidFill>
                <a:latin typeface="Times New Roman" panose="02020603050405020304" pitchFamily="18" charset="0"/>
              </a:endParaRPr>
            </a:p>
          </p:txBody>
        </p:sp>
        <p:sp>
          <p:nvSpPr>
            <p:cNvPr id="115850" name="TextBox 870">
              <a:extLst>
                <a:ext uri="{FF2B5EF4-FFF2-40B4-BE49-F238E27FC236}">
                  <a16:creationId xmlns:a16="http://schemas.microsoft.com/office/drawing/2014/main" id="{A9920241-FD20-4A10-8540-8D226114EEEF}"/>
                </a:ext>
              </a:extLst>
            </p:cNvPr>
            <p:cNvSpPr txBox="1">
              <a:spLocks noChangeArrowheads="1"/>
            </p:cNvSpPr>
            <p:nvPr/>
          </p:nvSpPr>
          <p:spPr bwMode="auto">
            <a:xfrm>
              <a:off x="6010157" y="3633716"/>
              <a:ext cx="320703" cy="215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 typeface="Wingdings" panose="05000000000000000000" pitchFamily="2" charset="2"/>
                <a:buNone/>
              </a:pPr>
              <a:r>
                <a:rPr lang="en-US" altLang="en-US" sz="800" b="1">
                  <a:solidFill>
                    <a:srgbClr val="000000"/>
                  </a:solidFill>
                </a:rPr>
                <a:t>TN</a:t>
              </a:r>
            </a:p>
          </p:txBody>
        </p:sp>
        <p:sp>
          <p:nvSpPr>
            <p:cNvPr id="115851" name="TextBox 871">
              <a:extLst>
                <a:ext uri="{FF2B5EF4-FFF2-40B4-BE49-F238E27FC236}">
                  <a16:creationId xmlns:a16="http://schemas.microsoft.com/office/drawing/2014/main" id="{34D0858F-8AF1-43B9-836A-40DC73FC0702}"/>
                </a:ext>
              </a:extLst>
            </p:cNvPr>
            <p:cNvSpPr txBox="1">
              <a:spLocks noChangeArrowheads="1"/>
            </p:cNvSpPr>
            <p:nvPr/>
          </p:nvSpPr>
          <p:spPr bwMode="auto">
            <a:xfrm>
              <a:off x="7042726" y="3600919"/>
              <a:ext cx="330229" cy="215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 typeface="Wingdings" panose="05000000000000000000" pitchFamily="2" charset="2"/>
                <a:buNone/>
              </a:pPr>
              <a:r>
                <a:rPr lang="en-US" altLang="en-US" sz="800" b="1">
                  <a:solidFill>
                    <a:srgbClr val="000000"/>
                  </a:solidFill>
                </a:rPr>
                <a:t>NC</a:t>
              </a:r>
            </a:p>
          </p:txBody>
        </p:sp>
        <p:sp>
          <p:nvSpPr>
            <p:cNvPr id="115852" name="TextBox 872">
              <a:extLst>
                <a:ext uri="{FF2B5EF4-FFF2-40B4-BE49-F238E27FC236}">
                  <a16:creationId xmlns:a16="http://schemas.microsoft.com/office/drawing/2014/main" id="{691519C4-7832-4068-B714-0236F7D4FC29}"/>
                </a:ext>
              </a:extLst>
            </p:cNvPr>
            <p:cNvSpPr txBox="1">
              <a:spLocks noChangeArrowheads="1"/>
            </p:cNvSpPr>
            <p:nvPr/>
          </p:nvSpPr>
          <p:spPr bwMode="auto">
            <a:xfrm>
              <a:off x="5803811" y="3416726"/>
              <a:ext cx="609652" cy="22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 typeface="Wingdings" panose="05000000000000000000" pitchFamily="2" charset="2"/>
                <a:buNone/>
              </a:pPr>
              <a:r>
                <a:rPr lang="en-US" altLang="en-US" sz="800" b="1" dirty="0">
                  <a:solidFill>
                    <a:srgbClr val="000000"/>
                  </a:solidFill>
                </a:rPr>
                <a:t>62/25/</a:t>
              </a:r>
              <a:r>
                <a:rPr lang="en-US" altLang="en-US" sz="800" b="1" dirty="0">
                  <a:solidFill>
                    <a:srgbClr val="FF0000"/>
                  </a:solidFill>
                </a:rPr>
                <a:t>4</a:t>
              </a:r>
            </a:p>
          </p:txBody>
        </p:sp>
        <p:sp>
          <p:nvSpPr>
            <p:cNvPr id="115853" name="TextBox 873">
              <a:extLst>
                <a:ext uri="{FF2B5EF4-FFF2-40B4-BE49-F238E27FC236}">
                  <a16:creationId xmlns:a16="http://schemas.microsoft.com/office/drawing/2014/main" id="{18CEBD46-03B2-4496-B283-262741A7C785}"/>
                </a:ext>
              </a:extLst>
            </p:cNvPr>
            <p:cNvSpPr txBox="1">
              <a:spLocks noChangeArrowheads="1"/>
            </p:cNvSpPr>
            <p:nvPr/>
          </p:nvSpPr>
          <p:spPr bwMode="auto">
            <a:xfrm>
              <a:off x="5637123" y="3689976"/>
              <a:ext cx="556355" cy="221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 typeface="Wingdings" panose="05000000000000000000" pitchFamily="2" charset="2"/>
                <a:buNone/>
              </a:pPr>
              <a:r>
                <a:rPr lang="en-US" altLang="en-US" sz="800" b="1" dirty="0">
                  <a:solidFill>
                    <a:srgbClr val="000000"/>
                  </a:solidFill>
                </a:rPr>
                <a:t>72/34/</a:t>
              </a:r>
              <a:r>
                <a:rPr lang="en-US" altLang="en-US" sz="800" b="1" dirty="0">
                  <a:solidFill>
                    <a:srgbClr val="FF0000"/>
                  </a:solidFill>
                </a:rPr>
                <a:t>8</a:t>
              </a:r>
            </a:p>
          </p:txBody>
        </p:sp>
        <p:sp>
          <p:nvSpPr>
            <p:cNvPr id="115854" name="TextBox 874">
              <a:extLst>
                <a:ext uri="{FF2B5EF4-FFF2-40B4-BE49-F238E27FC236}">
                  <a16:creationId xmlns:a16="http://schemas.microsoft.com/office/drawing/2014/main" id="{70D5351C-A667-46BE-AB87-4986EC0A5A3D}"/>
                </a:ext>
              </a:extLst>
            </p:cNvPr>
            <p:cNvSpPr txBox="1">
              <a:spLocks noChangeArrowheads="1"/>
            </p:cNvSpPr>
            <p:nvPr/>
          </p:nvSpPr>
          <p:spPr bwMode="auto">
            <a:xfrm>
              <a:off x="6613447" y="3547037"/>
              <a:ext cx="616827" cy="221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 typeface="Wingdings" panose="05000000000000000000" pitchFamily="2" charset="2"/>
                <a:buNone/>
              </a:pPr>
              <a:r>
                <a:rPr lang="en-US" altLang="en-US" sz="800" b="1" dirty="0">
                  <a:solidFill>
                    <a:srgbClr val="000000"/>
                  </a:solidFill>
                </a:rPr>
                <a:t>127/47/</a:t>
              </a:r>
              <a:r>
                <a:rPr lang="en-US" altLang="en-US" sz="800" b="1" dirty="0">
                  <a:solidFill>
                    <a:srgbClr val="FF0000"/>
                  </a:solidFill>
                </a:rPr>
                <a:t>3</a:t>
              </a:r>
            </a:p>
          </p:txBody>
        </p:sp>
        <p:sp>
          <p:nvSpPr>
            <p:cNvPr id="115855" name="Rectangle 448">
              <a:extLst>
                <a:ext uri="{FF2B5EF4-FFF2-40B4-BE49-F238E27FC236}">
                  <a16:creationId xmlns:a16="http://schemas.microsoft.com/office/drawing/2014/main" id="{8BC170ED-8C40-4985-ABD3-3B76FC7A798D}"/>
                </a:ext>
              </a:extLst>
            </p:cNvPr>
            <p:cNvSpPr>
              <a:spLocks noChangeArrowheads="1"/>
            </p:cNvSpPr>
            <p:nvPr/>
          </p:nvSpPr>
          <p:spPr bwMode="auto">
            <a:xfrm>
              <a:off x="6533543" y="3792152"/>
              <a:ext cx="554340" cy="219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79/22/</a:t>
              </a:r>
              <a:r>
                <a:rPr lang="en-US" altLang="en-US" sz="800" b="1" dirty="0">
                  <a:solidFill>
                    <a:srgbClr val="FF0000"/>
                  </a:solidFill>
                </a:rPr>
                <a:t>3</a:t>
              </a:r>
            </a:p>
          </p:txBody>
        </p:sp>
      </p:grpSp>
      <p:sp>
        <p:nvSpPr>
          <p:cNvPr id="115717" name="Rectangle 366">
            <a:extLst>
              <a:ext uri="{FF2B5EF4-FFF2-40B4-BE49-F238E27FC236}">
                <a16:creationId xmlns:a16="http://schemas.microsoft.com/office/drawing/2014/main" id="{6D413E53-1921-4120-AB78-B7FA9B3D740F}"/>
              </a:ext>
            </a:extLst>
          </p:cNvPr>
          <p:cNvSpPr>
            <a:spLocks noChangeArrowheads="1"/>
          </p:cNvSpPr>
          <p:nvPr/>
        </p:nvSpPr>
        <p:spPr bwMode="auto">
          <a:xfrm>
            <a:off x="7840662" y="4951070"/>
            <a:ext cx="1104900" cy="212725"/>
          </a:xfrm>
          <a:prstGeom prst="rect">
            <a:avLst/>
          </a:prstGeom>
          <a:solidFill>
            <a:srgbClr val="99CCFF"/>
          </a:solidFill>
          <a:ln w="12700">
            <a:solidFill>
              <a:schemeClr val="tx1"/>
            </a:solidFill>
            <a:miter lim="800000"/>
            <a:headEnd/>
            <a:tailEnd/>
          </a:ln>
        </p:spPr>
        <p:txBody>
          <a:bodyPr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 typeface="Wingdings" panose="05000000000000000000" pitchFamily="2" charset="2"/>
              <a:buNone/>
            </a:pPr>
            <a:r>
              <a:rPr lang="en-US" altLang="en-US" sz="800" b="1" dirty="0">
                <a:solidFill>
                  <a:srgbClr val="000000"/>
                </a:solidFill>
              </a:rPr>
              <a:t>Puerto Rico  5/144</a:t>
            </a:r>
          </a:p>
        </p:txBody>
      </p:sp>
      <p:sp>
        <p:nvSpPr>
          <p:cNvPr id="8" name="Rectangle 7">
            <a:extLst>
              <a:ext uri="{FF2B5EF4-FFF2-40B4-BE49-F238E27FC236}">
                <a16:creationId xmlns:a16="http://schemas.microsoft.com/office/drawing/2014/main" id="{6C5F87F4-87DD-4684-8907-C3DE32BC5ACB}"/>
              </a:ext>
            </a:extLst>
          </p:cNvPr>
          <p:cNvSpPr>
            <a:spLocks noChangeArrowheads="1"/>
          </p:cNvSpPr>
          <p:nvPr/>
        </p:nvSpPr>
        <p:spPr bwMode="auto">
          <a:xfrm>
            <a:off x="1900395" y="1134438"/>
            <a:ext cx="5358381" cy="517525"/>
          </a:xfrm>
          <a:prstGeom prst="rect">
            <a:avLst/>
          </a:prstGeom>
          <a:noFill/>
          <a:ln w="12700">
            <a:noFill/>
            <a:miter lim="800000"/>
            <a:headEnd/>
            <a:tailEnd/>
          </a:ln>
          <a:effectLst/>
        </p:spPr>
        <p:txBody>
          <a:bodyPr lIns="90488" tIns="44450" rIns="90488" bIns="44450" anchor="ct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defRPr/>
            </a:pPr>
            <a:r>
              <a:rPr lang="en-US" sz="1600" b="1" dirty="0">
                <a:solidFill>
                  <a:prstClr val="black"/>
                </a:solidFill>
                <a:effectLst>
                  <a:outerShdw blurRad="38100" dist="38100" dir="2700000" algn="tl">
                    <a:srgbClr val="C0C0C0"/>
                  </a:outerShdw>
                </a:effectLst>
                <a:latin typeface="Arial" charset="0"/>
              </a:rPr>
              <a:t>Geographic Distribution</a:t>
            </a:r>
            <a:br>
              <a:rPr lang="en-US" sz="1600" b="1" dirty="0">
                <a:solidFill>
                  <a:prstClr val="black"/>
                </a:solidFill>
                <a:effectLst>
                  <a:outerShdw blurRad="38100" dist="38100" dir="2700000" algn="tl">
                    <a:srgbClr val="C0C0C0"/>
                  </a:outerShdw>
                </a:effectLst>
                <a:latin typeface="Arial" charset="0"/>
              </a:rPr>
            </a:br>
            <a:r>
              <a:rPr lang="en-US" sz="1200" dirty="0">
                <a:solidFill>
                  <a:prstClr val="black"/>
                </a:solidFill>
                <a:latin typeface="Arial" panose="020B0604020202020204"/>
              </a:rPr>
              <a:t>(Number of Schools in the State / Total of High Schools in the Nation (36023) </a:t>
            </a:r>
          </a:p>
          <a:p>
            <a:pPr eaLnBrk="1" hangingPunct="1">
              <a:defRPr/>
            </a:pPr>
            <a:r>
              <a:rPr lang="en-US" sz="1200" dirty="0">
                <a:solidFill>
                  <a:prstClr val="black"/>
                </a:solidFill>
                <a:latin typeface="Arial" charset="0"/>
              </a:rPr>
              <a:t> (Example: MI (1439/36023) * 1744 = 70 </a:t>
            </a:r>
          </a:p>
        </p:txBody>
      </p:sp>
      <p:sp>
        <p:nvSpPr>
          <p:cNvPr id="115720" name="Rectangle 364">
            <a:extLst>
              <a:ext uri="{FF2B5EF4-FFF2-40B4-BE49-F238E27FC236}">
                <a16:creationId xmlns:a16="http://schemas.microsoft.com/office/drawing/2014/main" id="{4DCFF999-A3DF-4FB3-820D-CD5EB8B2DD25}"/>
              </a:ext>
            </a:extLst>
          </p:cNvPr>
          <p:cNvSpPr>
            <a:spLocks noChangeArrowheads="1"/>
          </p:cNvSpPr>
          <p:nvPr/>
        </p:nvSpPr>
        <p:spPr bwMode="auto">
          <a:xfrm>
            <a:off x="7834312" y="4660557"/>
            <a:ext cx="1109663" cy="212879"/>
          </a:xfrm>
          <a:prstGeom prst="rect">
            <a:avLst/>
          </a:prstGeom>
          <a:solidFill>
            <a:srgbClr val="99CCFF"/>
          </a:solidFill>
          <a:ln w="12700">
            <a:solidFill>
              <a:schemeClr val="tx1"/>
            </a:solidFill>
            <a:miter lim="800000"/>
            <a:headEnd/>
            <a:tailEnd/>
          </a:ln>
        </p:spPr>
        <p:txBody>
          <a:bodyPr lIns="90488" tIns="44450" rIns="90488" bIns="44450">
            <a:spAutoFit/>
          </a:bodyPr>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742950" indent="-2857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1600200" indent="-228600">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altLang="en-US" sz="800" b="1" dirty="0">
                <a:solidFill>
                  <a:srgbClr val="000000"/>
                </a:solidFill>
              </a:rPr>
              <a:t>Virgin Islands 4/19</a:t>
            </a:r>
          </a:p>
        </p:txBody>
      </p:sp>
      <p:grpSp>
        <p:nvGrpSpPr>
          <p:cNvPr id="115721" name="Group 10">
            <a:extLst>
              <a:ext uri="{FF2B5EF4-FFF2-40B4-BE49-F238E27FC236}">
                <a16:creationId xmlns:a16="http://schemas.microsoft.com/office/drawing/2014/main" id="{C465FA56-629F-4BBE-A57A-11418D26D1BB}"/>
              </a:ext>
            </a:extLst>
          </p:cNvPr>
          <p:cNvGrpSpPr>
            <a:grpSpLocks/>
          </p:cNvGrpSpPr>
          <p:nvPr/>
        </p:nvGrpSpPr>
        <p:grpSpPr bwMode="auto">
          <a:xfrm>
            <a:off x="339040" y="5783071"/>
            <a:ext cx="2901950" cy="1023938"/>
            <a:chOff x="4650968" y="5272231"/>
            <a:chExt cx="3041604" cy="1053522"/>
          </a:xfrm>
        </p:grpSpPr>
        <p:grpSp>
          <p:nvGrpSpPr>
            <p:cNvPr id="115723" name="Group 12">
              <a:extLst>
                <a:ext uri="{FF2B5EF4-FFF2-40B4-BE49-F238E27FC236}">
                  <a16:creationId xmlns:a16="http://schemas.microsoft.com/office/drawing/2014/main" id="{34B39492-5DF6-414D-B004-8FDD8F957E6D}"/>
                </a:ext>
              </a:extLst>
            </p:cNvPr>
            <p:cNvGrpSpPr>
              <a:grpSpLocks/>
            </p:cNvGrpSpPr>
            <p:nvPr/>
          </p:nvGrpSpPr>
          <p:grpSpPr bwMode="auto">
            <a:xfrm>
              <a:off x="4650968" y="5485364"/>
              <a:ext cx="3041604" cy="840389"/>
              <a:chOff x="7338027" y="5564673"/>
              <a:chExt cx="3153178" cy="840389"/>
            </a:xfrm>
          </p:grpSpPr>
          <p:sp>
            <p:nvSpPr>
              <p:cNvPr id="115725" name="Rectangle 14">
                <a:extLst>
                  <a:ext uri="{FF2B5EF4-FFF2-40B4-BE49-F238E27FC236}">
                    <a16:creationId xmlns:a16="http://schemas.microsoft.com/office/drawing/2014/main" id="{893276D3-4E8E-4F41-95AE-FF1EF252020E}"/>
                  </a:ext>
                </a:extLst>
              </p:cNvPr>
              <p:cNvSpPr>
                <a:spLocks noChangeArrowheads="1"/>
              </p:cNvSpPr>
              <p:nvPr/>
            </p:nvSpPr>
            <p:spPr bwMode="auto">
              <a:xfrm>
                <a:off x="7338027" y="5564673"/>
                <a:ext cx="3153178" cy="840389"/>
              </a:xfrm>
              <a:prstGeom prst="rect">
                <a:avLst/>
              </a:prstGeom>
              <a:solidFill>
                <a:srgbClr val="D9D9D9">
                  <a:alpha val="50195"/>
                </a:srgbClr>
              </a:solidFill>
              <a:ln w="19050">
                <a:solidFill>
                  <a:schemeClr val="tx1"/>
                </a:solidFill>
                <a:miter lim="800000"/>
                <a:headEnd/>
                <a:tailEnd/>
              </a:ln>
            </p:spPr>
            <p:txBody>
              <a:bodyPr wrap="none"/>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395288" indent="-1460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95313" indent="-149225">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739775" indent="-142875">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889000" indent="-149225">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1346200" indent="-149225"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1803400" indent="-149225"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2260600" indent="-149225"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2717800" indent="-149225"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spcBef>
                    <a:spcPct val="0"/>
                  </a:spcBef>
                  <a:buFontTx/>
                  <a:buNone/>
                </a:pPr>
                <a:r>
                  <a:rPr lang="en-US" altLang="en-US" sz="800" b="1">
                    <a:solidFill>
                      <a:srgbClr val="000000"/>
                    </a:solidFill>
                  </a:rPr>
                  <a:t># of JROTC programs / Authorized # of JROTC Programs</a:t>
                </a:r>
              </a:p>
              <a:p>
                <a:pPr algn="ctr" eaLnBrk="1" hangingPunct="1">
                  <a:lnSpc>
                    <a:spcPct val="150000"/>
                  </a:lnSpc>
                  <a:spcBef>
                    <a:spcPct val="0"/>
                  </a:spcBef>
                  <a:buFontTx/>
                  <a:buNone/>
                </a:pPr>
                <a:r>
                  <a:rPr lang="en-US" altLang="en-US" sz="800" b="1">
                    <a:solidFill>
                      <a:srgbClr val="000000"/>
                    </a:solidFill>
                  </a:rPr>
                  <a:t>        Oversubscribed States</a:t>
                </a:r>
              </a:p>
              <a:p>
                <a:pPr algn="ctr" eaLnBrk="1" hangingPunct="1">
                  <a:lnSpc>
                    <a:spcPct val="150000"/>
                  </a:lnSpc>
                  <a:spcBef>
                    <a:spcPct val="0"/>
                  </a:spcBef>
                  <a:buFontTx/>
                  <a:buNone/>
                </a:pPr>
                <a:r>
                  <a:rPr lang="en-US" altLang="en-US" sz="800" b="1">
                    <a:solidFill>
                      <a:srgbClr val="000000"/>
                    </a:solidFill>
                  </a:rPr>
                  <a:t>        Undersubscribed States</a:t>
                </a:r>
              </a:p>
              <a:p>
                <a:pPr algn="ctr" eaLnBrk="1" hangingPunct="1">
                  <a:lnSpc>
                    <a:spcPct val="150000"/>
                  </a:lnSpc>
                  <a:spcBef>
                    <a:spcPct val="0"/>
                  </a:spcBef>
                  <a:buFontTx/>
                  <a:buNone/>
                </a:pPr>
                <a:r>
                  <a:rPr lang="en-US" altLang="en-US" sz="800" b="1">
                    <a:solidFill>
                      <a:srgbClr val="000000"/>
                    </a:solidFill>
                  </a:rPr>
                  <a:t>        Neither Over/Undersubscribed areas</a:t>
                </a:r>
              </a:p>
              <a:p>
                <a:pPr algn="ctr" eaLnBrk="1" hangingPunct="1">
                  <a:spcBef>
                    <a:spcPct val="0"/>
                  </a:spcBef>
                  <a:buFontTx/>
                  <a:buNone/>
                </a:pPr>
                <a:endParaRPr lang="en-US" altLang="en-US" sz="900" b="1">
                  <a:solidFill>
                    <a:srgbClr val="000000"/>
                  </a:solidFill>
                </a:endParaRPr>
              </a:p>
              <a:p>
                <a:pPr algn="ctr" eaLnBrk="1" hangingPunct="1">
                  <a:spcBef>
                    <a:spcPct val="0"/>
                  </a:spcBef>
                  <a:buFontTx/>
                  <a:buNone/>
                </a:pPr>
                <a:endParaRPr lang="en-US" altLang="en-US" sz="900" b="1">
                  <a:solidFill>
                    <a:srgbClr val="000000"/>
                  </a:solidFill>
                </a:endParaRPr>
              </a:p>
            </p:txBody>
          </p:sp>
          <p:sp>
            <p:nvSpPr>
              <p:cNvPr id="16" name="Oval 15">
                <a:extLst>
                  <a:ext uri="{FF2B5EF4-FFF2-40B4-BE49-F238E27FC236}">
                    <a16:creationId xmlns:a16="http://schemas.microsoft.com/office/drawing/2014/main" id="{275C753D-9DA6-4B60-9FAF-DF010893E6EB}"/>
                  </a:ext>
                </a:extLst>
              </p:cNvPr>
              <p:cNvSpPr/>
              <p:nvPr/>
            </p:nvSpPr>
            <p:spPr bwMode="auto">
              <a:xfrm>
                <a:off x="7434623" y="6022854"/>
                <a:ext cx="139720" cy="127403"/>
              </a:xfrm>
              <a:prstGeom prst="ellipse">
                <a:avLst/>
              </a:prstGeom>
              <a:solidFill>
                <a:srgbClr val="99CCFF"/>
              </a:solidFill>
              <a:ln w="12700" cap="flat"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dirty="0">
                  <a:solidFill>
                    <a:srgbClr val="FFFFFF"/>
                  </a:solidFill>
                  <a:latin typeface="Arial"/>
                </a:endParaRPr>
              </a:p>
            </p:txBody>
          </p:sp>
          <p:sp>
            <p:nvSpPr>
              <p:cNvPr id="17" name="Oval 16">
                <a:extLst>
                  <a:ext uri="{FF2B5EF4-FFF2-40B4-BE49-F238E27FC236}">
                    <a16:creationId xmlns:a16="http://schemas.microsoft.com/office/drawing/2014/main" id="{275C753D-9DA6-4B60-9FAF-DF010893E6EB}"/>
                  </a:ext>
                </a:extLst>
              </p:cNvPr>
              <p:cNvSpPr/>
              <p:nvPr/>
            </p:nvSpPr>
            <p:spPr bwMode="auto">
              <a:xfrm>
                <a:off x="7434623" y="5841550"/>
                <a:ext cx="139720" cy="127403"/>
              </a:xfrm>
              <a:prstGeom prst="ellipse">
                <a:avLst/>
              </a:prstGeom>
              <a:solidFill>
                <a:srgbClr val="C5FFC6"/>
              </a:solidFill>
              <a:ln w="12700" cap="flat"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srgbClr val="FFFFFF"/>
                  </a:solidFill>
                  <a:latin typeface="Arial"/>
                </a:endParaRPr>
              </a:p>
            </p:txBody>
          </p:sp>
          <p:sp>
            <p:nvSpPr>
              <p:cNvPr id="18" name="Oval 17">
                <a:extLst>
                  <a:ext uri="{FF2B5EF4-FFF2-40B4-BE49-F238E27FC236}">
                    <a16:creationId xmlns:a16="http://schemas.microsoft.com/office/drawing/2014/main" id="{275C753D-9DA6-4B60-9FAF-DF010893E6EB}"/>
                  </a:ext>
                </a:extLst>
              </p:cNvPr>
              <p:cNvSpPr/>
              <p:nvPr/>
            </p:nvSpPr>
            <p:spPr bwMode="auto">
              <a:xfrm>
                <a:off x="7434623" y="6204157"/>
                <a:ext cx="139720" cy="127403"/>
              </a:xfrm>
              <a:prstGeom prst="ellipse">
                <a:avLst/>
              </a:prstGeom>
              <a:solidFill>
                <a:srgbClr val="FFFF99"/>
              </a:solidFill>
              <a:ln w="12700" cap="flat" cmpd="sng" algn="ctr">
                <a:solidFill>
                  <a:schemeClr val="tx1"/>
                </a:solidFill>
                <a:prstDash val="solid"/>
              </a:ln>
              <a:effectLst/>
            </p:spPr>
            <p:txBody>
              <a:bodyPr anchor="ctr"/>
              <a:lstStyle/>
              <a:p>
                <a:pPr algn="ctr" eaLnBrk="1" fontAlgn="auto" hangingPunct="1">
                  <a:spcBef>
                    <a:spcPts val="0"/>
                  </a:spcBef>
                  <a:spcAft>
                    <a:spcPts val="0"/>
                  </a:spcAft>
                  <a:defRPr/>
                </a:pPr>
                <a:endParaRPr lang="en-US" kern="0">
                  <a:solidFill>
                    <a:srgbClr val="FFFFFF"/>
                  </a:solidFill>
                  <a:latin typeface="Arial"/>
                </a:endParaRPr>
              </a:p>
            </p:txBody>
          </p:sp>
        </p:grpSp>
        <p:sp>
          <p:nvSpPr>
            <p:cNvPr id="115724" name="TextBox 13">
              <a:extLst>
                <a:ext uri="{FF2B5EF4-FFF2-40B4-BE49-F238E27FC236}">
                  <a16:creationId xmlns:a16="http://schemas.microsoft.com/office/drawing/2014/main" id="{80A2AF6A-C10F-4F5A-ACCE-4B0B73EB80D6}"/>
                </a:ext>
              </a:extLst>
            </p:cNvPr>
            <p:cNvSpPr txBox="1">
              <a:spLocks noChangeArrowheads="1"/>
            </p:cNvSpPr>
            <p:nvPr/>
          </p:nvSpPr>
          <p:spPr bwMode="auto">
            <a:xfrm>
              <a:off x="5914992" y="5272231"/>
              <a:ext cx="416167" cy="24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b="1">
                  <a:solidFill>
                    <a:srgbClr val="000000"/>
                  </a:solidFill>
                </a:rPr>
                <a:t>Key</a:t>
              </a:r>
            </a:p>
          </p:txBody>
        </p:sp>
      </p:grpSp>
      <p:sp>
        <p:nvSpPr>
          <p:cNvPr id="115722" name="Rectangle 11">
            <a:extLst>
              <a:ext uri="{FF2B5EF4-FFF2-40B4-BE49-F238E27FC236}">
                <a16:creationId xmlns:a16="http://schemas.microsoft.com/office/drawing/2014/main" id="{A0605D7D-52DA-488F-97BA-C464BBABC93A}"/>
              </a:ext>
            </a:extLst>
          </p:cNvPr>
          <p:cNvSpPr>
            <a:spLocks noChangeArrowheads="1"/>
          </p:cNvSpPr>
          <p:nvPr/>
        </p:nvSpPr>
        <p:spPr bwMode="auto">
          <a:xfrm>
            <a:off x="5259388" y="5332413"/>
            <a:ext cx="2389187" cy="1474787"/>
          </a:xfrm>
          <a:prstGeom prst="rect">
            <a:avLst/>
          </a:prstGeom>
          <a:solidFill>
            <a:schemeClr val="bg1">
              <a:lumMod val="85000"/>
              <a:alpha val="50195"/>
            </a:schemeClr>
          </a:solidFill>
          <a:ln w="19050">
            <a:solidFill>
              <a:schemeClr val="tx1"/>
            </a:solidFill>
            <a:miter lim="800000"/>
            <a:headEnd/>
            <a:tailEnd/>
          </a:ln>
        </p:spPr>
        <p:txBody>
          <a:bodyPr wrap="none"/>
          <a:lstStyle>
            <a:lvl1pPr>
              <a:spcBef>
                <a:spcPts val="525"/>
              </a:spcBef>
              <a:buFont typeface="Wingdings" panose="05000000000000000000" pitchFamily="2" charset="2"/>
              <a:buChar char="Ø"/>
              <a:defRPr sz="2200">
                <a:solidFill>
                  <a:schemeClr val="tx1"/>
                </a:solidFill>
                <a:latin typeface="Arial" panose="020B0604020202020204" pitchFamily="34" charset="0"/>
                <a:cs typeface="Arial" panose="020B0604020202020204" pitchFamily="34" charset="0"/>
              </a:defRPr>
            </a:lvl1pPr>
            <a:lvl2pPr marL="395288" indent="-146050">
              <a:spcBef>
                <a:spcPts val="525"/>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95313" indent="-149225">
              <a:spcBef>
                <a:spcPts val="525"/>
              </a:spcBef>
              <a:buFont typeface="Arial" panose="020B0604020202020204" pitchFamily="34" charset="0"/>
              <a:buChar char="–"/>
              <a:defRPr sz="1700">
                <a:solidFill>
                  <a:schemeClr val="tx1"/>
                </a:solidFill>
                <a:latin typeface="Arial" panose="020B0604020202020204" pitchFamily="34" charset="0"/>
                <a:cs typeface="Arial" panose="020B0604020202020204" pitchFamily="34" charset="0"/>
              </a:defRPr>
            </a:lvl3pPr>
            <a:lvl4pPr marL="739775" indent="-142875">
              <a:spcBef>
                <a:spcPts val="525"/>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889000" indent="-149225">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1346200" indent="-149225"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1803400" indent="-149225"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2260600" indent="-149225"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2717800" indent="-149225"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400" b="1" dirty="0">
                <a:solidFill>
                  <a:srgbClr val="000000"/>
                </a:solidFill>
              </a:rPr>
              <a:t>JROTC Units – 1744</a:t>
            </a:r>
          </a:p>
          <a:p>
            <a:pPr algn="ctr">
              <a:spcBef>
                <a:spcPct val="0"/>
              </a:spcBef>
              <a:buFontTx/>
              <a:buNone/>
            </a:pPr>
            <a:endParaRPr lang="en-US" altLang="en-US" sz="900" b="1" dirty="0">
              <a:solidFill>
                <a:srgbClr val="000000"/>
              </a:solidFill>
            </a:endParaRPr>
          </a:p>
          <a:p>
            <a:pPr algn="ctr">
              <a:spcBef>
                <a:spcPct val="0"/>
              </a:spcBef>
              <a:buNone/>
            </a:pPr>
            <a:r>
              <a:rPr lang="en-US" altLang="en-US" sz="900" b="1" dirty="0">
                <a:solidFill>
                  <a:srgbClr val="000000"/>
                </a:solidFill>
              </a:rPr>
              <a:t>NDCC Units – </a:t>
            </a:r>
            <a:r>
              <a:rPr lang="en-US" altLang="en-US" sz="900" b="1" dirty="0">
                <a:solidFill>
                  <a:srgbClr val="FF0000"/>
                </a:solidFill>
              </a:rPr>
              <a:t>52</a:t>
            </a:r>
          </a:p>
          <a:p>
            <a:pPr algn="ctr">
              <a:spcBef>
                <a:spcPct val="0"/>
              </a:spcBef>
              <a:buFontTx/>
              <a:buNone/>
            </a:pPr>
            <a:r>
              <a:rPr lang="en-US" altLang="en-US" sz="900" b="1" dirty="0">
                <a:solidFill>
                  <a:srgbClr val="000000"/>
                </a:solidFill>
              </a:rPr>
              <a:t>CYBER – </a:t>
            </a:r>
            <a:r>
              <a:rPr lang="en-US" altLang="en-US" sz="900" b="1" dirty="0">
                <a:solidFill>
                  <a:srgbClr val="0070C0"/>
                </a:solidFill>
              </a:rPr>
              <a:t>9</a:t>
            </a:r>
            <a:r>
              <a:rPr lang="en-US" altLang="en-US" sz="900" b="1" dirty="0">
                <a:solidFill>
                  <a:srgbClr val="000000"/>
                </a:solidFill>
              </a:rPr>
              <a:t> </a:t>
            </a:r>
          </a:p>
          <a:p>
            <a:pPr algn="ctr">
              <a:spcBef>
                <a:spcPct val="0"/>
              </a:spcBef>
              <a:buFontTx/>
              <a:buNone/>
            </a:pPr>
            <a:endParaRPr lang="en-US" altLang="en-US" sz="900" b="1" u="sng" dirty="0">
              <a:solidFill>
                <a:srgbClr val="0D0D0D"/>
              </a:solidFill>
            </a:endParaRPr>
          </a:p>
          <a:p>
            <a:pPr algn="ctr">
              <a:spcBef>
                <a:spcPct val="0"/>
              </a:spcBef>
              <a:buFontTx/>
              <a:buNone/>
            </a:pPr>
            <a:r>
              <a:rPr lang="en-US" altLang="en-US" sz="900" b="1" u="sng" dirty="0">
                <a:solidFill>
                  <a:srgbClr val="0D0D0D"/>
                </a:solidFill>
              </a:rPr>
              <a:t>OCONUS</a:t>
            </a:r>
          </a:p>
          <a:p>
            <a:pPr algn="ctr">
              <a:spcBef>
                <a:spcPct val="0"/>
              </a:spcBef>
              <a:buFontTx/>
              <a:buNone/>
            </a:pPr>
            <a:r>
              <a:rPr lang="en-US" altLang="en-US" sz="900" b="1" dirty="0">
                <a:solidFill>
                  <a:srgbClr val="0D0D0D"/>
                </a:solidFill>
              </a:rPr>
              <a:t>JROTC – 56</a:t>
            </a:r>
          </a:p>
          <a:p>
            <a:pPr algn="ctr">
              <a:spcBef>
                <a:spcPct val="0"/>
              </a:spcBef>
              <a:spcAft>
                <a:spcPts val="300"/>
              </a:spcAft>
              <a:buFontTx/>
              <a:buNone/>
            </a:pPr>
            <a:r>
              <a:rPr lang="en-US" altLang="en-US" sz="900" b="1" dirty="0">
                <a:solidFill>
                  <a:srgbClr val="000000"/>
                </a:solidFill>
              </a:rPr>
              <a:t>As of 6 November 24</a:t>
            </a:r>
          </a:p>
          <a:p>
            <a:pPr algn="ctr">
              <a:spcBef>
                <a:spcPct val="0"/>
              </a:spcBef>
              <a:buFontTx/>
              <a:buNone/>
            </a:pPr>
            <a:r>
              <a:rPr lang="en-US" altLang="en-US" sz="900" dirty="0">
                <a:solidFill>
                  <a:srgbClr val="000000"/>
                </a:solidFill>
              </a:rPr>
              <a:t> </a:t>
            </a:r>
            <a:r>
              <a:rPr lang="en-US" altLang="en-US" sz="800" dirty="0">
                <a:solidFill>
                  <a:srgbClr val="000000"/>
                </a:solidFill>
              </a:rPr>
              <a:t>OCONUS and CYBER included in overall count</a:t>
            </a:r>
          </a:p>
          <a:p>
            <a:pPr algn="ctr">
              <a:spcBef>
                <a:spcPct val="0"/>
              </a:spcBef>
              <a:buFontTx/>
              <a:buNone/>
            </a:pPr>
            <a:endParaRPr lang="en-US" altLang="en-US" sz="800" b="1" dirty="0">
              <a:solidFill>
                <a:srgbClr val="000000"/>
              </a:solidFill>
            </a:endParaRPr>
          </a:p>
          <a:p>
            <a:pPr algn="ctr">
              <a:spcBef>
                <a:spcPct val="0"/>
              </a:spcBef>
              <a:buFontTx/>
              <a:buNone/>
            </a:pPr>
            <a:endParaRPr lang="en-US" altLang="en-US" sz="800" b="1"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F43CE-AF6E-25F7-10B4-207A56A4AC78}"/>
              </a:ext>
            </a:extLst>
          </p:cNvPr>
          <p:cNvSpPr>
            <a:spLocks noGrp="1"/>
          </p:cNvSpPr>
          <p:nvPr>
            <p:ph type="title"/>
          </p:nvPr>
        </p:nvSpPr>
        <p:spPr>
          <a:xfrm>
            <a:off x="762002" y="270649"/>
            <a:ext cx="7619999" cy="523220"/>
          </a:xfrm>
        </p:spPr>
        <p:txBody>
          <a:bodyPr/>
          <a:lstStyle/>
          <a:p>
            <a:r>
              <a:rPr lang="en-US" dirty="0"/>
              <a:t>Program Priorities</a:t>
            </a:r>
          </a:p>
        </p:txBody>
      </p:sp>
      <p:sp>
        <p:nvSpPr>
          <p:cNvPr id="3" name="Content Placeholder 2">
            <a:extLst>
              <a:ext uri="{FF2B5EF4-FFF2-40B4-BE49-F238E27FC236}">
                <a16:creationId xmlns:a16="http://schemas.microsoft.com/office/drawing/2014/main" id="{74631ED2-53E6-B6E5-08C8-96BB5817D5A8}"/>
              </a:ext>
            </a:extLst>
          </p:cNvPr>
          <p:cNvSpPr>
            <a:spLocks noGrp="1"/>
          </p:cNvSpPr>
          <p:nvPr>
            <p:ph idx="1"/>
          </p:nvPr>
        </p:nvSpPr>
        <p:spPr>
          <a:xfrm>
            <a:off x="99950" y="1235764"/>
            <a:ext cx="8870950" cy="5486400"/>
          </a:xfrm>
        </p:spPr>
        <p:txBody>
          <a:bodyPr/>
          <a:lstStyle/>
          <a:p>
            <a:pPr marL="228600" indent="-228600">
              <a:spcBef>
                <a:spcPts val="300"/>
              </a:spcBef>
              <a:spcAft>
                <a:spcPts val="300"/>
              </a:spcAft>
              <a:buSzPct val="85000"/>
            </a:pPr>
            <a:r>
              <a:rPr lang="en-US" sz="1800" b="1" dirty="0"/>
              <a:t>New Instructor Expanded Eligibility Requirements (authorized NDAA FY23)</a:t>
            </a:r>
          </a:p>
          <a:p>
            <a:pPr marL="228600" indent="-228600">
              <a:spcBef>
                <a:spcPts val="300"/>
              </a:spcBef>
              <a:spcAft>
                <a:spcPts val="300"/>
              </a:spcAft>
              <a:buSzPct val="85000"/>
            </a:pPr>
            <a:r>
              <a:rPr lang="en-US" sz="1800" b="1" dirty="0"/>
              <a:t>New JROTC Standardized Instructor Pay Scale (JSIPS) (authorized NDAA FY24 - effective AUG 2024)</a:t>
            </a:r>
          </a:p>
          <a:p>
            <a:pPr marL="228600" indent="-228600">
              <a:spcBef>
                <a:spcPts val="300"/>
              </a:spcBef>
              <a:spcAft>
                <a:spcPts val="300"/>
              </a:spcAft>
              <a:buSzPct val="85000"/>
            </a:pPr>
            <a:r>
              <a:rPr lang="en-US" sz="1800" b="1" dirty="0"/>
              <a:t>Enhanced Oversight</a:t>
            </a:r>
          </a:p>
          <a:p>
            <a:pPr marL="571500" lvl="3" indent="-171450">
              <a:spcBef>
                <a:spcPts val="300"/>
              </a:spcBef>
              <a:spcAft>
                <a:spcPts val="300"/>
              </a:spcAft>
              <a:buSzPct val="85000"/>
              <a:buFont typeface="Arial" panose="020B0604020202020204" pitchFamily="34" charset="0"/>
              <a:buChar char="•"/>
            </a:pPr>
            <a:r>
              <a:rPr lang="en-US" b="1" kern="0" cap="all" dirty="0">
                <a:ea typeface="Arial" panose="020B0604020202020204" pitchFamily="34" charset="0"/>
              </a:rPr>
              <a:t>DD </a:t>
            </a:r>
            <a:r>
              <a:rPr lang="en-US" b="1" kern="0" dirty="0">
                <a:ea typeface="Arial" panose="020B0604020202020204" pitchFamily="34" charset="0"/>
              </a:rPr>
              <a:t>Form 3200 JROTC Instructor Prohibited Activities Acknowledgement (on-going)</a:t>
            </a:r>
          </a:p>
          <a:p>
            <a:pPr marL="571500" lvl="3" indent="-171450">
              <a:spcBef>
                <a:spcPts val="300"/>
              </a:spcBef>
              <a:spcAft>
                <a:spcPts val="300"/>
              </a:spcAft>
              <a:buSzPct val="85000"/>
              <a:buFont typeface="Arial" panose="020B0604020202020204" pitchFamily="34" charset="0"/>
              <a:buChar char="•"/>
            </a:pPr>
            <a:r>
              <a:rPr lang="en-US" b="1" dirty="0"/>
              <a:t>DD Form 3202 Memorandum Of Agreement Between Military Service and School District to Establish and Operate a JROTC Unit (on-going)</a:t>
            </a:r>
          </a:p>
          <a:p>
            <a:pPr marL="571500" lvl="3" indent="-171450">
              <a:spcBef>
                <a:spcPts val="300"/>
              </a:spcBef>
              <a:spcAft>
                <a:spcPts val="300"/>
              </a:spcAft>
              <a:buSzPct val="85000"/>
              <a:buFont typeface="Arial" panose="020B0604020202020204" pitchFamily="34" charset="0"/>
              <a:buChar char="•"/>
            </a:pPr>
            <a:r>
              <a:rPr lang="en-US" b="1" dirty="0">
                <a:effectLst/>
                <a:latin typeface="Arial" panose="020B0604020202020204" pitchFamily="34" charset="0"/>
                <a:ea typeface="Arial" panose="020B0604020202020204" pitchFamily="34" charset="0"/>
              </a:rPr>
              <a:t>DD Form 3203 JROTC Student Code of Conduct and Parent/Guardian Consent Form (on-going)</a:t>
            </a:r>
            <a:endParaRPr lang="en-US" b="1" dirty="0">
              <a:ea typeface="Arial" panose="020B0604020202020204" pitchFamily="34" charset="0"/>
            </a:endParaRPr>
          </a:p>
          <a:p>
            <a:pPr marL="228600" indent="-228600">
              <a:spcBef>
                <a:spcPts val="300"/>
              </a:spcBef>
              <a:spcAft>
                <a:spcPts val="300"/>
              </a:spcAft>
              <a:buSzPct val="85000"/>
            </a:pPr>
            <a:r>
              <a:rPr lang="en-US" sz="1800" b="1" dirty="0">
                <a:effectLst/>
                <a:latin typeface="Arial" panose="020B0604020202020204" pitchFamily="34" charset="0"/>
                <a:ea typeface="Arial" panose="020B0604020202020204" pitchFamily="34" charset="0"/>
              </a:rPr>
              <a:t>USACC Transition to USAREC – (on-going)</a:t>
            </a:r>
          </a:p>
          <a:p>
            <a:pPr marL="228600" indent="-228600">
              <a:spcBef>
                <a:spcPts val="300"/>
              </a:spcBef>
              <a:spcAft>
                <a:spcPts val="300"/>
              </a:spcAft>
              <a:buSzPct val="85000"/>
            </a:pPr>
            <a:r>
              <a:rPr lang="en-US" sz="1800" b="1" dirty="0">
                <a:ea typeface="Arial" panose="020B0604020202020204" pitchFamily="34" charset="0"/>
              </a:rPr>
              <a:t>JROTC Program Guide for Administrators (working 2</a:t>
            </a:r>
            <a:r>
              <a:rPr lang="en-US" sz="1800" b="1" baseline="30000" dirty="0">
                <a:ea typeface="Arial" panose="020B0604020202020204" pitchFamily="34" charset="0"/>
              </a:rPr>
              <a:t>nd</a:t>
            </a:r>
            <a:r>
              <a:rPr lang="en-US" sz="1800" b="1" dirty="0">
                <a:ea typeface="Arial" panose="020B0604020202020204" pitchFamily="34" charset="0"/>
              </a:rPr>
              <a:t> Edition)</a:t>
            </a:r>
          </a:p>
          <a:p>
            <a:pPr marL="228600" indent="-228600">
              <a:spcBef>
                <a:spcPts val="300"/>
              </a:spcBef>
              <a:spcAft>
                <a:spcPts val="300"/>
              </a:spcAft>
              <a:buSzPct val="85000"/>
            </a:pPr>
            <a:r>
              <a:rPr lang="en-US" sz="1800" b="1" dirty="0">
                <a:effectLst/>
                <a:latin typeface="Arial" panose="020B0604020202020204" pitchFamily="34" charset="0"/>
                <a:ea typeface="Arial" panose="020B0604020202020204" pitchFamily="34" charset="0"/>
              </a:rPr>
              <a:t>JROTC Instructor Handbook (working 2</a:t>
            </a:r>
            <a:r>
              <a:rPr lang="en-US" sz="1800" b="1" baseline="30000" dirty="0">
                <a:effectLst/>
                <a:latin typeface="Arial" panose="020B0604020202020204" pitchFamily="34" charset="0"/>
                <a:ea typeface="Arial" panose="020B0604020202020204" pitchFamily="34" charset="0"/>
              </a:rPr>
              <a:t>nd</a:t>
            </a:r>
            <a:r>
              <a:rPr lang="en-US" sz="1800" b="1" dirty="0">
                <a:effectLst/>
                <a:latin typeface="Arial" panose="020B0604020202020204" pitchFamily="34" charset="0"/>
                <a:ea typeface="Arial" panose="020B0604020202020204" pitchFamily="34" charset="0"/>
              </a:rPr>
              <a:t> Edition)</a:t>
            </a:r>
          </a:p>
          <a:p>
            <a:pPr marL="228600" indent="-228600">
              <a:spcBef>
                <a:spcPts val="300"/>
              </a:spcBef>
              <a:spcAft>
                <a:spcPts val="300"/>
              </a:spcAft>
              <a:buSzPct val="85000"/>
            </a:pPr>
            <a:r>
              <a:rPr lang="en-US" sz="1800" b="1" dirty="0">
                <a:ea typeface="Arial" panose="020B0604020202020204" pitchFamily="34" charset="0"/>
              </a:rPr>
              <a:t>Audits:</a:t>
            </a:r>
          </a:p>
          <a:p>
            <a:pPr marL="571500" lvl="1" indent="-171450">
              <a:spcBef>
                <a:spcPts val="300"/>
              </a:spcBef>
              <a:spcAft>
                <a:spcPts val="300"/>
              </a:spcAft>
              <a:buSzPct val="85000"/>
            </a:pPr>
            <a:r>
              <a:rPr lang="en-US" sz="1600" b="1" dirty="0">
                <a:ea typeface="Arial" panose="020B0604020202020204" pitchFamily="34" charset="0"/>
              </a:rPr>
              <a:t>TRADOC IRAC</a:t>
            </a:r>
          </a:p>
          <a:p>
            <a:pPr marL="571500" lvl="1" indent="-171450">
              <a:spcBef>
                <a:spcPts val="300"/>
              </a:spcBef>
              <a:spcAft>
                <a:spcPts val="300"/>
              </a:spcAft>
              <a:buSzPct val="85000"/>
            </a:pPr>
            <a:r>
              <a:rPr lang="en-US" sz="1600" b="1" dirty="0">
                <a:effectLst/>
                <a:latin typeface="Arial" panose="020B0604020202020204" pitchFamily="34" charset="0"/>
                <a:ea typeface="Arial" panose="020B0604020202020204" pitchFamily="34" charset="0"/>
              </a:rPr>
              <a:t>Army Audit Agency</a:t>
            </a:r>
          </a:p>
          <a:p>
            <a:pPr marL="571500" lvl="1" indent="-171450">
              <a:spcBef>
                <a:spcPts val="300"/>
              </a:spcBef>
              <a:spcAft>
                <a:spcPts val="300"/>
              </a:spcAft>
              <a:buSzPct val="85000"/>
            </a:pPr>
            <a:r>
              <a:rPr lang="en-US" sz="1600" b="1" dirty="0">
                <a:ea typeface="Arial" panose="020B0604020202020204" pitchFamily="34" charset="0"/>
              </a:rPr>
              <a:t>Government Accountability Office</a:t>
            </a:r>
            <a:endParaRPr lang="en-US" sz="1600" b="1" dirty="0">
              <a:effectLst/>
              <a:latin typeface="Arial" panose="020B0604020202020204" pitchFamily="34" charset="0"/>
              <a:ea typeface="Arial" panose="020B0604020202020204" pitchFamily="34" charset="0"/>
            </a:endParaRPr>
          </a:p>
          <a:p>
            <a:endParaRPr lang="en-US" sz="1800" b="1" dirty="0">
              <a:effectLst/>
              <a:latin typeface="Arial" panose="020B0604020202020204" pitchFamily="34" charset="0"/>
              <a:ea typeface="Arial" panose="020B0604020202020204" pitchFamily="34" charset="0"/>
            </a:endParaRPr>
          </a:p>
          <a:p>
            <a:pPr lvl="1"/>
            <a:endParaRPr lang="en-US" sz="1600" dirty="0"/>
          </a:p>
        </p:txBody>
      </p:sp>
    </p:spTree>
    <p:extLst>
      <p:ext uri="{BB962C8B-B14F-4D97-AF65-F5344CB8AC3E}">
        <p14:creationId xmlns:p14="http://schemas.microsoft.com/office/powerpoint/2010/main" val="2804351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04" y="227130"/>
            <a:ext cx="7625592" cy="617220"/>
          </a:xfrm>
        </p:spPr>
        <p:txBody>
          <a:bodyPr>
            <a:noAutofit/>
          </a:bodyPr>
          <a:lstStyle/>
          <a:p>
            <a:r>
              <a:rPr lang="en-US" dirty="0">
                <a:latin typeface=" Arial"/>
              </a:rPr>
              <a:t>JROTC Cyber Program Pilot </a:t>
            </a:r>
          </a:p>
        </p:txBody>
      </p:sp>
      <p:sp>
        <p:nvSpPr>
          <p:cNvPr id="3" name="Content Placeholder 2"/>
          <p:cNvSpPr>
            <a:spLocks noGrp="1"/>
          </p:cNvSpPr>
          <p:nvPr>
            <p:ph idx="1"/>
          </p:nvPr>
        </p:nvSpPr>
        <p:spPr>
          <a:xfrm>
            <a:off x="0" y="4810312"/>
            <a:ext cx="9143765" cy="924338"/>
          </a:xfrm>
        </p:spPr>
        <p:txBody>
          <a:bodyPr>
            <a:noAutofit/>
          </a:bodyPr>
          <a:lstStyle/>
          <a:p>
            <a:pPr>
              <a:spcBef>
                <a:spcPts val="150"/>
              </a:spcBef>
              <a:buSzPct val="85000"/>
            </a:pPr>
            <a:r>
              <a:rPr lang="en-US" sz="1400" b="1" dirty="0">
                <a:latin typeface=" Arial"/>
              </a:rPr>
              <a:t>JROTC Cyber is a 130-hour high school elective with 82 hours of Cyber-security training and 48 hours of Traditional JROTC instruction</a:t>
            </a:r>
          </a:p>
          <a:p>
            <a:pPr>
              <a:spcBef>
                <a:spcPts val="150"/>
              </a:spcBef>
              <a:buSzPct val="85000"/>
            </a:pPr>
            <a:r>
              <a:rPr lang="en-US" sz="1400" b="1" dirty="0">
                <a:latin typeface=" Arial"/>
              </a:rPr>
              <a:t>Opened 9 schools in 4</a:t>
            </a:r>
            <a:r>
              <a:rPr lang="en-US" sz="1400" b="1" baseline="30000" dirty="0">
                <a:latin typeface=" Arial"/>
              </a:rPr>
              <a:t>th</a:t>
            </a:r>
            <a:r>
              <a:rPr lang="en-US" sz="1400" b="1" dirty="0">
                <a:latin typeface=" Arial"/>
              </a:rPr>
              <a:t> QTR, FY22 (SY 22/23)</a:t>
            </a:r>
          </a:p>
          <a:p>
            <a:pPr>
              <a:spcBef>
                <a:spcPts val="150"/>
              </a:spcBef>
              <a:buSzPct val="85000"/>
            </a:pPr>
            <a:r>
              <a:rPr lang="en-US" sz="1400" b="1" dirty="0">
                <a:latin typeface=" Arial"/>
              </a:rPr>
              <a:t>Future expansion after SY23-24 on hold </a:t>
            </a:r>
          </a:p>
          <a:p>
            <a:pPr>
              <a:spcBef>
                <a:spcPts val="150"/>
              </a:spcBef>
              <a:buSzPct val="85000"/>
            </a:pPr>
            <a:r>
              <a:rPr lang="en-US" sz="1400" b="1" dirty="0">
                <a:latin typeface=" Arial"/>
              </a:rPr>
              <a:t>Initial Pilot program assessment completed in Fall 2023</a:t>
            </a:r>
          </a:p>
          <a:p>
            <a:pPr>
              <a:spcBef>
                <a:spcPts val="150"/>
              </a:spcBef>
              <a:buSzPct val="85000"/>
            </a:pPr>
            <a:r>
              <a:rPr lang="en-US" sz="1400" b="1" dirty="0">
                <a:latin typeface=" Arial"/>
              </a:rPr>
              <a:t>Second Pilot program assessment completed at USACC and submitted through USAREC to ASA M&amp;RA – JUL 2024</a:t>
            </a:r>
            <a:endParaRPr lang="en-US" sz="1400" dirty="0">
              <a:latin typeface=" Aria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514" y="1432301"/>
            <a:ext cx="2057400" cy="129444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2766" y="3322662"/>
            <a:ext cx="2057399" cy="1371599"/>
          </a:xfrm>
          <a:prstGeom prst="rect">
            <a:avLst/>
          </a:prstGeom>
        </p:spPr>
      </p:pic>
      <p:grpSp>
        <p:nvGrpSpPr>
          <p:cNvPr id="216" name="Group 215">
            <a:extLst>
              <a:ext uri="{FF2B5EF4-FFF2-40B4-BE49-F238E27FC236}">
                <a16:creationId xmlns:a16="http://schemas.microsoft.com/office/drawing/2014/main" id="{D12D0E29-D3F5-A897-FA0F-E872C56F1979}"/>
              </a:ext>
            </a:extLst>
          </p:cNvPr>
          <p:cNvGrpSpPr/>
          <p:nvPr/>
        </p:nvGrpSpPr>
        <p:grpSpPr>
          <a:xfrm>
            <a:off x="2298087" y="1216383"/>
            <a:ext cx="6759254" cy="3424955"/>
            <a:chOff x="428614" y="1565405"/>
            <a:chExt cx="8559211" cy="5027257"/>
          </a:xfrm>
        </p:grpSpPr>
        <p:grpSp>
          <p:nvGrpSpPr>
            <p:cNvPr id="217" name="States">
              <a:extLst>
                <a:ext uri="{FF2B5EF4-FFF2-40B4-BE49-F238E27FC236}">
                  <a16:creationId xmlns:a16="http://schemas.microsoft.com/office/drawing/2014/main" id="{6FCD7881-9853-449F-2297-CB763940C28A}"/>
                </a:ext>
              </a:extLst>
            </p:cNvPr>
            <p:cNvGrpSpPr/>
            <p:nvPr/>
          </p:nvGrpSpPr>
          <p:grpSpPr>
            <a:xfrm>
              <a:off x="585998" y="1700274"/>
              <a:ext cx="6140297" cy="3803560"/>
              <a:chOff x="1609720" y="1588926"/>
              <a:chExt cx="7157612" cy="4444142"/>
            </a:xfrm>
            <a:solidFill>
              <a:sysClr val="window" lastClr="FFFFFF">
                <a:lumMod val="75000"/>
              </a:sysClr>
            </a:solidFill>
          </p:grpSpPr>
          <p:sp>
            <p:nvSpPr>
              <p:cNvPr id="246" name="Freeform 6">
                <a:extLst>
                  <a:ext uri="{FF2B5EF4-FFF2-40B4-BE49-F238E27FC236}">
                    <a16:creationId xmlns:a16="http://schemas.microsoft.com/office/drawing/2014/main" id="{D7A10A49-C687-39EF-EF50-E1F0EC38AB7A}"/>
                  </a:ext>
                </a:extLst>
              </p:cNvPr>
              <p:cNvSpPr>
                <a:spLocks noEditPoints="1"/>
              </p:cNvSpPr>
              <p:nvPr/>
            </p:nvSpPr>
            <p:spPr bwMode="gray">
              <a:xfrm>
                <a:off x="1944654" y="1588926"/>
                <a:ext cx="919460" cy="668259"/>
              </a:xfrm>
              <a:custGeom>
                <a:avLst/>
                <a:gdLst/>
                <a:ahLst/>
                <a:cxnLst>
                  <a:cxn ang="0">
                    <a:pos x="166" y="92"/>
                  </a:cxn>
                  <a:cxn ang="0">
                    <a:pos x="171" y="63"/>
                  </a:cxn>
                  <a:cxn ang="0">
                    <a:pos x="180" y="60"/>
                  </a:cxn>
                  <a:cxn ang="0">
                    <a:pos x="185" y="29"/>
                  </a:cxn>
                  <a:cxn ang="0">
                    <a:pos x="175" y="0"/>
                  </a:cxn>
                  <a:cxn ang="0">
                    <a:pos x="571" y="101"/>
                  </a:cxn>
                  <a:cxn ang="0">
                    <a:pos x="530" y="282"/>
                  </a:cxn>
                  <a:cxn ang="0">
                    <a:pos x="508" y="376"/>
                  </a:cxn>
                  <a:cxn ang="0">
                    <a:pos x="513" y="398"/>
                  </a:cxn>
                  <a:cxn ang="0">
                    <a:pos x="469" y="405"/>
                  </a:cxn>
                  <a:cxn ang="0">
                    <a:pos x="354" y="383"/>
                  </a:cxn>
                  <a:cxn ang="0">
                    <a:pos x="324" y="380"/>
                  </a:cxn>
                  <a:cxn ang="0">
                    <a:pos x="293" y="381"/>
                  </a:cxn>
                  <a:cxn ang="0">
                    <a:pos x="264" y="386"/>
                  </a:cxn>
                  <a:cxn ang="0">
                    <a:pos x="233" y="376"/>
                  </a:cxn>
                  <a:cxn ang="0">
                    <a:pos x="207" y="380"/>
                  </a:cxn>
                  <a:cxn ang="0">
                    <a:pos x="190" y="380"/>
                  </a:cxn>
                  <a:cxn ang="0">
                    <a:pos x="182" y="368"/>
                  </a:cxn>
                  <a:cxn ang="0">
                    <a:pos x="154" y="361"/>
                  </a:cxn>
                  <a:cxn ang="0">
                    <a:pos x="132" y="361"/>
                  </a:cxn>
                  <a:cxn ang="0">
                    <a:pos x="103" y="359"/>
                  </a:cxn>
                  <a:cxn ang="0">
                    <a:pos x="76" y="342"/>
                  </a:cxn>
                  <a:cxn ang="0">
                    <a:pos x="81" y="320"/>
                  </a:cxn>
                  <a:cxn ang="0">
                    <a:pos x="74" y="291"/>
                  </a:cxn>
                  <a:cxn ang="0">
                    <a:pos x="55" y="282"/>
                  </a:cxn>
                  <a:cxn ang="0">
                    <a:pos x="14" y="258"/>
                  </a:cxn>
                  <a:cxn ang="0">
                    <a:pos x="9" y="241"/>
                  </a:cxn>
                  <a:cxn ang="0">
                    <a:pos x="24" y="212"/>
                  </a:cxn>
                  <a:cxn ang="0">
                    <a:pos x="14" y="197"/>
                  </a:cxn>
                  <a:cxn ang="0">
                    <a:pos x="23" y="188"/>
                  </a:cxn>
                  <a:cxn ang="0">
                    <a:pos x="16" y="181"/>
                  </a:cxn>
                  <a:cxn ang="0">
                    <a:pos x="23" y="104"/>
                  </a:cxn>
                  <a:cxn ang="0">
                    <a:pos x="23" y="22"/>
                  </a:cxn>
                  <a:cxn ang="0">
                    <a:pos x="137" y="89"/>
                  </a:cxn>
                  <a:cxn ang="0">
                    <a:pos x="151" y="111"/>
                  </a:cxn>
                  <a:cxn ang="0">
                    <a:pos x="134" y="116"/>
                  </a:cxn>
                  <a:cxn ang="0">
                    <a:pos x="110" y="163"/>
                  </a:cxn>
                  <a:cxn ang="0">
                    <a:pos x="124" y="139"/>
                  </a:cxn>
                  <a:cxn ang="0">
                    <a:pos x="159" y="115"/>
                  </a:cxn>
                  <a:cxn ang="0">
                    <a:pos x="147" y="154"/>
                  </a:cxn>
                  <a:cxn ang="0">
                    <a:pos x="139" y="180"/>
                  </a:cxn>
                  <a:cxn ang="0">
                    <a:pos x="137" y="166"/>
                  </a:cxn>
                  <a:cxn ang="0">
                    <a:pos x="122" y="186"/>
                  </a:cxn>
                  <a:cxn ang="0">
                    <a:pos x="98" y="174"/>
                  </a:cxn>
                  <a:cxn ang="0">
                    <a:pos x="122" y="197"/>
                  </a:cxn>
                  <a:cxn ang="0">
                    <a:pos x="147" y="185"/>
                  </a:cxn>
                  <a:cxn ang="0">
                    <a:pos x="159" y="173"/>
                  </a:cxn>
                  <a:cxn ang="0">
                    <a:pos x="177" y="116"/>
                  </a:cxn>
                  <a:cxn ang="0">
                    <a:pos x="144" y="51"/>
                  </a:cxn>
                  <a:cxn ang="0">
                    <a:pos x="141" y="33"/>
                  </a:cxn>
                  <a:cxn ang="0">
                    <a:pos x="142" y="46"/>
                  </a:cxn>
                  <a:cxn ang="0">
                    <a:pos x="171" y="74"/>
                  </a:cxn>
                  <a:cxn ang="0">
                    <a:pos x="163" y="98"/>
                  </a:cxn>
                  <a:cxn ang="0">
                    <a:pos x="166" y="116"/>
                  </a:cxn>
                  <a:cxn ang="0">
                    <a:pos x="153" y="79"/>
                  </a:cxn>
                </a:cxnLst>
                <a:rect l="0" t="0" r="r" b="b"/>
                <a:pathLst>
                  <a:path w="571" h="415">
                    <a:moveTo>
                      <a:pt x="178" y="86"/>
                    </a:moveTo>
                    <a:lnTo>
                      <a:pt x="173" y="84"/>
                    </a:lnTo>
                    <a:lnTo>
                      <a:pt x="171" y="94"/>
                    </a:lnTo>
                    <a:lnTo>
                      <a:pt x="175" y="103"/>
                    </a:lnTo>
                    <a:lnTo>
                      <a:pt x="166" y="92"/>
                    </a:lnTo>
                    <a:lnTo>
                      <a:pt x="168" y="84"/>
                    </a:lnTo>
                    <a:lnTo>
                      <a:pt x="171" y="80"/>
                    </a:lnTo>
                    <a:lnTo>
                      <a:pt x="178" y="84"/>
                    </a:lnTo>
                    <a:lnTo>
                      <a:pt x="182" y="79"/>
                    </a:lnTo>
                    <a:lnTo>
                      <a:pt x="171" y="63"/>
                    </a:lnTo>
                    <a:lnTo>
                      <a:pt x="165" y="62"/>
                    </a:lnTo>
                    <a:lnTo>
                      <a:pt x="165" y="53"/>
                    </a:lnTo>
                    <a:lnTo>
                      <a:pt x="171" y="51"/>
                    </a:lnTo>
                    <a:lnTo>
                      <a:pt x="177" y="60"/>
                    </a:lnTo>
                    <a:lnTo>
                      <a:pt x="180" y="60"/>
                    </a:lnTo>
                    <a:lnTo>
                      <a:pt x="180" y="50"/>
                    </a:lnTo>
                    <a:lnTo>
                      <a:pt x="187" y="46"/>
                    </a:lnTo>
                    <a:lnTo>
                      <a:pt x="183" y="41"/>
                    </a:lnTo>
                    <a:lnTo>
                      <a:pt x="183" y="34"/>
                    </a:lnTo>
                    <a:lnTo>
                      <a:pt x="185" y="29"/>
                    </a:lnTo>
                    <a:lnTo>
                      <a:pt x="173" y="21"/>
                    </a:lnTo>
                    <a:lnTo>
                      <a:pt x="173" y="9"/>
                    </a:lnTo>
                    <a:lnTo>
                      <a:pt x="170" y="4"/>
                    </a:lnTo>
                    <a:lnTo>
                      <a:pt x="175" y="5"/>
                    </a:lnTo>
                    <a:lnTo>
                      <a:pt x="175" y="0"/>
                    </a:lnTo>
                    <a:lnTo>
                      <a:pt x="306" y="36"/>
                    </a:lnTo>
                    <a:lnTo>
                      <a:pt x="445" y="72"/>
                    </a:lnTo>
                    <a:lnTo>
                      <a:pt x="491" y="82"/>
                    </a:lnTo>
                    <a:lnTo>
                      <a:pt x="544" y="94"/>
                    </a:lnTo>
                    <a:lnTo>
                      <a:pt x="571" y="101"/>
                    </a:lnTo>
                    <a:lnTo>
                      <a:pt x="568" y="118"/>
                    </a:lnTo>
                    <a:lnTo>
                      <a:pt x="549" y="200"/>
                    </a:lnTo>
                    <a:lnTo>
                      <a:pt x="547" y="209"/>
                    </a:lnTo>
                    <a:lnTo>
                      <a:pt x="532" y="272"/>
                    </a:lnTo>
                    <a:lnTo>
                      <a:pt x="530" y="282"/>
                    </a:lnTo>
                    <a:lnTo>
                      <a:pt x="527" y="296"/>
                    </a:lnTo>
                    <a:lnTo>
                      <a:pt x="513" y="357"/>
                    </a:lnTo>
                    <a:lnTo>
                      <a:pt x="512" y="368"/>
                    </a:lnTo>
                    <a:lnTo>
                      <a:pt x="510" y="373"/>
                    </a:lnTo>
                    <a:lnTo>
                      <a:pt x="508" y="376"/>
                    </a:lnTo>
                    <a:lnTo>
                      <a:pt x="510" y="378"/>
                    </a:lnTo>
                    <a:lnTo>
                      <a:pt x="512" y="381"/>
                    </a:lnTo>
                    <a:lnTo>
                      <a:pt x="512" y="388"/>
                    </a:lnTo>
                    <a:lnTo>
                      <a:pt x="512" y="393"/>
                    </a:lnTo>
                    <a:lnTo>
                      <a:pt x="513" y="398"/>
                    </a:lnTo>
                    <a:lnTo>
                      <a:pt x="508" y="403"/>
                    </a:lnTo>
                    <a:lnTo>
                      <a:pt x="506" y="405"/>
                    </a:lnTo>
                    <a:lnTo>
                      <a:pt x="508" y="407"/>
                    </a:lnTo>
                    <a:lnTo>
                      <a:pt x="510" y="415"/>
                    </a:lnTo>
                    <a:lnTo>
                      <a:pt x="469" y="405"/>
                    </a:lnTo>
                    <a:lnTo>
                      <a:pt x="460" y="403"/>
                    </a:lnTo>
                    <a:lnTo>
                      <a:pt x="433" y="397"/>
                    </a:lnTo>
                    <a:lnTo>
                      <a:pt x="431" y="397"/>
                    </a:lnTo>
                    <a:lnTo>
                      <a:pt x="359" y="380"/>
                    </a:lnTo>
                    <a:lnTo>
                      <a:pt x="354" y="383"/>
                    </a:lnTo>
                    <a:lnTo>
                      <a:pt x="346" y="385"/>
                    </a:lnTo>
                    <a:lnTo>
                      <a:pt x="344" y="385"/>
                    </a:lnTo>
                    <a:lnTo>
                      <a:pt x="334" y="381"/>
                    </a:lnTo>
                    <a:lnTo>
                      <a:pt x="329" y="381"/>
                    </a:lnTo>
                    <a:lnTo>
                      <a:pt x="324" y="380"/>
                    </a:lnTo>
                    <a:lnTo>
                      <a:pt x="318" y="381"/>
                    </a:lnTo>
                    <a:lnTo>
                      <a:pt x="313" y="378"/>
                    </a:lnTo>
                    <a:lnTo>
                      <a:pt x="310" y="378"/>
                    </a:lnTo>
                    <a:lnTo>
                      <a:pt x="305" y="383"/>
                    </a:lnTo>
                    <a:lnTo>
                      <a:pt x="293" y="381"/>
                    </a:lnTo>
                    <a:lnTo>
                      <a:pt x="291" y="381"/>
                    </a:lnTo>
                    <a:lnTo>
                      <a:pt x="281" y="381"/>
                    </a:lnTo>
                    <a:lnTo>
                      <a:pt x="276" y="383"/>
                    </a:lnTo>
                    <a:lnTo>
                      <a:pt x="269" y="383"/>
                    </a:lnTo>
                    <a:lnTo>
                      <a:pt x="264" y="386"/>
                    </a:lnTo>
                    <a:lnTo>
                      <a:pt x="257" y="385"/>
                    </a:lnTo>
                    <a:lnTo>
                      <a:pt x="245" y="385"/>
                    </a:lnTo>
                    <a:lnTo>
                      <a:pt x="241" y="383"/>
                    </a:lnTo>
                    <a:lnTo>
                      <a:pt x="238" y="378"/>
                    </a:lnTo>
                    <a:lnTo>
                      <a:pt x="233" y="376"/>
                    </a:lnTo>
                    <a:lnTo>
                      <a:pt x="231" y="376"/>
                    </a:lnTo>
                    <a:lnTo>
                      <a:pt x="228" y="378"/>
                    </a:lnTo>
                    <a:lnTo>
                      <a:pt x="214" y="380"/>
                    </a:lnTo>
                    <a:lnTo>
                      <a:pt x="211" y="381"/>
                    </a:lnTo>
                    <a:lnTo>
                      <a:pt x="207" y="380"/>
                    </a:lnTo>
                    <a:lnTo>
                      <a:pt x="206" y="380"/>
                    </a:lnTo>
                    <a:lnTo>
                      <a:pt x="202" y="378"/>
                    </a:lnTo>
                    <a:lnTo>
                      <a:pt x="199" y="378"/>
                    </a:lnTo>
                    <a:lnTo>
                      <a:pt x="194" y="380"/>
                    </a:lnTo>
                    <a:lnTo>
                      <a:pt x="190" y="380"/>
                    </a:lnTo>
                    <a:lnTo>
                      <a:pt x="188" y="378"/>
                    </a:lnTo>
                    <a:lnTo>
                      <a:pt x="188" y="373"/>
                    </a:lnTo>
                    <a:lnTo>
                      <a:pt x="188" y="373"/>
                    </a:lnTo>
                    <a:lnTo>
                      <a:pt x="185" y="369"/>
                    </a:lnTo>
                    <a:lnTo>
                      <a:pt x="182" y="368"/>
                    </a:lnTo>
                    <a:lnTo>
                      <a:pt x="178" y="366"/>
                    </a:lnTo>
                    <a:lnTo>
                      <a:pt x="175" y="366"/>
                    </a:lnTo>
                    <a:lnTo>
                      <a:pt x="173" y="364"/>
                    </a:lnTo>
                    <a:lnTo>
                      <a:pt x="168" y="361"/>
                    </a:lnTo>
                    <a:lnTo>
                      <a:pt x="154" y="361"/>
                    </a:lnTo>
                    <a:lnTo>
                      <a:pt x="149" y="359"/>
                    </a:lnTo>
                    <a:lnTo>
                      <a:pt x="146" y="357"/>
                    </a:lnTo>
                    <a:lnTo>
                      <a:pt x="141" y="357"/>
                    </a:lnTo>
                    <a:lnTo>
                      <a:pt x="136" y="361"/>
                    </a:lnTo>
                    <a:lnTo>
                      <a:pt x="132" y="361"/>
                    </a:lnTo>
                    <a:lnTo>
                      <a:pt x="130" y="361"/>
                    </a:lnTo>
                    <a:lnTo>
                      <a:pt x="124" y="362"/>
                    </a:lnTo>
                    <a:lnTo>
                      <a:pt x="110" y="364"/>
                    </a:lnTo>
                    <a:lnTo>
                      <a:pt x="106" y="362"/>
                    </a:lnTo>
                    <a:lnTo>
                      <a:pt x="103" y="359"/>
                    </a:lnTo>
                    <a:lnTo>
                      <a:pt x="96" y="357"/>
                    </a:lnTo>
                    <a:lnTo>
                      <a:pt x="89" y="352"/>
                    </a:lnTo>
                    <a:lnTo>
                      <a:pt x="83" y="349"/>
                    </a:lnTo>
                    <a:lnTo>
                      <a:pt x="81" y="345"/>
                    </a:lnTo>
                    <a:lnTo>
                      <a:pt x="76" y="342"/>
                    </a:lnTo>
                    <a:lnTo>
                      <a:pt x="77" y="335"/>
                    </a:lnTo>
                    <a:lnTo>
                      <a:pt x="79" y="332"/>
                    </a:lnTo>
                    <a:lnTo>
                      <a:pt x="79" y="327"/>
                    </a:lnTo>
                    <a:lnTo>
                      <a:pt x="81" y="321"/>
                    </a:lnTo>
                    <a:lnTo>
                      <a:pt x="81" y="320"/>
                    </a:lnTo>
                    <a:lnTo>
                      <a:pt x="81" y="315"/>
                    </a:lnTo>
                    <a:lnTo>
                      <a:pt x="81" y="311"/>
                    </a:lnTo>
                    <a:lnTo>
                      <a:pt x="79" y="301"/>
                    </a:lnTo>
                    <a:lnTo>
                      <a:pt x="79" y="296"/>
                    </a:lnTo>
                    <a:lnTo>
                      <a:pt x="74" y="291"/>
                    </a:lnTo>
                    <a:lnTo>
                      <a:pt x="71" y="284"/>
                    </a:lnTo>
                    <a:lnTo>
                      <a:pt x="65" y="280"/>
                    </a:lnTo>
                    <a:lnTo>
                      <a:pt x="62" y="279"/>
                    </a:lnTo>
                    <a:lnTo>
                      <a:pt x="59" y="280"/>
                    </a:lnTo>
                    <a:lnTo>
                      <a:pt x="55" y="282"/>
                    </a:lnTo>
                    <a:lnTo>
                      <a:pt x="52" y="280"/>
                    </a:lnTo>
                    <a:lnTo>
                      <a:pt x="43" y="263"/>
                    </a:lnTo>
                    <a:lnTo>
                      <a:pt x="33" y="262"/>
                    </a:lnTo>
                    <a:lnTo>
                      <a:pt x="26" y="257"/>
                    </a:lnTo>
                    <a:lnTo>
                      <a:pt x="14" y="258"/>
                    </a:lnTo>
                    <a:lnTo>
                      <a:pt x="7" y="248"/>
                    </a:lnTo>
                    <a:lnTo>
                      <a:pt x="0" y="251"/>
                    </a:lnTo>
                    <a:lnTo>
                      <a:pt x="12" y="214"/>
                    </a:lnTo>
                    <a:lnTo>
                      <a:pt x="14" y="221"/>
                    </a:lnTo>
                    <a:lnTo>
                      <a:pt x="9" y="241"/>
                    </a:lnTo>
                    <a:lnTo>
                      <a:pt x="21" y="243"/>
                    </a:lnTo>
                    <a:lnTo>
                      <a:pt x="18" y="233"/>
                    </a:lnTo>
                    <a:lnTo>
                      <a:pt x="21" y="231"/>
                    </a:lnTo>
                    <a:lnTo>
                      <a:pt x="19" y="217"/>
                    </a:lnTo>
                    <a:lnTo>
                      <a:pt x="24" y="212"/>
                    </a:lnTo>
                    <a:lnTo>
                      <a:pt x="31" y="210"/>
                    </a:lnTo>
                    <a:lnTo>
                      <a:pt x="28" y="207"/>
                    </a:lnTo>
                    <a:lnTo>
                      <a:pt x="18" y="205"/>
                    </a:lnTo>
                    <a:lnTo>
                      <a:pt x="14" y="204"/>
                    </a:lnTo>
                    <a:lnTo>
                      <a:pt x="14" y="197"/>
                    </a:lnTo>
                    <a:lnTo>
                      <a:pt x="16" y="185"/>
                    </a:lnTo>
                    <a:lnTo>
                      <a:pt x="18" y="185"/>
                    </a:lnTo>
                    <a:lnTo>
                      <a:pt x="18" y="188"/>
                    </a:lnTo>
                    <a:lnTo>
                      <a:pt x="21" y="195"/>
                    </a:lnTo>
                    <a:lnTo>
                      <a:pt x="23" y="188"/>
                    </a:lnTo>
                    <a:lnTo>
                      <a:pt x="42" y="186"/>
                    </a:lnTo>
                    <a:lnTo>
                      <a:pt x="28" y="180"/>
                    </a:lnTo>
                    <a:lnTo>
                      <a:pt x="28" y="174"/>
                    </a:lnTo>
                    <a:lnTo>
                      <a:pt x="23" y="171"/>
                    </a:lnTo>
                    <a:lnTo>
                      <a:pt x="16" y="181"/>
                    </a:lnTo>
                    <a:lnTo>
                      <a:pt x="21" y="157"/>
                    </a:lnTo>
                    <a:lnTo>
                      <a:pt x="21" y="145"/>
                    </a:lnTo>
                    <a:lnTo>
                      <a:pt x="18" y="135"/>
                    </a:lnTo>
                    <a:lnTo>
                      <a:pt x="21" y="116"/>
                    </a:lnTo>
                    <a:lnTo>
                      <a:pt x="23" y="104"/>
                    </a:lnTo>
                    <a:lnTo>
                      <a:pt x="19" y="86"/>
                    </a:lnTo>
                    <a:lnTo>
                      <a:pt x="14" y="75"/>
                    </a:lnTo>
                    <a:lnTo>
                      <a:pt x="14" y="45"/>
                    </a:lnTo>
                    <a:lnTo>
                      <a:pt x="18" y="38"/>
                    </a:lnTo>
                    <a:lnTo>
                      <a:pt x="23" y="22"/>
                    </a:lnTo>
                    <a:lnTo>
                      <a:pt x="31" y="28"/>
                    </a:lnTo>
                    <a:lnTo>
                      <a:pt x="65" y="60"/>
                    </a:lnTo>
                    <a:lnTo>
                      <a:pt x="105" y="77"/>
                    </a:lnTo>
                    <a:lnTo>
                      <a:pt x="125" y="79"/>
                    </a:lnTo>
                    <a:lnTo>
                      <a:pt x="137" y="89"/>
                    </a:lnTo>
                    <a:lnTo>
                      <a:pt x="137" y="91"/>
                    </a:lnTo>
                    <a:lnTo>
                      <a:pt x="144" y="86"/>
                    </a:lnTo>
                    <a:lnTo>
                      <a:pt x="149" y="87"/>
                    </a:lnTo>
                    <a:lnTo>
                      <a:pt x="146" y="92"/>
                    </a:lnTo>
                    <a:lnTo>
                      <a:pt x="151" y="111"/>
                    </a:lnTo>
                    <a:lnTo>
                      <a:pt x="149" y="118"/>
                    </a:lnTo>
                    <a:lnTo>
                      <a:pt x="141" y="121"/>
                    </a:lnTo>
                    <a:lnTo>
                      <a:pt x="137" y="121"/>
                    </a:lnTo>
                    <a:lnTo>
                      <a:pt x="139" y="115"/>
                    </a:lnTo>
                    <a:lnTo>
                      <a:pt x="134" y="116"/>
                    </a:lnTo>
                    <a:lnTo>
                      <a:pt x="127" y="132"/>
                    </a:lnTo>
                    <a:lnTo>
                      <a:pt x="118" y="137"/>
                    </a:lnTo>
                    <a:lnTo>
                      <a:pt x="105" y="151"/>
                    </a:lnTo>
                    <a:lnTo>
                      <a:pt x="100" y="161"/>
                    </a:lnTo>
                    <a:lnTo>
                      <a:pt x="110" y="163"/>
                    </a:lnTo>
                    <a:lnTo>
                      <a:pt x="124" y="157"/>
                    </a:lnTo>
                    <a:lnTo>
                      <a:pt x="108" y="163"/>
                    </a:lnTo>
                    <a:lnTo>
                      <a:pt x="103" y="159"/>
                    </a:lnTo>
                    <a:lnTo>
                      <a:pt x="113" y="145"/>
                    </a:lnTo>
                    <a:lnTo>
                      <a:pt x="124" y="139"/>
                    </a:lnTo>
                    <a:lnTo>
                      <a:pt x="137" y="137"/>
                    </a:lnTo>
                    <a:lnTo>
                      <a:pt x="141" y="127"/>
                    </a:lnTo>
                    <a:lnTo>
                      <a:pt x="153" y="120"/>
                    </a:lnTo>
                    <a:lnTo>
                      <a:pt x="154" y="111"/>
                    </a:lnTo>
                    <a:lnTo>
                      <a:pt x="159" y="115"/>
                    </a:lnTo>
                    <a:lnTo>
                      <a:pt x="159" y="132"/>
                    </a:lnTo>
                    <a:lnTo>
                      <a:pt x="147" y="135"/>
                    </a:lnTo>
                    <a:lnTo>
                      <a:pt x="146" y="149"/>
                    </a:lnTo>
                    <a:lnTo>
                      <a:pt x="147" y="149"/>
                    </a:lnTo>
                    <a:lnTo>
                      <a:pt x="147" y="154"/>
                    </a:lnTo>
                    <a:lnTo>
                      <a:pt x="149" y="157"/>
                    </a:lnTo>
                    <a:lnTo>
                      <a:pt x="142" y="168"/>
                    </a:lnTo>
                    <a:lnTo>
                      <a:pt x="142" y="169"/>
                    </a:lnTo>
                    <a:lnTo>
                      <a:pt x="139" y="173"/>
                    </a:lnTo>
                    <a:lnTo>
                      <a:pt x="139" y="180"/>
                    </a:lnTo>
                    <a:lnTo>
                      <a:pt x="137" y="181"/>
                    </a:lnTo>
                    <a:lnTo>
                      <a:pt x="136" y="176"/>
                    </a:lnTo>
                    <a:lnTo>
                      <a:pt x="136" y="180"/>
                    </a:lnTo>
                    <a:lnTo>
                      <a:pt x="129" y="174"/>
                    </a:lnTo>
                    <a:lnTo>
                      <a:pt x="137" y="166"/>
                    </a:lnTo>
                    <a:lnTo>
                      <a:pt x="137" y="166"/>
                    </a:lnTo>
                    <a:lnTo>
                      <a:pt x="127" y="169"/>
                    </a:lnTo>
                    <a:lnTo>
                      <a:pt x="124" y="176"/>
                    </a:lnTo>
                    <a:lnTo>
                      <a:pt x="125" y="181"/>
                    </a:lnTo>
                    <a:lnTo>
                      <a:pt x="122" y="186"/>
                    </a:lnTo>
                    <a:lnTo>
                      <a:pt x="118" y="178"/>
                    </a:lnTo>
                    <a:lnTo>
                      <a:pt x="125" y="169"/>
                    </a:lnTo>
                    <a:lnTo>
                      <a:pt x="124" y="166"/>
                    </a:lnTo>
                    <a:lnTo>
                      <a:pt x="117" y="171"/>
                    </a:lnTo>
                    <a:lnTo>
                      <a:pt x="98" y="174"/>
                    </a:lnTo>
                    <a:lnTo>
                      <a:pt x="96" y="188"/>
                    </a:lnTo>
                    <a:lnTo>
                      <a:pt x="100" y="188"/>
                    </a:lnTo>
                    <a:lnTo>
                      <a:pt x="106" y="195"/>
                    </a:lnTo>
                    <a:lnTo>
                      <a:pt x="118" y="190"/>
                    </a:lnTo>
                    <a:lnTo>
                      <a:pt x="122" y="197"/>
                    </a:lnTo>
                    <a:lnTo>
                      <a:pt x="124" y="195"/>
                    </a:lnTo>
                    <a:lnTo>
                      <a:pt x="134" y="188"/>
                    </a:lnTo>
                    <a:lnTo>
                      <a:pt x="141" y="180"/>
                    </a:lnTo>
                    <a:lnTo>
                      <a:pt x="141" y="176"/>
                    </a:lnTo>
                    <a:lnTo>
                      <a:pt x="147" y="185"/>
                    </a:lnTo>
                    <a:lnTo>
                      <a:pt x="151" y="183"/>
                    </a:lnTo>
                    <a:lnTo>
                      <a:pt x="147" y="180"/>
                    </a:lnTo>
                    <a:lnTo>
                      <a:pt x="149" y="178"/>
                    </a:lnTo>
                    <a:lnTo>
                      <a:pt x="158" y="178"/>
                    </a:lnTo>
                    <a:lnTo>
                      <a:pt x="159" y="173"/>
                    </a:lnTo>
                    <a:lnTo>
                      <a:pt x="158" y="159"/>
                    </a:lnTo>
                    <a:lnTo>
                      <a:pt x="161" y="151"/>
                    </a:lnTo>
                    <a:lnTo>
                      <a:pt x="159" y="142"/>
                    </a:lnTo>
                    <a:lnTo>
                      <a:pt x="165" y="132"/>
                    </a:lnTo>
                    <a:lnTo>
                      <a:pt x="177" y="116"/>
                    </a:lnTo>
                    <a:lnTo>
                      <a:pt x="182" y="115"/>
                    </a:lnTo>
                    <a:lnTo>
                      <a:pt x="183" y="111"/>
                    </a:lnTo>
                    <a:lnTo>
                      <a:pt x="177" y="96"/>
                    </a:lnTo>
                    <a:lnTo>
                      <a:pt x="178" y="86"/>
                    </a:lnTo>
                    <a:close/>
                    <a:moveTo>
                      <a:pt x="144" y="51"/>
                    </a:moveTo>
                    <a:lnTo>
                      <a:pt x="137" y="46"/>
                    </a:lnTo>
                    <a:lnTo>
                      <a:pt x="134" y="39"/>
                    </a:lnTo>
                    <a:lnTo>
                      <a:pt x="134" y="36"/>
                    </a:lnTo>
                    <a:lnTo>
                      <a:pt x="137" y="31"/>
                    </a:lnTo>
                    <a:lnTo>
                      <a:pt x="141" y="33"/>
                    </a:lnTo>
                    <a:lnTo>
                      <a:pt x="146" y="39"/>
                    </a:lnTo>
                    <a:lnTo>
                      <a:pt x="144" y="43"/>
                    </a:lnTo>
                    <a:lnTo>
                      <a:pt x="147" y="43"/>
                    </a:lnTo>
                    <a:lnTo>
                      <a:pt x="142" y="45"/>
                    </a:lnTo>
                    <a:lnTo>
                      <a:pt x="142" y="46"/>
                    </a:lnTo>
                    <a:lnTo>
                      <a:pt x="144" y="51"/>
                    </a:lnTo>
                    <a:close/>
                    <a:moveTo>
                      <a:pt x="156" y="74"/>
                    </a:moveTo>
                    <a:lnTo>
                      <a:pt x="165" y="63"/>
                    </a:lnTo>
                    <a:lnTo>
                      <a:pt x="168" y="63"/>
                    </a:lnTo>
                    <a:lnTo>
                      <a:pt x="171" y="74"/>
                    </a:lnTo>
                    <a:lnTo>
                      <a:pt x="170" y="77"/>
                    </a:lnTo>
                    <a:lnTo>
                      <a:pt x="165" y="74"/>
                    </a:lnTo>
                    <a:lnTo>
                      <a:pt x="154" y="79"/>
                    </a:lnTo>
                    <a:lnTo>
                      <a:pt x="163" y="84"/>
                    </a:lnTo>
                    <a:lnTo>
                      <a:pt x="163" y="98"/>
                    </a:lnTo>
                    <a:lnTo>
                      <a:pt x="166" y="98"/>
                    </a:lnTo>
                    <a:lnTo>
                      <a:pt x="173" y="106"/>
                    </a:lnTo>
                    <a:lnTo>
                      <a:pt x="173" y="113"/>
                    </a:lnTo>
                    <a:lnTo>
                      <a:pt x="170" y="118"/>
                    </a:lnTo>
                    <a:lnTo>
                      <a:pt x="166" y="116"/>
                    </a:lnTo>
                    <a:lnTo>
                      <a:pt x="166" y="108"/>
                    </a:lnTo>
                    <a:lnTo>
                      <a:pt x="159" y="110"/>
                    </a:lnTo>
                    <a:lnTo>
                      <a:pt x="158" y="101"/>
                    </a:lnTo>
                    <a:lnTo>
                      <a:pt x="156" y="84"/>
                    </a:lnTo>
                    <a:lnTo>
                      <a:pt x="153" y="79"/>
                    </a:lnTo>
                    <a:lnTo>
                      <a:pt x="156" y="74"/>
                    </a:lnTo>
                    <a:close/>
                  </a:path>
                </a:pathLst>
              </a:custGeom>
              <a:solidFill>
                <a:srgbClr val="53565A">
                  <a:lumMod val="20000"/>
                  <a:lumOff val="80000"/>
                </a:srgbClr>
              </a:solidFill>
              <a:ln w="6350" cap="flat" cmpd="sng">
                <a:solidFill>
                  <a:sysClr val="window" lastClr="FFFFFF"/>
                </a:solid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47" name="Freeform 7">
                <a:extLst>
                  <a:ext uri="{FF2B5EF4-FFF2-40B4-BE49-F238E27FC236}">
                    <a16:creationId xmlns:a16="http://schemas.microsoft.com/office/drawing/2014/main" id="{7436159A-18B5-0E62-9929-EC91F34D6F97}"/>
                  </a:ext>
                </a:extLst>
              </p:cNvPr>
              <p:cNvSpPr>
                <a:spLocks/>
              </p:cNvSpPr>
              <p:nvPr/>
            </p:nvSpPr>
            <p:spPr bwMode="gray">
              <a:xfrm>
                <a:off x="2938186" y="1775716"/>
                <a:ext cx="1400927" cy="888864"/>
              </a:xfrm>
              <a:custGeom>
                <a:avLst/>
                <a:gdLst/>
                <a:ahLst/>
                <a:cxnLst>
                  <a:cxn ang="0">
                    <a:pos x="269" y="520"/>
                  </a:cxn>
                  <a:cxn ang="0">
                    <a:pos x="269" y="530"/>
                  </a:cxn>
                  <a:cxn ang="0">
                    <a:pos x="257" y="528"/>
                  </a:cxn>
                  <a:cxn ang="0">
                    <a:pos x="241" y="530"/>
                  </a:cxn>
                  <a:cxn ang="0">
                    <a:pos x="224" y="525"/>
                  </a:cxn>
                  <a:cxn ang="0">
                    <a:pos x="211" y="522"/>
                  </a:cxn>
                  <a:cxn ang="0">
                    <a:pos x="200" y="525"/>
                  </a:cxn>
                  <a:cxn ang="0">
                    <a:pos x="185" y="523"/>
                  </a:cxn>
                  <a:cxn ang="0">
                    <a:pos x="166" y="523"/>
                  </a:cxn>
                  <a:cxn ang="0">
                    <a:pos x="159" y="530"/>
                  </a:cxn>
                  <a:cxn ang="0">
                    <a:pos x="151" y="520"/>
                  </a:cxn>
                  <a:cxn ang="0">
                    <a:pos x="147" y="506"/>
                  </a:cxn>
                  <a:cxn ang="0">
                    <a:pos x="146" y="489"/>
                  </a:cxn>
                  <a:cxn ang="0">
                    <a:pos x="132" y="481"/>
                  </a:cxn>
                  <a:cxn ang="0">
                    <a:pos x="124" y="462"/>
                  </a:cxn>
                  <a:cxn ang="0">
                    <a:pos x="129" y="452"/>
                  </a:cxn>
                  <a:cxn ang="0">
                    <a:pos x="122" y="443"/>
                  </a:cxn>
                  <a:cxn ang="0">
                    <a:pos x="117" y="431"/>
                  </a:cxn>
                  <a:cxn ang="0">
                    <a:pos x="112" y="409"/>
                  </a:cxn>
                  <a:cxn ang="0">
                    <a:pos x="110" y="397"/>
                  </a:cxn>
                  <a:cxn ang="0">
                    <a:pos x="106" y="383"/>
                  </a:cxn>
                  <a:cxn ang="0">
                    <a:pos x="100" y="376"/>
                  </a:cxn>
                  <a:cxn ang="0">
                    <a:pos x="93" y="385"/>
                  </a:cxn>
                  <a:cxn ang="0">
                    <a:pos x="79" y="388"/>
                  </a:cxn>
                  <a:cxn ang="0">
                    <a:pos x="69" y="392"/>
                  </a:cxn>
                  <a:cxn ang="0">
                    <a:pos x="59" y="381"/>
                  </a:cxn>
                  <a:cxn ang="0">
                    <a:pos x="62" y="369"/>
                  </a:cxn>
                  <a:cxn ang="0">
                    <a:pos x="65" y="356"/>
                  </a:cxn>
                  <a:cxn ang="0">
                    <a:pos x="76" y="351"/>
                  </a:cxn>
                  <a:cxn ang="0">
                    <a:pos x="71" y="337"/>
                  </a:cxn>
                  <a:cxn ang="0">
                    <a:pos x="74" y="325"/>
                  </a:cxn>
                  <a:cxn ang="0">
                    <a:pos x="77" y="320"/>
                  </a:cxn>
                  <a:cxn ang="0">
                    <a:pos x="84" y="296"/>
                  </a:cxn>
                  <a:cxn ang="0">
                    <a:pos x="91" y="284"/>
                  </a:cxn>
                  <a:cxn ang="0">
                    <a:pos x="88" y="269"/>
                  </a:cxn>
                  <a:cxn ang="0">
                    <a:pos x="74" y="264"/>
                  </a:cxn>
                  <a:cxn ang="0">
                    <a:pos x="64" y="258"/>
                  </a:cxn>
                  <a:cxn ang="0">
                    <a:pos x="57" y="246"/>
                  </a:cxn>
                  <a:cxn ang="0">
                    <a:pos x="53" y="228"/>
                  </a:cxn>
                  <a:cxn ang="0">
                    <a:pos x="45" y="212"/>
                  </a:cxn>
                  <a:cxn ang="0">
                    <a:pos x="35" y="192"/>
                  </a:cxn>
                  <a:cxn ang="0">
                    <a:pos x="21" y="182"/>
                  </a:cxn>
                  <a:cxn ang="0">
                    <a:pos x="9" y="168"/>
                  </a:cxn>
                  <a:cxn ang="0">
                    <a:pos x="16" y="163"/>
                  </a:cxn>
                  <a:cxn ang="0">
                    <a:pos x="16" y="146"/>
                  </a:cxn>
                  <a:cxn ang="0">
                    <a:pos x="11" y="127"/>
                  </a:cxn>
                  <a:cxn ang="0">
                    <a:pos x="2" y="108"/>
                  </a:cxn>
                  <a:cxn ang="0">
                    <a:pos x="115" y="19"/>
                  </a:cxn>
                  <a:cxn ang="0">
                    <a:pos x="484" y="82"/>
                  </a:cxn>
                  <a:cxn ang="0">
                    <a:pos x="870" y="127"/>
                  </a:cxn>
                  <a:cxn ang="0">
                    <a:pos x="855" y="303"/>
                  </a:cxn>
                  <a:cxn ang="0">
                    <a:pos x="843" y="457"/>
                  </a:cxn>
                  <a:cxn ang="0">
                    <a:pos x="756" y="546"/>
                  </a:cxn>
                  <a:cxn ang="0">
                    <a:pos x="489" y="515"/>
                  </a:cxn>
                  <a:cxn ang="0">
                    <a:pos x="306" y="487"/>
                  </a:cxn>
                  <a:cxn ang="0">
                    <a:pos x="293" y="537"/>
                  </a:cxn>
                  <a:cxn ang="0">
                    <a:pos x="288" y="525"/>
                  </a:cxn>
                  <a:cxn ang="0">
                    <a:pos x="282" y="515"/>
                  </a:cxn>
                  <a:cxn ang="0">
                    <a:pos x="276" y="515"/>
                  </a:cxn>
                </a:cxnLst>
                <a:rect l="0" t="0" r="r" b="b"/>
                <a:pathLst>
                  <a:path w="870" h="552">
                    <a:moveTo>
                      <a:pt x="271" y="513"/>
                    </a:moveTo>
                    <a:lnTo>
                      <a:pt x="269" y="515"/>
                    </a:lnTo>
                    <a:lnTo>
                      <a:pt x="271" y="516"/>
                    </a:lnTo>
                    <a:lnTo>
                      <a:pt x="271" y="520"/>
                    </a:lnTo>
                    <a:lnTo>
                      <a:pt x="269" y="520"/>
                    </a:lnTo>
                    <a:lnTo>
                      <a:pt x="267" y="520"/>
                    </a:lnTo>
                    <a:lnTo>
                      <a:pt x="267" y="523"/>
                    </a:lnTo>
                    <a:lnTo>
                      <a:pt x="265" y="525"/>
                    </a:lnTo>
                    <a:lnTo>
                      <a:pt x="265" y="530"/>
                    </a:lnTo>
                    <a:lnTo>
                      <a:pt x="269" y="530"/>
                    </a:lnTo>
                    <a:lnTo>
                      <a:pt x="269" y="532"/>
                    </a:lnTo>
                    <a:lnTo>
                      <a:pt x="267" y="532"/>
                    </a:lnTo>
                    <a:lnTo>
                      <a:pt x="265" y="532"/>
                    </a:lnTo>
                    <a:lnTo>
                      <a:pt x="260" y="528"/>
                    </a:lnTo>
                    <a:lnTo>
                      <a:pt x="257" y="528"/>
                    </a:lnTo>
                    <a:lnTo>
                      <a:pt x="252" y="527"/>
                    </a:lnTo>
                    <a:lnTo>
                      <a:pt x="248" y="528"/>
                    </a:lnTo>
                    <a:lnTo>
                      <a:pt x="245" y="530"/>
                    </a:lnTo>
                    <a:lnTo>
                      <a:pt x="243" y="528"/>
                    </a:lnTo>
                    <a:lnTo>
                      <a:pt x="241" y="530"/>
                    </a:lnTo>
                    <a:lnTo>
                      <a:pt x="238" y="525"/>
                    </a:lnTo>
                    <a:lnTo>
                      <a:pt x="233" y="523"/>
                    </a:lnTo>
                    <a:lnTo>
                      <a:pt x="229" y="525"/>
                    </a:lnTo>
                    <a:lnTo>
                      <a:pt x="226" y="525"/>
                    </a:lnTo>
                    <a:lnTo>
                      <a:pt x="224" y="525"/>
                    </a:lnTo>
                    <a:lnTo>
                      <a:pt x="223" y="525"/>
                    </a:lnTo>
                    <a:lnTo>
                      <a:pt x="219" y="525"/>
                    </a:lnTo>
                    <a:lnTo>
                      <a:pt x="218" y="523"/>
                    </a:lnTo>
                    <a:lnTo>
                      <a:pt x="212" y="523"/>
                    </a:lnTo>
                    <a:lnTo>
                      <a:pt x="211" y="522"/>
                    </a:lnTo>
                    <a:lnTo>
                      <a:pt x="211" y="520"/>
                    </a:lnTo>
                    <a:lnTo>
                      <a:pt x="209" y="518"/>
                    </a:lnTo>
                    <a:lnTo>
                      <a:pt x="206" y="520"/>
                    </a:lnTo>
                    <a:lnTo>
                      <a:pt x="202" y="522"/>
                    </a:lnTo>
                    <a:lnTo>
                      <a:pt x="200" y="525"/>
                    </a:lnTo>
                    <a:lnTo>
                      <a:pt x="199" y="528"/>
                    </a:lnTo>
                    <a:lnTo>
                      <a:pt x="194" y="528"/>
                    </a:lnTo>
                    <a:lnTo>
                      <a:pt x="192" y="525"/>
                    </a:lnTo>
                    <a:lnTo>
                      <a:pt x="188" y="527"/>
                    </a:lnTo>
                    <a:lnTo>
                      <a:pt x="185" y="523"/>
                    </a:lnTo>
                    <a:lnTo>
                      <a:pt x="177" y="522"/>
                    </a:lnTo>
                    <a:lnTo>
                      <a:pt x="173" y="520"/>
                    </a:lnTo>
                    <a:lnTo>
                      <a:pt x="171" y="520"/>
                    </a:lnTo>
                    <a:lnTo>
                      <a:pt x="168" y="522"/>
                    </a:lnTo>
                    <a:lnTo>
                      <a:pt x="166" y="523"/>
                    </a:lnTo>
                    <a:lnTo>
                      <a:pt x="163" y="527"/>
                    </a:lnTo>
                    <a:lnTo>
                      <a:pt x="163" y="528"/>
                    </a:lnTo>
                    <a:lnTo>
                      <a:pt x="163" y="532"/>
                    </a:lnTo>
                    <a:lnTo>
                      <a:pt x="161" y="534"/>
                    </a:lnTo>
                    <a:lnTo>
                      <a:pt x="159" y="530"/>
                    </a:lnTo>
                    <a:lnTo>
                      <a:pt x="158" y="528"/>
                    </a:lnTo>
                    <a:lnTo>
                      <a:pt x="154" y="527"/>
                    </a:lnTo>
                    <a:lnTo>
                      <a:pt x="151" y="522"/>
                    </a:lnTo>
                    <a:lnTo>
                      <a:pt x="149" y="522"/>
                    </a:lnTo>
                    <a:lnTo>
                      <a:pt x="151" y="520"/>
                    </a:lnTo>
                    <a:lnTo>
                      <a:pt x="149" y="516"/>
                    </a:lnTo>
                    <a:lnTo>
                      <a:pt x="151" y="515"/>
                    </a:lnTo>
                    <a:lnTo>
                      <a:pt x="149" y="511"/>
                    </a:lnTo>
                    <a:lnTo>
                      <a:pt x="149" y="510"/>
                    </a:lnTo>
                    <a:lnTo>
                      <a:pt x="147" y="506"/>
                    </a:lnTo>
                    <a:lnTo>
                      <a:pt x="149" y="501"/>
                    </a:lnTo>
                    <a:lnTo>
                      <a:pt x="149" y="496"/>
                    </a:lnTo>
                    <a:lnTo>
                      <a:pt x="147" y="493"/>
                    </a:lnTo>
                    <a:lnTo>
                      <a:pt x="147" y="491"/>
                    </a:lnTo>
                    <a:lnTo>
                      <a:pt x="146" y="489"/>
                    </a:lnTo>
                    <a:lnTo>
                      <a:pt x="146" y="486"/>
                    </a:lnTo>
                    <a:lnTo>
                      <a:pt x="139" y="479"/>
                    </a:lnTo>
                    <a:lnTo>
                      <a:pt x="139" y="479"/>
                    </a:lnTo>
                    <a:lnTo>
                      <a:pt x="134" y="481"/>
                    </a:lnTo>
                    <a:lnTo>
                      <a:pt x="132" y="481"/>
                    </a:lnTo>
                    <a:lnTo>
                      <a:pt x="130" y="477"/>
                    </a:lnTo>
                    <a:lnTo>
                      <a:pt x="127" y="474"/>
                    </a:lnTo>
                    <a:lnTo>
                      <a:pt x="125" y="472"/>
                    </a:lnTo>
                    <a:lnTo>
                      <a:pt x="122" y="463"/>
                    </a:lnTo>
                    <a:lnTo>
                      <a:pt x="124" y="462"/>
                    </a:lnTo>
                    <a:lnTo>
                      <a:pt x="125" y="462"/>
                    </a:lnTo>
                    <a:lnTo>
                      <a:pt x="127" y="462"/>
                    </a:lnTo>
                    <a:lnTo>
                      <a:pt x="129" y="457"/>
                    </a:lnTo>
                    <a:lnTo>
                      <a:pt x="127" y="453"/>
                    </a:lnTo>
                    <a:lnTo>
                      <a:pt x="129" y="452"/>
                    </a:lnTo>
                    <a:lnTo>
                      <a:pt x="125" y="450"/>
                    </a:lnTo>
                    <a:lnTo>
                      <a:pt x="125" y="448"/>
                    </a:lnTo>
                    <a:lnTo>
                      <a:pt x="124" y="446"/>
                    </a:lnTo>
                    <a:lnTo>
                      <a:pt x="125" y="445"/>
                    </a:lnTo>
                    <a:lnTo>
                      <a:pt x="122" y="443"/>
                    </a:lnTo>
                    <a:lnTo>
                      <a:pt x="120" y="443"/>
                    </a:lnTo>
                    <a:lnTo>
                      <a:pt x="122" y="441"/>
                    </a:lnTo>
                    <a:lnTo>
                      <a:pt x="120" y="438"/>
                    </a:lnTo>
                    <a:lnTo>
                      <a:pt x="120" y="434"/>
                    </a:lnTo>
                    <a:lnTo>
                      <a:pt x="117" y="431"/>
                    </a:lnTo>
                    <a:lnTo>
                      <a:pt x="115" y="426"/>
                    </a:lnTo>
                    <a:lnTo>
                      <a:pt x="115" y="424"/>
                    </a:lnTo>
                    <a:lnTo>
                      <a:pt x="112" y="419"/>
                    </a:lnTo>
                    <a:lnTo>
                      <a:pt x="113" y="412"/>
                    </a:lnTo>
                    <a:lnTo>
                      <a:pt x="112" y="409"/>
                    </a:lnTo>
                    <a:lnTo>
                      <a:pt x="112" y="405"/>
                    </a:lnTo>
                    <a:lnTo>
                      <a:pt x="113" y="402"/>
                    </a:lnTo>
                    <a:lnTo>
                      <a:pt x="113" y="399"/>
                    </a:lnTo>
                    <a:lnTo>
                      <a:pt x="113" y="397"/>
                    </a:lnTo>
                    <a:lnTo>
                      <a:pt x="110" y="397"/>
                    </a:lnTo>
                    <a:lnTo>
                      <a:pt x="113" y="390"/>
                    </a:lnTo>
                    <a:lnTo>
                      <a:pt x="112" y="388"/>
                    </a:lnTo>
                    <a:lnTo>
                      <a:pt x="110" y="387"/>
                    </a:lnTo>
                    <a:lnTo>
                      <a:pt x="106" y="385"/>
                    </a:lnTo>
                    <a:lnTo>
                      <a:pt x="106" y="383"/>
                    </a:lnTo>
                    <a:lnTo>
                      <a:pt x="105" y="381"/>
                    </a:lnTo>
                    <a:lnTo>
                      <a:pt x="105" y="380"/>
                    </a:lnTo>
                    <a:lnTo>
                      <a:pt x="103" y="378"/>
                    </a:lnTo>
                    <a:lnTo>
                      <a:pt x="103" y="376"/>
                    </a:lnTo>
                    <a:lnTo>
                      <a:pt x="100" y="376"/>
                    </a:lnTo>
                    <a:lnTo>
                      <a:pt x="98" y="378"/>
                    </a:lnTo>
                    <a:lnTo>
                      <a:pt x="98" y="380"/>
                    </a:lnTo>
                    <a:lnTo>
                      <a:pt x="98" y="381"/>
                    </a:lnTo>
                    <a:lnTo>
                      <a:pt x="94" y="381"/>
                    </a:lnTo>
                    <a:lnTo>
                      <a:pt x="93" y="385"/>
                    </a:lnTo>
                    <a:lnTo>
                      <a:pt x="89" y="387"/>
                    </a:lnTo>
                    <a:lnTo>
                      <a:pt x="88" y="388"/>
                    </a:lnTo>
                    <a:lnTo>
                      <a:pt x="84" y="388"/>
                    </a:lnTo>
                    <a:lnTo>
                      <a:pt x="83" y="390"/>
                    </a:lnTo>
                    <a:lnTo>
                      <a:pt x="79" y="388"/>
                    </a:lnTo>
                    <a:lnTo>
                      <a:pt x="77" y="392"/>
                    </a:lnTo>
                    <a:lnTo>
                      <a:pt x="77" y="393"/>
                    </a:lnTo>
                    <a:lnTo>
                      <a:pt x="72" y="395"/>
                    </a:lnTo>
                    <a:lnTo>
                      <a:pt x="71" y="395"/>
                    </a:lnTo>
                    <a:lnTo>
                      <a:pt x="69" y="392"/>
                    </a:lnTo>
                    <a:lnTo>
                      <a:pt x="65" y="390"/>
                    </a:lnTo>
                    <a:lnTo>
                      <a:pt x="65" y="387"/>
                    </a:lnTo>
                    <a:lnTo>
                      <a:pt x="64" y="385"/>
                    </a:lnTo>
                    <a:lnTo>
                      <a:pt x="60" y="383"/>
                    </a:lnTo>
                    <a:lnTo>
                      <a:pt x="59" y="381"/>
                    </a:lnTo>
                    <a:lnTo>
                      <a:pt x="55" y="383"/>
                    </a:lnTo>
                    <a:lnTo>
                      <a:pt x="59" y="378"/>
                    </a:lnTo>
                    <a:lnTo>
                      <a:pt x="57" y="375"/>
                    </a:lnTo>
                    <a:lnTo>
                      <a:pt x="62" y="373"/>
                    </a:lnTo>
                    <a:lnTo>
                      <a:pt x="62" y="369"/>
                    </a:lnTo>
                    <a:lnTo>
                      <a:pt x="64" y="368"/>
                    </a:lnTo>
                    <a:lnTo>
                      <a:pt x="62" y="364"/>
                    </a:lnTo>
                    <a:lnTo>
                      <a:pt x="62" y="363"/>
                    </a:lnTo>
                    <a:lnTo>
                      <a:pt x="60" y="361"/>
                    </a:lnTo>
                    <a:lnTo>
                      <a:pt x="65" y="356"/>
                    </a:lnTo>
                    <a:lnTo>
                      <a:pt x="67" y="352"/>
                    </a:lnTo>
                    <a:lnTo>
                      <a:pt x="69" y="354"/>
                    </a:lnTo>
                    <a:lnTo>
                      <a:pt x="71" y="352"/>
                    </a:lnTo>
                    <a:lnTo>
                      <a:pt x="74" y="354"/>
                    </a:lnTo>
                    <a:lnTo>
                      <a:pt x="76" y="351"/>
                    </a:lnTo>
                    <a:lnTo>
                      <a:pt x="74" y="347"/>
                    </a:lnTo>
                    <a:lnTo>
                      <a:pt x="74" y="346"/>
                    </a:lnTo>
                    <a:lnTo>
                      <a:pt x="76" y="342"/>
                    </a:lnTo>
                    <a:lnTo>
                      <a:pt x="76" y="340"/>
                    </a:lnTo>
                    <a:lnTo>
                      <a:pt x="71" y="337"/>
                    </a:lnTo>
                    <a:lnTo>
                      <a:pt x="72" y="335"/>
                    </a:lnTo>
                    <a:lnTo>
                      <a:pt x="71" y="334"/>
                    </a:lnTo>
                    <a:lnTo>
                      <a:pt x="74" y="332"/>
                    </a:lnTo>
                    <a:lnTo>
                      <a:pt x="74" y="328"/>
                    </a:lnTo>
                    <a:lnTo>
                      <a:pt x="74" y="325"/>
                    </a:lnTo>
                    <a:lnTo>
                      <a:pt x="72" y="323"/>
                    </a:lnTo>
                    <a:lnTo>
                      <a:pt x="71" y="322"/>
                    </a:lnTo>
                    <a:lnTo>
                      <a:pt x="72" y="320"/>
                    </a:lnTo>
                    <a:lnTo>
                      <a:pt x="76" y="320"/>
                    </a:lnTo>
                    <a:lnTo>
                      <a:pt x="77" y="320"/>
                    </a:lnTo>
                    <a:lnTo>
                      <a:pt x="79" y="313"/>
                    </a:lnTo>
                    <a:lnTo>
                      <a:pt x="77" y="311"/>
                    </a:lnTo>
                    <a:lnTo>
                      <a:pt x="77" y="310"/>
                    </a:lnTo>
                    <a:lnTo>
                      <a:pt x="81" y="308"/>
                    </a:lnTo>
                    <a:lnTo>
                      <a:pt x="84" y="296"/>
                    </a:lnTo>
                    <a:lnTo>
                      <a:pt x="86" y="296"/>
                    </a:lnTo>
                    <a:lnTo>
                      <a:pt x="88" y="293"/>
                    </a:lnTo>
                    <a:lnTo>
                      <a:pt x="86" y="286"/>
                    </a:lnTo>
                    <a:lnTo>
                      <a:pt x="91" y="286"/>
                    </a:lnTo>
                    <a:lnTo>
                      <a:pt x="91" y="284"/>
                    </a:lnTo>
                    <a:lnTo>
                      <a:pt x="93" y="277"/>
                    </a:lnTo>
                    <a:lnTo>
                      <a:pt x="96" y="274"/>
                    </a:lnTo>
                    <a:lnTo>
                      <a:pt x="96" y="270"/>
                    </a:lnTo>
                    <a:lnTo>
                      <a:pt x="93" y="269"/>
                    </a:lnTo>
                    <a:lnTo>
                      <a:pt x="88" y="269"/>
                    </a:lnTo>
                    <a:lnTo>
                      <a:pt x="84" y="270"/>
                    </a:lnTo>
                    <a:lnTo>
                      <a:pt x="81" y="269"/>
                    </a:lnTo>
                    <a:lnTo>
                      <a:pt x="74" y="269"/>
                    </a:lnTo>
                    <a:lnTo>
                      <a:pt x="72" y="265"/>
                    </a:lnTo>
                    <a:lnTo>
                      <a:pt x="74" y="264"/>
                    </a:lnTo>
                    <a:lnTo>
                      <a:pt x="76" y="262"/>
                    </a:lnTo>
                    <a:lnTo>
                      <a:pt x="72" y="257"/>
                    </a:lnTo>
                    <a:lnTo>
                      <a:pt x="71" y="257"/>
                    </a:lnTo>
                    <a:lnTo>
                      <a:pt x="65" y="260"/>
                    </a:lnTo>
                    <a:lnTo>
                      <a:pt x="64" y="258"/>
                    </a:lnTo>
                    <a:lnTo>
                      <a:pt x="65" y="253"/>
                    </a:lnTo>
                    <a:lnTo>
                      <a:pt x="64" y="252"/>
                    </a:lnTo>
                    <a:lnTo>
                      <a:pt x="62" y="250"/>
                    </a:lnTo>
                    <a:lnTo>
                      <a:pt x="60" y="248"/>
                    </a:lnTo>
                    <a:lnTo>
                      <a:pt x="57" y="246"/>
                    </a:lnTo>
                    <a:lnTo>
                      <a:pt x="55" y="240"/>
                    </a:lnTo>
                    <a:lnTo>
                      <a:pt x="57" y="236"/>
                    </a:lnTo>
                    <a:lnTo>
                      <a:pt x="59" y="234"/>
                    </a:lnTo>
                    <a:lnTo>
                      <a:pt x="55" y="233"/>
                    </a:lnTo>
                    <a:lnTo>
                      <a:pt x="53" y="228"/>
                    </a:lnTo>
                    <a:lnTo>
                      <a:pt x="52" y="228"/>
                    </a:lnTo>
                    <a:lnTo>
                      <a:pt x="50" y="226"/>
                    </a:lnTo>
                    <a:lnTo>
                      <a:pt x="48" y="221"/>
                    </a:lnTo>
                    <a:lnTo>
                      <a:pt x="47" y="216"/>
                    </a:lnTo>
                    <a:lnTo>
                      <a:pt x="45" y="212"/>
                    </a:lnTo>
                    <a:lnTo>
                      <a:pt x="43" y="211"/>
                    </a:lnTo>
                    <a:lnTo>
                      <a:pt x="43" y="209"/>
                    </a:lnTo>
                    <a:lnTo>
                      <a:pt x="36" y="200"/>
                    </a:lnTo>
                    <a:lnTo>
                      <a:pt x="36" y="193"/>
                    </a:lnTo>
                    <a:lnTo>
                      <a:pt x="35" y="192"/>
                    </a:lnTo>
                    <a:lnTo>
                      <a:pt x="31" y="190"/>
                    </a:lnTo>
                    <a:lnTo>
                      <a:pt x="30" y="188"/>
                    </a:lnTo>
                    <a:lnTo>
                      <a:pt x="24" y="187"/>
                    </a:lnTo>
                    <a:lnTo>
                      <a:pt x="23" y="187"/>
                    </a:lnTo>
                    <a:lnTo>
                      <a:pt x="21" y="182"/>
                    </a:lnTo>
                    <a:lnTo>
                      <a:pt x="19" y="176"/>
                    </a:lnTo>
                    <a:lnTo>
                      <a:pt x="16" y="175"/>
                    </a:lnTo>
                    <a:lnTo>
                      <a:pt x="16" y="173"/>
                    </a:lnTo>
                    <a:lnTo>
                      <a:pt x="9" y="170"/>
                    </a:lnTo>
                    <a:lnTo>
                      <a:pt x="9" y="168"/>
                    </a:lnTo>
                    <a:lnTo>
                      <a:pt x="11" y="166"/>
                    </a:lnTo>
                    <a:lnTo>
                      <a:pt x="18" y="168"/>
                    </a:lnTo>
                    <a:lnTo>
                      <a:pt x="18" y="166"/>
                    </a:lnTo>
                    <a:lnTo>
                      <a:pt x="19" y="164"/>
                    </a:lnTo>
                    <a:lnTo>
                      <a:pt x="16" y="163"/>
                    </a:lnTo>
                    <a:lnTo>
                      <a:pt x="16" y="159"/>
                    </a:lnTo>
                    <a:lnTo>
                      <a:pt x="12" y="158"/>
                    </a:lnTo>
                    <a:lnTo>
                      <a:pt x="18" y="152"/>
                    </a:lnTo>
                    <a:lnTo>
                      <a:pt x="18" y="149"/>
                    </a:lnTo>
                    <a:lnTo>
                      <a:pt x="16" y="146"/>
                    </a:lnTo>
                    <a:lnTo>
                      <a:pt x="18" y="141"/>
                    </a:lnTo>
                    <a:lnTo>
                      <a:pt x="14" y="139"/>
                    </a:lnTo>
                    <a:lnTo>
                      <a:pt x="14" y="135"/>
                    </a:lnTo>
                    <a:lnTo>
                      <a:pt x="11" y="132"/>
                    </a:lnTo>
                    <a:lnTo>
                      <a:pt x="11" y="127"/>
                    </a:lnTo>
                    <a:lnTo>
                      <a:pt x="11" y="125"/>
                    </a:lnTo>
                    <a:lnTo>
                      <a:pt x="7" y="123"/>
                    </a:lnTo>
                    <a:lnTo>
                      <a:pt x="6" y="120"/>
                    </a:lnTo>
                    <a:lnTo>
                      <a:pt x="2" y="113"/>
                    </a:lnTo>
                    <a:lnTo>
                      <a:pt x="2" y="108"/>
                    </a:lnTo>
                    <a:lnTo>
                      <a:pt x="0" y="106"/>
                    </a:lnTo>
                    <a:lnTo>
                      <a:pt x="6" y="82"/>
                    </a:lnTo>
                    <a:lnTo>
                      <a:pt x="12" y="52"/>
                    </a:lnTo>
                    <a:lnTo>
                      <a:pt x="23" y="0"/>
                    </a:lnTo>
                    <a:lnTo>
                      <a:pt x="115" y="19"/>
                    </a:lnTo>
                    <a:lnTo>
                      <a:pt x="163" y="29"/>
                    </a:lnTo>
                    <a:lnTo>
                      <a:pt x="294" y="53"/>
                    </a:lnTo>
                    <a:lnTo>
                      <a:pt x="358" y="64"/>
                    </a:lnTo>
                    <a:lnTo>
                      <a:pt x="395" y="69"/>
                    </a:lnTo>
                    <a:lnTo>
                      <a:pt x="484" y="82"/>
                    </a:lnTo>
                    <a:lnTo>
                      <a:pt x="571" y="94"/>
                    </a:lnTo>
                    <a:lnTo>
                      <a:pt x="648" y="105"/>
                    </a:lnTo>
                    <a:lnTo>
                      <a:pt x="723" y="113"/>
                    </a:lnTo>
                    <a:lnTo>
                      <a:pt x="799" y="120"/>
                    </a:lnTo>
                    <a:lnTo>
                      <a:pt x="870" y="127"/>
                    </a:lnTo>
                    <a:lnTo>
                      <a:pt x="867" y="164"/>
                    </a:lnTo>
                    <a:lnTo>
                      <a:pt x="865" y="192"/>
                    </a:lnTo>
                    <a:lnTo>
                      <a:pt x="862" y="233"/>
                    </a:lnTo>
                    <a:lnTo>
                      <a:pt x="857" y="296"/>
                    </a:lnTo>
                    <a:lnTo>
                      <a:pt x="855" y="303"/>
                    </a:lnTo>
                    <a:lnTo>
                      <a:pt x="850" y="376"/>
                    </a:lnTo>
                    <a:lnTo>
                      <a:pt x="848" y="387"/>
                    </a:lnTo>
                    <a:lnTo>
                      <a:pt x="846" y="416"/>
                    </a:lnTo>
                    <a:lnTo>
                      <a:pt x="843" y="452"/>
                    </a:lnTo>
                    <a:lnTo>
                      <a:pt x="843" y="457"/>
                    </a:lnTo>
                    <a:lnTo>
                      <a:pt x="836" y="528"/>
                    </a:lnTo>
                    <a:lnTo>
                      <a:pt x="835" y="552"/>
                    </a:lnTo>
                    <a:lnTo>
                      <a:pt x="833" y="552"/>
                    </a:lnTo>
                    <a:lnTo>
                      <a:pt x="759" y="546"/>
                    </a:lnTo>
                    <a:lnTo>
                      <a:pt x="756" y="546"/>
                    </a:lnTo>
                    <a:lnTo>
                      <a:pt x="686" y="539"/>
                    </a:lnTo>
                    <a:lnTo>
                      <a:pt x="667" y="535"/>
                    </a:lnTo>
                    <a:lnTo>
                      <a:pt x="544" y="522"/>
                    </a:lnTo>
                    <a:lnTo>
                      <a:pt x="517" y="518"/>
                    </a:lnTo>
                    <a:lnTo>
                      <a:pt x="489" y="515"/>
                    </a:lnTo>
                    <a:lnTo>
                      <a:pt x="400" y="501"/>
                    </a:lnTo>
                    <a:lnTo>
                      <a:pt x="387" y="499"/>
                    </a:lnTo>
                    <a:lnTo>
                      <a:pt x="356" y="496"/>
                    </a:lnTo>
                    <a:lnTo>
                      <a:pt x="353" y="496"/>
                    </a:lnTo>
                    <a:lnTo>
                      <a:pt x="306" y="487"/>
                    </a:lnTo>
                    <a:lnTo>
                      <a:pt x="301" y="523"/>
                    </a:lnTo>
                    <a:lnTo>
                      <a:pt x="298" y="544"/>
                    </a:lnTo>
                    <a:lnTo>
                      <a:pt x="294" y="542"/>
                    </a:lnTo>
                    <a:lnTo>
                      <a:pt x="293" y="539"/>
                    </a:lnTo>
                    <a:lnTo>
                      <a:pt x="293" y="537"/>
                    </a:lnTo>
                    <a:lnTo>
                      <a:pt x="291" y="534"/>
                    </a:lnTo>
                    <a:lnTo>
                      <a:pt x="289" y="532"/>
                    </a:lnTo>
                    <a:lnTo>
                      <a:pt x="288" y="530"/>
                    </a:lnTo>
                    <a:lnTo>
                      <a:pt x="286" y="527"/>
                    </a:lnTo>
                    <a:lnTo>
                      <a:pt x="288" y="525"/>
                    </a:lnTo>
                    <a:lnTo>
                      <a:pt x="288" y="525"/>
                    </a:lnTo>
                    <a:lnTo>
                      <a:pt x="284" y="523"/>
                    </a:lnTo>
                    <a:lnTo>
                      <a:pt x="284" y="520"/>
                    </a:lnTo>
                    <a:lnTo>
                      <a:pt x="282" y="518"/>
                    </a:lnTo>
                    <a:lnTo>
                      <a:pt x="282" y="515"/>
                    </a:lnTo>
                    <a:lnTo>
                      <a:pt x="282" y="513"/>
                    </a:lnTo>
                    <a:lnTo>
                      <a:pt x="279" y="513"/>
                    </a:lnTo>
                    <a:lnTo>
                      <a:pt x="279" y="510"/>
                    </a:lnTo>
                    <a:lnTo>
                      <a:pt x="277" y="511"/>
                    </a:lnTo>
                    <a:lnTo>
                      <a:pt x="276" y="515"/>
                    </a:lnTo>
                    <a:lnTo>
                      <a:pt x="272" y="513"/>
                    </a:lnTo>
                    <a:lnTo>
                      <a:pt x="271" y="513"/>
                    </a:lnTo>
                    <a:close/>
                  </a:path>
                </a:pathLst>
              </a:custGeom>
              <a:solidFill>
                <a:sysClr val="window" lastClr="FFFFFF">
                  <a:lumMod val="85000"/>
                </a:sysClr>
              </a:solidFill>
              <a:ln w="6350" cap="flat" cmpd="sng">
                <a:solidFill>
                  <a:sysClr val="window" lastClr="FFFFFF"/>
                </a:solid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48" name="Freeform 8">
                <a:extLst>
                  <a:ext uri="{FF2B5EF4-FFF2-40B4-BE49-F238E27FC236}">
                    <a16:creationId xmlns:a16="http://schemas.microsoft.com/office/drawing/2014/main" id="{451CAB3A-A409-B966-CC55-6B1ABC6FAC2D}"/>
                  </a:ext>
                </a:extLst>
              </p:cNvPr>
              <p:cNvSpPr>
                <a:spLocks noEditPoints="1"/>
              </p:cNvSpPr>
              <p:nvPr/>
            </p:nvSpPr>
            <p:spPr bwMode="gray">
              <a:xfrm>
                <a:off x="8261710" y="1838335"/>
                <a:ext cx="505622" cy="787418"/>
              </a:xfrm>
              <a:custGeom>
                <a:avLst/>
                <a:gdLst/>
                <a:ahLst/>
                <a:cxnLst>
                  <a:cxn ang="0">
                    <a:pos x="140" y="402"/>
                  </a:cxn>
                  <a:cxn ang="0">
                    <a:pos x="133" y="395"/>
                  </a:cxn>
                  <a:cxn ang="0">
                    <a:pos x="126" y="405"/>
                  </a:cxn>
                  <a:cxn ang="0">
                    <a:pos x="120" y="398"/>
                  </a:cxn>
                  <a:cxn ang="0">
                    <a:pos x="113" y="431"/>
                  </a:cxn>
                  <a:cxn ang="0">
                    <a:pos x="102" y="458"/>
                  </a:cxn>
                  <a:cxn ang="0">
                    <a:pos x="82" y="489"/>
                  </a:cxn>
                  <a:cxn ang="0">
                    <a:pos x="70" y="475"/>
                  </a:cxn>
                  <a:cxn ang="0">
                    <a:pos x="61" y="465"/>
                  </a:cxn>
                  <a:cxn ang="0">
                    <a:pos x="60" y="451"/>
                  </a:cxn>
                  <a:cxn ang="0">
                    <a:pos x="58" y="446"/>
                  </a:cxn>
                  <a:cxn ang="0">
                    <a:pos x="34" y="373"/>
                  </a:cxn>
                  <a:cxn ang="0">
                    <a:pos x="8" y="263"/>
                  </a:cxn>
                  <a:cxn ang="0">
                    <a:pos x="19" y="258"/>
                  </a:cxn>
                  <a:cxn ang="0">
                    <a:pos x="31" y="251"/>
                  </a:cxn>
                  <a:cxn ang="0">
                    <a:pos x="39" y="212"/>
                  </a:cxn>
                  <a:cxn ang="0">
                    <a:pos x="43" y="186"/>
                  </a:cxn>
                  <a:cxn ang="0">
                    <a:pos x="36" y="174"/>
                  </a:cxn>
                  <a:cxn ang="0">
                    <a:pos x="36" y="144"/>
                  </a:cxn>
                  <a:cxn ang="0">
                    <a:pos x="41" y="104"/>
                  </a:cxn>
                  <a:cxn ang="0">
                    <a:pos x="90" y="26"/>
                  </a:cxn>
                  <a:cxn ang="0">
                    <a:pos x="137" y="10"/>
                  </a:cxn>
                  <a:cxn ang="0">
                    <a:pos x="184" y="21"/>
                  </a:cxn>
                  <a:cxn ang="0">
                    <a:pos x="222" y="142"/>
                  </a:cxn>
                  <a:cxn ang="0">
                    <a:pos x="227" y="162"/>
                  </a:cxn>
                  <a:cxn ang="0">
                    <a:pos x="243" y="166"/>
                  </a:cxn>
                  <a:cxn ang="0">
                    <a:pos x="255" y="174"/>
                  </a:cxn>
                  <a:cxn ang="0">
                    <a:pos x="268" y="203"/>
                  </a:cxn>
                  <a:cxn ang="0">
                    <a:pos x="290" y="202"/>
                  </a:cxn>
                  <a:cxn ang="0">
                    <a:pos x="299" y="226"/>
                  </a:cxn>
                  <a:cxn ang="0">
                    <a:pos x="304" y="253"/>
                  </a:cxn>
                  <a:cxn ang="0">
                    <a:pos x="278" y="267"/>
                  </a:cxn>
                  <a:cxn ang="0">
                    <a:pos x="260" y="280"/>
                  </a:cxn>
                  <a:cxn ang="0">
                    <a:pos x="253" y="286"/>
                  </a:cxn>
                  <a:cxn ang="0">
                    <a:pos x="248" y="301"/>
                  </a:cxn>
                  <a:cxn ang="0">
                    <a:pos x="225" y="303"/>
                  </a:cxn>
                  <a:cxn ang="0">
                    <a:pos x="217" y="320"/>
                  </a:cxn>
                  <a:cxn ang="0">
                    <a:pos x="195" y="323"/>
                  </a:cxn>
                  <a:cxn ang="0">
                    <a:pos x="193" y="297"/>
                  </a:cxn>
                  <a:cxn ang="0">
                    <a:pos x="183" y="294"/>
                  </a:cxn>
                  <a:cxn ang="0">
                    <a:pos x="181" y="315"/>
                  </a:cxn>
                  <a:cxn ang="0">
                    <a:pos x="184" y="356"/>
                  </a:cxn>
                  <a:cxn ang="0">
                    <a:pos x="166" y="366"/>
                  </a:cxn>
                  <a:cxn ang="0">
                    <a:pos x="152" y="390"/>
                  </a:cxn>
                  <a:cxn ang="0">
                    <a:pos x="145" y="369"/>
                  </a:cxn>
                  <a:cxn ang="0">
                    <a:pos x="143" y="398"/>
                  </a:cxn>
                  <a:cxn ang="0">
                    <a:pos x="131" y="374"/>
                  </a:cxn>
                  <a:cxn ang="0">
                    <a:pos x="225" y="308"/>
                  </a:cxn>
                  <a:cxn ang="0">
                    <a:pos x="234" y="299"/>
                  </a:cxn>
                  <a:cxn ang="0">
                    <a:pos x="234" y="323"/>
                  </a:cxn>
                </a:cxnLst>
                <a:rect l="0" t="0" r="r" b="b"/>
                <a:pathLst>
                  <a:path w="314" h="489">
                    <a:moveTo>
                      <a:pt x="131" y="369"/>
                    </a:moveTo>
                    <a:lnTo>
                      <a:pt x="128" y="380"/>
                    </a:lnTo>
                    <a:lnTo>
                      <a:pt x="140" y="402"/>
                    </a:lnTo>
                    <a:lnTo>
                      <a:pt x="138" y="407"/>
                    </a:lnTo>
                    <a:lnTo>
                      <a:pt x="137" y="405"/>
                    </a:lnTo>
                    <a:lnTo>
                      <a:pt x="133" y="395"/>
                    </a:lnTo>
                    <a:lnTo>
                      <a:pt x="130" y="391"/>
                    </a:lnTo>
                    <a:lnTo>
                      <a:pt x="131" y="402"/>
                    </a:lnTo>
                    <a:lnTo>
                      <a:pt x="126" y="405"/>
                    </a:lnTo>
                    <a:lnTo>
                      <a:pt x="123" y="403"/>
                    </a:lnTo>
                    <a:lnTo>
                      <a:pt x="123" y="397"/>
                    </a:lnTo>
                    <a:lnTo>
                      <a:pt x="120" y="398"/>
                    </a:lnTo>
                    <a:lnTo>
                      <a:pt x="113" y="407"/>
                    </a:lnTo>
                    <a:lnTo>
                      <a:pt x="109" y="419"/>
                    </a:lnTo>
                    <a:lnTo>
                      <a:pt x="113" y="431"/>
                    </a:lnTo>
                    <a:lnTo>
                      <a:pt x="106" y="438"/>
                    </a:lnTo>
                    <a:lnTo>
                      <a:pt x="106" y="448"/>
                    </a:lnTo>
                    <a:lnTo>
                      <a:pt x="102" y="458"/>
                    </a:lnTo>
                    <a:lnTo>
                      <a:pt x="96" y="462"/>
                    </a:lnTo>
                    <a:lnTo>
                      <a:pt x="94" y="489"/>
                    </a:lnTo>
                    <a:lnTo>
                      <a:pt x="82" y="489"/>
                    </a:lnTo>
                    <a:lnTo>
                      <a:pt x="80" y="485"/>
                    </a:lnTo>
                    <a:lnTo>
                      <a:pt x="78" y="477"/>
                    </a:lnTo>
                    <a:lnTo>
                      <a:pt x="70" y="475"/>
                    </a:lnTo>
                    <a:lnTo>
                      <a:pt x="70" y="474"/>
                    </a:lnTo>
                    <a:lnTo>
                      <a:pt x="63" y="467"/>
                    </a:lnTo>
                    <a:lnTo>
                      <a:pt x="61" y="465"/>
                    </a:lnTo>
                    <a:lnTo>
                      <a:pt x="61" y="460"/>
                    </a:lnTo>
                    <a:lnTo>
                      <a:pt x="60" y="456"/>
                    </a:lnTo>
                    <a:lnTo>
                      <a:pt x="60" y="451"/>
                    </a:lnTo>
                    <a:lnTo>
                      <a:pt x="60" y="450"/>
                    </a:lnTo>
                    <a:lnTo>
                      <a:pt x="60" y="448"/>
                    </a:lnTo>
                    <a:lnTo>
                      <a:pt x="58" y="446"/>
                    </a:lnTo>
                    <a:lnTo>
                      <a:pt x="56" y="446"/>
                    </a:lnTo>
                    <a:lnTo>
                      <a:pt x="49" y="424"/>
                    </a:lnTo>
                    <a:lnTo>
                      <a:pt x="34" y="373"/>
                    </a:lnTo>
                    <a:lnTo>
                      <a:pt x="22" y="333"/>
                    </a:lnTo>
                    <a:lnTo>
                      <a:pt x="0" y="268"/>
                    </a:lnTo>
                    <a:lnTo>
                      <a:pt x="8" y="263"/>
                    </a:lnTo>
                    <a:lnTo>
                      <a:pt x="19" y="272"/>
                    </a:lnTo>
                    <a:lnTo>
                      <a:pt x="19" y="267"/>
                    </a:lnTo>
                    <a:lnTo>
                      <a:pt x="19" y="258"/>
                    </a:lnTo>
                    <a:lnTo>
                      <a:pt x="17" y="255"/>
                    </a:lnTo>
                    <a:lnTo>
                      <a:pt x="19" y="250"/>
                    </a:lnTo>
                    <a:lnTo>
                      <a:pt x="31" y="251"/>
                    </a:lnTo>
                    <a:lnTo>
                      <a:pt x="22" y="239"/>
                    </a:lnTo>
                    <a:lnTo>
                      <a:pt x="29" y="221"/>
                    </a:lnTo>
                    <a:lnTo>
                      <a:pt x="39" y="212"/>
                    </a:lnTo>
                    <a:lnTo>
                      <a:pt x="36" y="205"/>
                    </a:lnTo>
                    <a:lnTo>
                      <a:pt x="44" y="190"/>
                    </a:lnTo>
                    <a:lnTo>
                      <a:pt x="43" y="186"/>
                    </a:lnTo>
                    <a:lnTo>
                      <a:pt x="37" y="185"/>
                    </a:lnTo>
                    <a:lnTo>
                      <a:pt x="37" y="174"/>
                    </a:lnTo>
                    <a:lnTo>
                      <a:pt x="36" y="174"/>
                    </a:lnTo>
                    <a:lnTo>
                      <a:pt x="39" y="166"/>
                    </a:lnTo>
                    <a:lnTo>
                      <a:pt x="34" y="161"/>
                    </a:lnTo>
                    <a:lnTo>
                      <a:pt x="36" y="144"/>
                    </a:lnTo>
                    <a:lnTo>
                      <a:pt x="44" y="132"/>
                    </a:lnTo>
                    <a:lnTo>
                      <a:pt x="43" y="116"/>
                    </a:lnTo>
                    <a:lnTo>
                      <a:pt x="41" y="104"/>
                    </a:lnTo>
                    <a:lnTo>
                      <a:pt x="72" y="10"/>
                    </a:lnTo>
                    <a:lnTo>
                      <a:pt x="85" y="10"/>
                    </a:lnTo>
                    <a:lnTo>
                      <a:pt x="90" y="26"/>
                    </a:lnTo>
                    <a:lnTo>
                      <a:pt x="104" y="31"/>
                    </a:lnTo>
                    <a:lnTo>
                      <a:pt x="126" y="12"/>
                    </a:lnTo>
                    <a:lnTo>
                      <a:pt x="137" y="10"/>
                    </a:lnTo>
                    <a:lnTo>
                      <a:pt x="138" y="2"/>
                    </a:lnTo>
                    <a:lnTo>
                      <a:pt x="145" y="0"/>
                    </a:lnTo>
                    <a:lnTo>
                      <a:pt x="184" y="21"/>
                    </a:lnTo>
                    <a:lnTo>
                      <a:pt x="220" y="133"/>
                    </a:lnTo>
                    <a:lnTo>
                      <a:pt x="224" y="137"/>
                    </a:lnTo>
                    <a:lnTo>
                      <a:pt x="222" y="142"/>
                    </a:lnTo>
                    <a:lnTo>
                      <a:pt x="225" y="145"/>
                    </a:lnTo>
                    <a:lnTo>
                      <a:pt x="224" y="151"/>
                    </a:lnTo>
                    <a:lnTo>
                      <a:pt x="227" y="162"/>
                    </a:lnTo>
                    <a:lnTo>
                      <a:pt x="232" y="162"/>
                    </a:lnTo>
                    <a:lnTo>
                      <a:pt x="234" y="159"/>
                    </a:lnTo>
                    <a:lnTo>
                      <a:pt x="243" y="166"/>
                    </a:lnTo>
                    <a:lnTo>
                      <a:pt x="256" y="162"/>
                    </a:lnTo>
                    <a:lnTo>
                      <a:pt x="261" y="171"/>
                    </a:lnTo>
                    <a:lnTo>
                      <a:pt x="255" y="174"/>
                    </a:lnTo>
                    <a:lnTo>
                      <a:pt x="265" y="185"/>
                    </a:lnTo>
                    <a:lnTo>
                      <a:pt x="263" y="195"/>
                    </a:lnTo>
                    <a:lnTo>
                      <a:pt x="268" y="203"/>
                    </a:lnTo>
                    <a:lnTo>
                      <a:pt x="278" y="209"/>
                    </a:lnTo>
                    <a:lnTo>
                      <a:pt x="282" y="200"/>
                    </a:lnTo>
                    <a:lnTo>
                      <a:pt x="290" y="202"/>
                    </a:lnTo>
                    <a:lnTo>
                      <a:pt x="292" y="203"/>
                    </a:lnTo>
                    <a:lnTo>
                      <a:pt x="304" y="219"/>
                    </a:lnTo>
                    <a:lnTo>
                      <a:pt x="299" y="226"/>
                    </a:lnTo>
                    <a:lnTo>
                      <a:pt x="314" y="231"/>
                    </a:lnTo>
                    <a:lnTo>
                      <a:pt x="313" y="236"/>
                    </a:lnTo>
                    <a:lnTo>
                      <a:pt x="304" y="253"/>
                    </a:lnTo>
                    <a:lnTo>
                      <a:pt x="296" y="256"/>
                    </a:lnTo>
                    <a:lnTo>
                      <a:pt x="289" y="253"/>
                    </a:lnTo>
                    <a:lnTo>
                      <a:pt x="278" y="267"/>
                    </a:lnTo>
                    <a:lnTo>
                      <a:pt x="277" y="275"/>
                    </a:lnTo>
                    <a:lnTo>
                      <a:pt x="261" y="277"/>
                    </a:lnTo>
                    <a:lnTo>
                      <a:pt x="260" y="280"/>
                    </a:lnTo>
                    <a:lnTo>
                      <a:pt x="258" y="289"/>
                    </a:lnTo>
                    <a:lnTo>
                      <a:pt x="253" y="289"/>
                    </a:lnTo>
                    <a:lnTo>
                      <a:pt x="253" y="286"/>
                    </a:lnTo>
                    <a:lnTo>
                      <a:pt x="251" y="289"/>
                    </a:lnTo>
                    <a:lnTo>
                      <a:pt x="253" y="299"/>
                    </a:lnTo>
                    <a:lnTo>
                      <a:pt x="248" y="301"/>
                    </a:lnTo>
                    <a:lnTo>
                      <a:pt x="241" y="292"/>
                    </a:lnTo>
                    <a:lnTo>
                      <a:pt x="232" y="294"/>
                    </a:lnTo>
                    <a:lnTo>
                      <a:pt x="225" y="303"/>
                    </a:lnTo>
                    <a:lnTo>
                      <a:pt x="219" y="301"/>
                    </a:lnTo>
                    <a:lnTo>
                      <a:pt x="212" y="309"/>
                    </a:lnTo>
                    <a:lnTo>
                      <a:pt x="217" y="320"/>
                    </a:lnTo>
                    <a:lnTo>
                      <a:pt x="217" y="325"/>
                    </a:lnTo>
                    <a:lnTo>
                      <a:pt x="200" y="320"/>
                    </a:lnTo>
                    <a:lnTo>
                      <a:pt x="195" y="323"/>
                    </a:lnTo>
                    <a:lnTo>
                      <a:pt x="193" y="315"/>
                    </a:lnTo>
                    <a:lnTo>
                      <a:pt x="195" y="303"/>
                    </a:lnTo>
                    <a:lnTo>
                      <a:pt x="193" y="297"/>
                    </a:lnTo>
                    <a:lnTo>
                      <a:pt x="186" y="294"/>
                    </a:lnTo>
                    <a:lnTo>
                      <a:pt x="184" y="289"/>
                    </a:lnTo>
                    <a:lnTo>
                      <a:pt x="183" y="294"/>
                    </a:lnTo>
                    <a:lnTo>
                      <a:pt x="188" y="297"/>
                    </a:lnTo>
                    <a:lnTo>
                      <a:pt x="191" y="306"/>
                    </a:lnTo>
                    <a:lnTo>
                      <a:pt x="181" y="315"/>
                    </a:lnTo>
                    <a:lnTo>
                      <a:pt x="184" y="332"/>
                    </a:lnTo>
                    <a:lnTo>
                      <a:pt x="183" y="335"/>
                    </a:lnTo>
                    <a:lnTo>
                      <a:pt x="184" y="356"/>
                    </a:lnTo>
                    <a:lnTo>
                      <a:pt x="178" y="371"/>
                    </a:lnTo>
                    <a:lnTo>
                      <a:pt x="171" y="373"/>
                    </a:lnTo>
                    <a:lnTo>
                      <a:pt x="166" y="366"/>
                    </a:lnTo>
                    <a:lnTo>
                      <a:pt x="162" y="366"/>
                    </a:lnTo>
                    <a:lnTo>
                      <a:pt x="159" y="383"/>
                    </a:lnTo>
                    <a:lnTo>
                      <a:pt x="152" y="390"/>
                    </a:lnTo>
                    <a:lnTo>
                      <a:pt x="147" y="390"/>
                    </a:lnTo>
                    <a:lnTo>
                      <a:pt x="143" y="376"/>
                    </a:lnTo>
                    <a:lnTo>
                      <a:pt x="145" y="369"/>
                    </a:lnTo>
                    <a:lnTo>
                      <a:pt x="140" y="383"/>
                    </a:lnTo>
                    <a:lnTo>
                      <a:pt x="140" y="388"/>
                    </a:lnTo>
                    <a:lnTo>
                      <a:pt x="143" y="398"/>
                    </a:lnTo>
                    <a:lnTo>
                      <a:pt x="143" y="402"/>
                    </a:lnTo>
                    <a:lnTo>
                      <a:pt x="140" y="398"/>
                    </a:lnTo>
                    <a:lnTo>
                      <a:pt x="131" y="374"/>
                    </a:lnTo>
                    <a:lnTo>
                      <a:pt x="133" y="373"/>
                    </a:lnTo>
                    <a:lnTo>
                      <a:pt x="131" y="369"/>
                    </a:lnTo>
                    <a:close/>
                    <a:moveTo>
                      <a:pt x="225" y="308"/>
                    </a:moveTo>
                    <a:lnTo>
                      <a:pt x="227" y="306"/>
                    </a:lnTo>
                    <a:lnTo>
                      <a:pt x="225" y="303"/>
                    </a:lnTo>
                    <a:lnTo>
                      <a:pt x="234" y="299"/>
                    </a:lnTo>
                    <a:lnTo>
                      <a:pt x="243" y="308"/>
                    </a:lnTo>
                    <a:lnTo>
                      <a:pt x="234" y="315"/>
                    </a:lnTo>
                    <a:lnTo>
                      <a:pt x="234" y="323"/>
                    </a:lnTo>
                    <a:lnTo>
                      <a:pt x="227" y="320"/>
                    </a:lnTo>
                    <a:lnTo>
                      <a:pt x="225" y="308"/>
                    </a:lnTo>
                    <a:close/>
                  </a:path>
                </a:pathLst>
              </a:custGeom>
              <a:solidFill>
                <a:sysClr val="window" lastClr="FFFFFF">
                  <a:lumMod val="85000"/>
                </a:sysClr>
              </a:solidFill>
              <a:ln w="6350" cap="flat" cmpd="sng">
                <a:solidFill>
                  <a:sysClr val="window" lastClr="FFFFFF"/>
                </a:solid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49" name="Freeform 9">
                <a:extLst>
                  <a:ext uri="{FF2B5EF4-FFF2-40B4-BE49-F238E27FC236}">
                    <a16:creationId xmlns:a16="http://schemas.microsoft.com/office/drawing/2014/main" id="{A647F01B-8B9D-7FF7-7A9D-FD7E8F6874A6}"/>
                  </a:ext>
                </a:extLst>
              </p:cNvPr>
              <p:cNvSpPr>
                <a:spLocks/>
              </p:cNvSpPr>
              <p:nvPr/>
            </p:nvSpPr>
            <p:spPr bwMode="gray">
              <a:xfrm>
                <a:off x="4295636" y="1992920"/>
                <a:ext cx="903357" cy="563592"/>
              </a:xfrm>
              <a:custGeom>
                <a:avLst/>
                <a:gdLst/>
                <a:ahLst/>
                <a:cxnLst>
                  <a:cxn ang="0">
                    <a:pos x="323" y="343"/>
                  </a:cxn>
                  <a:cxn ang="0">
                    <a:pos x="152" y="335"/>
                  </a:cxn>
                  <a:cxn ang="0">
                    <a:pos x="0" y="325"/>
                  </a:cxn>
                  <a:cxn ang="0">
                    <a:pos x="7" y="249"/>
                  </a:cxn>
                  <a:cxn ang="0">
                    <a:pos x="19" y="106"/>
                  </a:cxn>
                  <a:cxn ang="0">
                    <a:pos x="27" y="0"/>
                  </a:cxn>
                  <a:cxn ang="0">
                    <a:pos x="209" y="12"/>
                  </a:cxn>
                  <a:cxn ang="0">
                    <a:pos x="388" y="20"/>
                  </a:cxn>
                  <a:cxn ang="0">
                    <a:pos x="514" y="31"/>
                  </a:cxn>
                  <a:cxn ang="0">
                    <a:pos x="518" y="43"/>
                  </a:cxn>
                  <a:cxn ang="0">
                    <a:pos x="520" y="46"/>
                  </a:cxn>
                  <a:cxn ang="0">
                    <a:pos x="521" y="51"/>
                  </a:cxn>
                  <a:cxn ang="0">
                    <a:pos x="521" y="56"/>
                  </a:cxn>
                  <a:cxn ang="0">
                    <a:pos x="521" y="63"/>
                  </a:cxn>
                  <a:cxn ang="0">
                    <a:pos x="520" y="66"/>
                  </a:cxn>
                  <a:cxn ang="0">
                    <a:pos x="518" y="70"/>
                  </a:cxn>
                  <a:cxn ang="0">
                    <a:pos x="518" y="72"/>
                  </a:cxn>
                  <a:cxn ang="0">
                    <a:pos x="520" y="75"/>
                  </a:cxn>
                  <a:cxn ang="0">
                    <a:pos x="521" y="85"/>
                  </a:cxn>
                  <a:cxn ang="0">
                    <a:pos x="521" y="87"/>
                  </a:cxn>
                  <a:cxn ang="0">
                    <a:pos x="520" y="90"/>
                  </a:cxn>
                  <a:cxn ang="0">
                    <a:pos x="520" y="96"/>
                  </a:cxn>
                  <a:cxn ang="0">
                    <a:pos x="521" y="97"/>
                  </a:cxn>
                  <a:cxn ang="0">
                    <a:pos x="521" y="99"/>
                  </a:cxn>
                  <a:cxn ang="0">
                    <a:pos x="521" y="102"/>
                  </a:cxn>
                  <a:cxn ang="0">
                    <a:pos x="520" y="106"/>
                  </a:cxn>
                  <a:cxn ang="0">
                    <a:pos x="520" y="109"/>
                  </a:cxn>
                  <a:cxn ang="0">
                    <a:pos x="521" y="113"/>
                  </a:cxn>
                  <a:cxn ang="0">
                    <a:pos x="521" y="118"/>
                  </a:cxn>
                  <a:cxn ang="0">
                    <a:pos x="525" y="125"/>
                  </a:cxn>
                  <a:cxn ang="0">
                    <a:pos x="528" y="143"/>
                  </a:cxn>
                  <a:cxn ang="0">
                    <a:pos x="530" y="150"/>
                  </a:cxn>
                  <a:cxn ang="0">
                    <a:pos x="535" y="160"/>
                  </a:cxn>
                  <a:cxn ang="0">
                    <a:pos x="540" y="172"/>
                  </a:cxn>
                  <a:cxn ang="0">
                    <a:pos x="538" y="181"/>
                  </a:cxn>
                  <a:cxn ang="0">
                    <a:pos x="538" y="190"/>
                  </a:cxn>
                  <a:cxn ang="0">
                    <a:pos x="540" y="195"/>
                  </a:cxn>
                  <a:cxn ang="0">
                    <a:pos x="540" y="203"/>
                  </a:cxn>
                  <a:cxn ang="0">
                    <a:pos x="540" y="210"/>
                  </a:cxn>
                  <a:cxn ang="0">
                    <a:pos x="542" y="227"/>
                  </a:cxn>
                  <a:cxn ang="0">
                    <a:pos x="540" y="236"/>
                  </a:cxn>
                  <a:cxn ang="0">
                    <a:pos x="544" y="239"/>
                  </a:cxn>
                  <a:cxn ang="0">
                    <a:pos x="544" y="244"/>
                  </a:cxn>
                  <a:cxn ang="0">
                    <a:pos x="545" y="251"/>
                  </a:cxn>
                  <a:cxn ang="0">
                    <a:pos x="544" y="261"/>
                  </a:cxn>
                  <a:cxn ang="0">
                    <a:pos x="544" y="277"/>
                  </a:cxn>
                  <a:cxn ang="0">
                    <a:pos x="547" y="280"/>
                  </a:cxn>
                  <a:cxn ang="0">
                    <a:pos x="549" y="297"/>
                  </a:cxn>
                  <a:cxn ang="0">
                    <a:pos x="556" y="306"/>
                  </a:cxn>
                  <a:cxn ang="0">
                    <a:pos x="559" y="321"/>
                  </a:cxn>
                  <a:cxn ang="0">
                    <a:pos x="561" y="333"/>
                  </a:cxn>
                  <a:cxn ang="0">
                    <a:pos x="559" y="350"/>
                  </a:cxn>
                  <a:cxn ang="0">
                    <a:pos x="451" y="348"/>
                  </a:cxn>
                </a:cxnLst>
                <a:rect l="0" t="0" r="r" b="b"/>
                <a:pathLst>
                  <a:path w="561" h="350">
                    <a:moveTo>
                      <a:pt x="398" y="347"/>
                    </a:moveTo>
                    <a:lnTo>
                      <a:pt x="376" y="347"/>
                    </a:lnTo>
                    <a:lnTo>
                      <a:pt x="323" y="343"/>
                    </a:lnTo>
                    <a:lnTo>
                      <a:pt x="311" y="343"/>
                    </a:lnTo>
                    <a:lnTo>
                      <a:pt x="263" y="342"/>
                    </a:lnTo>
                    <a:lnTo>
                      <a:pt x="152" y="335"/>
                    </a:lnTo>
                    <a:lnTo>
                      <a:pt x="82" y="331"/>
                    </a:lnTo>
                    <a:lnTo>
                      <a:pt x="79" y="330"/>
                    </a:lnTo>
                    <a:lnTo>
                      <a:pt x="0" y="325"/>
                    </a:lnTo>
                    <a:lnTo>
                      <a:pt x="3" y="289"/>
                    </a:lnTo>
                    <a:lnTo>
                      <a:pt x="5" y="260"/>
                    </a:lnTo>
                    <a:lnTo>
                      <a:pt x="7" y="249"/>
                    </a:lnTo>
                    <a:lnTo>
                      <a:pt x="12" y="176"/>
                    </a:lnTo>
                    <a:lnTo>
                      <a:pt x="14" y="169"/>
                    </a:lnTo>
                    <a:lnTo>
                      <a:pt x="19" y="106"/>
                    </a:lnTo>
                    <a:lnTo>
                      <a:pt x="22" y="65"/>
                    </a:lnTo>
                    <a:lnTo>
                      <a:pt x="24" y="37"/>
                    </a:lnTo>
                    <a:lnTo>
                      <a:pt x="27" y="0"/>
                    </a:lnTo>
                    <a:lnTo>
                      <a:pt x="106" y="7"/>
                    </a:lnTo>
                    <a:lnTo>
                      <a:pt x="173" y="10"/>
                    </a:lnTo>
                    <a:lnTo>
                      <a:pt x="209" y="12"/>
                    </a:lnTo>
                    <a:lnTo>
                      <a:pt x="303" y="17"/>
                    </a:lnTo>
                    <a:lnTo>
                      <a:pt x="349" y="19"/>
                    </a:lnTo>
                    <a:lnTo>
                      <a:pt x="388" y="20"/>
                    </a:lnTo>
                    <a:lnTo>
                      <a:pt x="463" y="22"/>
                    </a:lnTo>
                    <a:lnTo>
                      <a:pt x="514" y="24"/>
                    </a:lnTo>
                    <a:lnTo>
                      <a:pt x="514" y="31"/>
                    </a:lnTo>
                    <a:lnTo>
                      <a:pt x="518" y="37"/>
                    </a:lnTo>
                    <a:lnTo>
                      <a:pt x="518" y="41"/>
                    </a:lnTo>
                    <a:lnTo>
                      <a:pt x="518" y="43"/>
                    </a:lnTo>
                    <a:lnTo>
                      <a:pt x="518" y="44"/>
                    </a:lnTo>
                    <a:lnTo>
                      <a:pt x="518" y="44"/>
                    </a:lnTo>
                    <a:lnTo>
                      <a:pt x="520" y="46"/>
                    </a:lnTo>
                    <a:lnTo>
                      <a:pt x="520" y="49"/>
                    </a:lnTo>
                    <a:lnTo>
                      <a:pt x="520" y="49"/>
                    </a:lnTo>
                    <a:lnTo>
                      <a:pt x="521" y="51"/>
                    </a:lnTo>
                    <a:lnTo>
                      <a:pt x="521" y="53"/>
                    </a:lnTo>
                    <a:lnTo>
                      <a:pt x="523" y="55"/>
                    </a:lnTo>
                    <a:lnTo>
                      <a:pt x="521" y="56"/>
                    </a:lnTo>
                    <a:lnTo>
                      <a:pt x="523" y="58"/>
                    </a:lnTo>
                    <a:lnTo>
                      <a:pt x="523" y="63"/>
                    </a:lnTo>
                    <a:lnTo>
                      <a:pt x="521" y="63"/>
                    </a:lnTo>
                    <a:lnTo>
                      <a:pt x="521" y="63"/>
                    </a:lnTo>
                    <a:lnTo>
                      <a:pt x="520" y="65"/>
                    </a:lnTo>
                    <a:lnTo>
                      <a:pt x="520" y="66"/>
                    </a:lnTo>
                    <a:lnTo>
                      <a:pt x="518" y="68"/>
                    </a:lnTo>
                    <a:lnTo>
                      <a:pt x="520" y="68"/>
                    </a:lnTo>
                    <a:lnTo>
                      <a:pt x="518" y="70"/>
                    </a:lnTo>
                    <a:lnTo>
                      <a:pt x="520" y="72"/>
                    </a:lnTo>
                    <a:lnTo>
                      <a:pt x="518" y="72"/>
                    </a:lnTo>
                    <a:lnTo>
                      <a:pt x="518" y="72"/>
                    </a:lnTo>
                    <a:lnTo>
                      <a:pt x="520" y="73"/>
                    </a:lnTo>
                    <a:lnTo>
                      <a:pt x="520" y="75"/>
                    </a:lnTo>
                    <a:lnTo>
                      <a:pt x="520" y="75"/>
                    </a:lnTo>
                    <a:lnTo>
                      <a:pt x="520" y="84"/>
                    </a:lnTo>
                    <a:lnTo>
                      <a:pt x="521" y="84"/>
                    </a:lnTo>
                    <a:lnTo>
                      <a:pt x="521" y="85"/>
                    </a:lnTo>
                    <a:lnTo>
                      <a:pt x="520" y="85"/>
                    </a:lnTo>
                    <a:lnTo>
                      <a:pt x="520" y="85"/>
                    </a:lnTo>
                    <a:lnTo>
                      <a:pt x="521" y="87"/>
                    </a:lnTo>
                    <a:lnTo>
                      <a:pt x="518" y="89"/>
                    </a:lnTo>
                    <a:lnTo>
                      <a:pt x="520" y="89"/>
                    </a:lnTo>
                    <a:lnTo>
                      <a:pt x="520" y="90"/>
                    </a:lnTo>
                    <a:lnTo>
                      <a:pt x="520" y="90"/>
                    </a:lnTo>
                    <a:lnTo>
                      <a:pt x="520" y="90"/>
                    </a:lnTo>
                    <a:lnTo>
                      <a:pt x="520" y="96"/>
                    </a:lnTo>
                    <a:lnTo>
                      <a:pt x="521" y="96"/>
                    </a:lnTo>
                    <a:lnTo>
                      <a:pt x="520" y="97"/>
                    </a:lnTo>
                    <a:lnTo>
                      <a:pt x="521" y="97"/>
                    </a:lnTo>
                    <a:lnTo>
                      <a:pt x="521" y="99"/>
                    </a:lnTo>
                    <a:lnTo>
                      <a:pt x="520" y="99"/>
                    </a:lnTo>
                    <a:lnTo>
                      <a:pt x="521" y="99"/>
                    </a:lnTo>
                    <a:lnTo>
                      <a:pt x="521" y="101"/>
                    </a:lnTo>
                    <a:lnTo>
                      <a:pt x="520" y="101"/>
                    </a:lnTo>
                    <a:lnTo>
                      <a:pt x="521" y="102"/>
                    </a:lnTo>
                    <a:lnTo>
                      <a:pt x="520" y="104"/>
                    </a:lnTo>
                    <a:lnTo>
                      <a:pt x="521" y="106"/>
                    </a:lnTo>
                    <a:lnTo>
                      <a:pt x="520" y="106"/>
                    </a:lnTo>
                    <a:lnTo>
                      <a:pt x="521" y="107"/>
                    </a:lnTo>
                    <a:lnTo>
                      <a:pt x="520" y="107"/>
                    </a:lnTo>
                    <a:lnTo>
                      <a:pt x="520" y="109"/>
                    </a:lnTo>
                    <a:lnTo>
                      <a:pt x="520" y="111"/>
                    </a:lnTo>
                    <a:lnTo>
                      <a:pt x="520" y="113"/>
                    </a:lnTo>
                    <a:lnTo>
                      <a:pt x="521" y="113"/>
                    </a:lnTo>
                    <a:lnTo>
                      <a:pt x="520" y="114"/>
                    </a:lnTo>
                    <a:lnTo>
                      <a:pt x="521" y="114"/>
                    </a:lnTo>
                    <a:lnTo>
                      <a:pt x="521" y="118"/>
                    </a:lnTo>
                    <a:lnTo>
                      <a:pt x="523" y="119"/>
                    </a:lnTo>
                    <a:lnTo>
                      <a:pt x="523" y="123"/>
                    </a:lnTo>
                    <a:lnTo>
                      <a:pt x="525" y="125"/>
                    </a:lnTo>
                    <a:lnTo>
                      <a:pt x="526" y="135"/>
                    </a:lnTo>
                    <a:lnTo>
                      <a:pt x="528" y="138"/>
                    </a:lnTo>
                    <a:lnTo>
                      <a:pt x="528" y="143"/>
                    </a:lnTo>
                    <a:lnTo>
                      <a:pt x="530" y="143"/>
                    </a:lnTo>
                    <a:lnTo>
                      <a:pt x="532" y="149"/>
                    </a:lnTo>
                    <a:lnTo>
                      <a:pt x="530" y="150"/>
                    </a:lnTo>
                    <a:lnTo>
                      <a:pt x="532" y="152"/>
                    </a:lnTo>
                    <a:lnTo>
                      <a:pt x="533" y="155"/>
                    </a:lnTo>
                    <a:lnTo>
                      <a:pt x="535" y="160"/>
                    </a:lnTo>
                    <a:lnTo>
                      <a:pt x="537" y="164"/>
                    </a:lnTo>
                    <a:lnTo>
                      <a:pt x="538" y="171"/>
                    </a:lnTo>
                    <a:lnTo>
                      <a:pt x="540" y="172"/>
                    </a:lnTo>
                    <a:lnTo>
                      <a:pt x="538" y="176"/>
                    </a:lnTo>
                    <a:lnTo>
                      <a:pt x="540" y="178"/>
                    </a:lnTo>
                    <a:lnTo>
                      <a:pt x="538" y="181"/>
                    </a:lnTo>
                    <a:lnTo>
                      <a:pt x="540" y="183"/>
                    </a:lnTo>
                    <a:lnTo>
                      <a:pt x="538" y="188"/>
                    </a:lnTo>
                    <a:lnTo>
                      <a:pt x="538" y="190"/>
                    </a:lnTo>
                    <a:lnTo>
                      <a:pt x="538" y="193"/>
                    </a:lnTo>
                    <a:lnTo>
                      <a:pt x="540" y="193"/>
                    </a:lnTo>
                    <a:lnTo>
                      <a:pt x="540" y="195"/>
                    </a:lnTo>
                    <a:lnTo>
                      <a:pt x="540" y="198"/>
                    </a:lnTo>
                    <a:lnTo>
                      <a:pt x="540" y="200"/>
                    </a:lnTo>
                    <a:lnTo>
                      <a:pt x="540" y="203"/>
                    </a:lnTo>
                    <a:lnTo>
                      <a:pt x="540" y="205"/>
                    </a:lnTo>
                    <a:lnTo>
                      <a:pt x="540" y="208"/>
                    </a:lnTo>
                    <a:lnTo>
                      <a:pt x="540" y="210"/>
                    </a:lnTo>
                    <a:lnTo>
                      <a:pt x="542" y="219"/>
                    </a:lnTo>
                    <a:lnTo>
                      <a:pt x="540" y="220"/>
                    </a:lnTo>
                    <a:lnTo>
                      <a:pt x="542" y="227"/>
                    </a:lnTo>
                    <a:lnTo>
                      <a:pt x="542" y="227"/>
                    </a:lnTo>
                    <a:lnTo>
                      <a:pt x="542" y="232"/>
                    </a:lnTo>
                    <a:lnTo>
                      <a:pt x="540" y="236"/>
                    </a:lnTo>
                    <a:lnTo>
                      <a:pt x="542" y="236"/>
                    </a:lnTo>
                    <a:lnTo>
                      <a:pt x="542" y="239"/>
                    </a:lnTo>
                    <a:lnTo>
                      <a:pt x="544" y="239"/>
                    </a:lnTo>
                    <a:lnTo>
                      <a:pt x="544" y="241"/>
                    </a:lnTo>
                    <a:lnTo>
                      <a:pt x="544" y="242"/>
                    </a:lnTo>
                    <a:lnTo>
                      <a:pt x="544" y="244"/>
                    </a:lnTo>
                    <a:lnTo>
                      <a:pt x="545" y="242"/>
                    </a:lnTo>
                    <a:lnTo>
                      <a:pt x="545" y="244"/>
                    </a:lnTo>
                    <a:lnTo>
                      <a:pt x="545" y="251"/>
                    </a:lnTo>
                    <a:lnTo>
                      <a:pt x="545" y="253"/>
                    </a:lnTo>
                    <a:lnTo>
                      <a:pt x="544" y="256"/>
                    </a:lnTo>
                    <a:lnTo>
                      <a:pt x="544" y="261"/>
                    </a:lnTo>
                    <a:lnTo>
                      <a:pt x="544" y="268"/>
                    </a:lnTo>
                    <a:lnTo>
                      <a:pt x="544" y="270"/>
                    </a:lnTo>
                    <a:lnTo>
                      <a:pt x="544" y="277"/>
                    </a:lnTo>
                    <a:lnTo>
                      <a:pt x="544" y="277"/>
                    </a:lnTo>
                    <a:lnTo>
                      <a:pt x="545" y="278"/>
                    </a:lnTo>
                    <a:lnTo>
                      <a:pt x="547" y="280"/>
                    </a:lnTo>
                    <a:lnTo>
                      <a:pt x="547" y="290"/>
                    </a:lnTo>
                    <a:lnTo>
                      <a:pt x="549" y="294"/>
                    </a:lnTo>
                    <a:lnTo>
                      <a:pt x="549" y="297"/>
                    </a:lnTo>
                    <a:lnTo>
                      <a:pt x="550" y="299"/>
                    </a:lnTo>
                    <a:lnTo>
                      <a:pt x="554" y="304"/>
                    </a:lnTo>
                    <a:lnTo>
                      <a:pt x="556" y="306"/>
                    </a:lnTo>
                    <a:lnTo>
                      <a:pt x="557" y="307"/>
                    </a:lnTo>
                    <a:lnTo>
                      <a:pt x="557" y="318"/>
                    </a:lnTo>
                    <a:lnTo>
                      <a:pt x="559" y="321"/>
                    </a:lnTo>
                    <a:lnTo>
                      <a:pt x="557" y="323"/>
                    </a:lnTo>
                    <a:lnTo>
                      <a:pt x="559" y="325"/>
                    </a:lnTo>
                    <a:lnTo>
                      <a:pt x="561" y="333"/>
                    </a:lnTo>
                    <a:lnTo>
                      <a:pt x="559" y="342"/>
                    </a:lnTo>
                    <a:lnTo>
                      <a:pt x="561" y="348"/>
                    </a:lnTo>
                    <a:lnTo>
                      <a:pt x="559" y="350"/>
                    </a:lnTo>
                    <a:lnTo>
                      <a:pt x="509" y="350"/>
                    </a:lnTo>
                    <a:lnTo>
                      <a:pt x="453" y="350"/>
                    </a:lnTo>
                    <a:lnTo>
                      <a:pt x="451" y="348"/>
                    </a:lnTo>
                    <a:lnTo>
                      <a:pt x="398" y="347"/>
                    </a:lnTo>
                    <a:close/>
                  </a:path>
                </a:pathLst>
              </a:custGeom>
              <a:solidFill>
                <a:sysClr val="window" lastClr="FFFFFF">
                  <a:lumMod val="85000"/>
                </a:sysClr>
              </a:solidFill>
              <a:ln w="6350" cap="flat" cmpd="sng">
                <a:solidFill>
                  <a:sysClr val="window" lastClr="FFFFFF"/>
                </a:solid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50" name="Freeform 10">
                <a:extLst>
                  <a:ext uri="{FF2B5EF4-FFF2-40B4-BE49-F238E27FC236}">
                    <a16:creationId xmlns:a16="http://schemas.microsoft.com/office/drawing/2014/main" id="{126B805F-16C3-82BD-9F53-8E6A246A7DDE}"/>
                  </a:ext>
                </a:extLst>
              </p:cNvPr>
              <p:cNvSpPr>
                <a:spLocks/>
              </p:cNvSpPr>
              <p:nvPr/>
            </p:nvSpPr>
            <p:spPr bwMode="gray">
              <a:xfrm>
                <a:off x="4252159" y="2516255"/>
                <a:ext cx="956495" cy="637664"/>
              </a:xfrm>
              <a:custGeom>
                <a:avLst/>
                <a:gdLst/>
                <a:ahLst/>
                <a:cxnLst>
                  <a:cxn ang="0">
                    <a:pos x="42" y="317"/>
                  </a:cxn>
                  <a:cxn ang="0">
                    <a:pos x="5" y="259"/>
                  </a:cxn>
                  <a:cxn ang="0">
                    <a:pos x="10" y="188"/>
                  </a:cxn>
                  <a:cxn ang="0">
                    <a:pos x="19" y="100"/>
                  </a:cxn>
                  <a:cxn ang="0">
                    <a:pos x="27" y="0"/>
                  </a:cxn>
                  <a:cxn ang="0">
                    <a:pos x="179" y="10"/>
                  </a:cxn>
                  <a:cxn ang="0">
                    <a:pos x="350" y="18"/>
                  </a:cxn>
                  <a:cxn ang="0">
                    <a:pos x="478" y="23"/>
                  </a:cxn>
                  <a:cxn ang="0">
                    <a:pos x="586" y="25"/>
                  </a:cxn>
                  <a:cxn ang="0">
                    <a:pos x="579" y="46"/>
                  </a:cxn>
                  <a:cxn ang="0">
                    <a:pos x="565" y="63"/>
                  </a:cxn>
                  <a:cxn ang="0">
                    <a:pos x="577" y="82"/>
                  </a:cxn>
                  <a:cxn ang="0">
                    <a:pos x="593" y="90"/>
                  </a:cxn>
                  <a:cxn ang="0">
                    <a:pos x="594" y="128"/>
                  </a:cxn>
                  <a:cxn ang="0">
                    <a:pos x="594" y="176"/>
                  </a:cxn>
                  <a:cxn ang="0">
                    <a:pos x="593" y="287"/>
                  </a:cxn>
                  <a:cxn ang="0">
                    <a:pos x="583" y="293"/>
                  </a:cxn>
                  <a:cxn ang="0">
                    <a:pos x="588" y="302"/>
                  </a:cxn>
                  <a:cxn ang="0">
                    <a:pos x="584" y="312"/>
                  </a:cxn>
                  <a:cxn ang="0">
                    <a:pos x="586" y="316"/>
                  </a:cxn>
                  <a:cxn ang="0">
                    <a:pos x="594" y="328"/>
                  </a:cxn>
                  <a:cxn ang="0">
                    <a:pos x="591" y="334"/>
                  </a:cxn>
                  <a:cxn ang="0">
                    <a:pos x="588" y="341"/>
                  </a:cxn>
                  <a:cxn ang="0">
                    <a:pos x="588" y="352"/>
                  </a:cxn>
                  <a:cxn ang="0">
                    <a:pos x="583" y="358"/>
                  </a:cxn>
                  <a:cxn ang="0">
                    <a:pos x="579" y="367"/>
                  </a:cxn>
                  <a:cxn ang="0">
                    <a:pos x="586" y="377"/>
                  </a:cxn>
                  <a:cxn ang="0">
                    <a:pos x="589" y="386"/>
                  </a:cxn>
                  <a:cxn ang="0">
                    <a:pos x="594" y="396"/>
                  </a:cxn>
                  <a:cxn ang="0">
                    <a:pos x="583" y="393"/>
                  </a:cxn>
                  <a:cxn ang="0">
                    <a:pos x="579" y="389"/>
                  </a:cxn>
                  <a:cxn ang="0">
                    <a:pos x="574" y="379"/>
                  </a:cxn>
                  <a:cxn ang="0">
                    <a:pos x="565" y="375"/>
                  </a:cxn>
                  <a:cxn ang="0">
                    <a:pos x="557" y="369"/>
                  </a:cxn>
                  <a:cxn ang="0">
                    <a:pos x="553" y="367"/>
                  </a:cxn>
                  <a:cxn ang="0">
                    <a:pos x="540" y="365"/>
                  </a:cxn>
                  <a:cxn ang="0">
                    <a:pos x="533" y="357"/>
                  </a:cxn>
                  <a:cxn ang="0">
                    <a:pos x="526" y="355"/>
                  </a:cxn>
                  <a:cxn ang="0">
                    <a:pos x="512" y="355"/>
                  </a:cxn>
                  <a:cxn ang="0">
                    <a:pos x="500" y="355"/>
                  </a:cxn>
                  <a:cxn ang="0">
                    <a:pos x="490" y="357"/>
                  </a:cxn>
                  <a:cxn ang="0">
                    <a:pos x="482" y="355"/>
                  </a:cxn>
                  <a:cxn ang="0">
                    <a:pos x="475" y="364"/>
                  </a:cxn>
                  <a:cxn ang="0">
                    <a:pos x="463" y="360"/>
                  </a:cxn>
                  <a:cxn ang="0">
                    <a:pos x="459" y="357"/>
                  </a:cxn>
                  <a:cxn ang="0">
                    <a:pos x="437" y="345"/>
                  </a:cxn>
                  <a:cxn ang="0">
                    <a:pos x="353" y="336"/>
                  </a:cxn>
                  <a:cxn ang="0">
                    <a:pos x="154" y="326"/>
                  </a:cxn>
                </a:cxnLst>
                <a:rect l="0" t="0" r="r" b="b"/>
                <a:pathLst>
                  <a:path w="594" h="396">
                    <a:moveTo>
                      <a:pt x="99" y="323"/>
                    </a:moveTo>
                    <a:lnTo>
                      <a:pt x="82" y="321"/>
                    </a:lnTo>
                    <a:lnTo>
                      <a:pt x="42" y="317"/>
                    </a:lnTo>
                    <a:lnTo>
                      <a:pt x="0" y="314"/>
                    </a:lnTo>
                    <a:lnTo>
                      <a:pt x="3" y="263"/>
                    </a:lnTo>
                    <a:lnTo>
                      <a:pt x="5" y="259"/>
                    </a:lnTo>
                    <a:lnTo>
                      <a:pt x="7" y="222"/>
                    </a:lnTo>
                    <a:lnTo>
                      <a:pt x="10" y="191"/>
                    </a:lnTo>
                    <a:lnTo>
                      <a:pt x="10" y="188"/>
                    </a:lnTo>
                    <a:lnTo>
                      <a:pt x="13" y="145"/>
                    </a:lnTo>
                    <a:lnTo>
                      <a:pt x="17" y="100"/>
                    </a:lnTo>
                    <a:lnTo>
                      <a:pt x="19" y="100"/>
                    </a:lnTo>
                    <a:lnTo>
                      <a:pt x="20" y="76"/>
                    </a:lnTo>
                    <a:lnTo>
                      <a:pt x="27" y="5"/>
                    </a:lnTo>
                    <a:lnTo>
                      <a:pt x="27" y="0"/>
                    </a:lnTo>
                    <a:lnTo>
                      <a:pt x="106" y="5"/>
                    </a:lnTo>
                    <a:lnTo>
                      <a:pt x="109" y="6"/>
                    </a:lnTo>
                    <a:lnTo>
                      <a:pt x="179" y="10"/>
                    </a:lnTo>
                    <a:lnTo>
                      <a:pt x="290" y="17"/>
                    </a:lnTo>
                    <a:lnTo>
                      <a:pt x="338" y="18"/>
                    </a:lnTo>
                    <a:lnTo>
                      <a:pt x="350" y="18"/>
                    </a:lnTo>
                    <a:lnTo>
                      <a:pt x="403" y="22"/>
                    </a:lnTo>
                    <a:lnTo>
                      <a:pt x="425" y="22"/>
                    </a:lnTo>
                    <a:lnTo>
                      <a:pt x="478" y="23"/>
                    </a:lnTo>
                    <a:lnTo>
                      <a:pt x="480" y="25"/>
                    </a:lnTo>
                    <a:lnTo>
                      <a:pt x="536" y="25"/>
                    </a:lnTo>
                    <a:lnTo>
                      <a:pt x="586" y="25"/>
                    </a:lnTo>
                    <a:lnTo>
                      <a:pt x="584" y="37"/>
                    </a:lnTo>
                    <a:lnTo>
                      <a:pt x="584" y="39"/>
                    </a:lnTo>
                    <a:lnTo>
                      <a:pt x="579" y="46"/>
                    </a:lnTo>
                    <a:lnTo>
                      <a:pt x="565" y="56"/>
                    </a:lnTo>
                    <a:lnTo>
                      <a:pt x="564" y="59"/>
                    </a:lnTo>
                    <a:lnTo>
                      <a:pt x="565" y="63"/>
                    </a:lnTo>
                    <a:lnTo>
                      <a:pt x="571" y="70"/>
                    </a:lnTo>
                    <a:lnTo>
                      <a:pt x="574" y="76"/>
                    </a:lnTo>
                    <a:lnTo>
                      <a:pt x="577" y="82"/>
                    </a:lnTo>
                    <a:lnTo>
                      <a:pt x="583" y="83"/>
                    </a:lnTo>
                    <a:lnTo>
                      <a:pt x="589" y="85"/>
                    </a:lnTo>
                    <a:lnTo>
                      <a:pt x="593" y="90"/>
                    </a:lnTo>
                    <a:lnTo>
                      <a:pt x="594" y="94"/>
                    </a:lnTo>
                    <a:lnTo>
                      <a:pt x="594" y="95"/>
                    </a:lnTo>
                    <a:lnTo>
                      <a:pt x="594" y="128"/>
                    </a:lnTo>
                    <a:lnTo>
                      <a:pt x="594" y="146"/>
                    </a:lnTo>
                    <a:lnTo>
                      <a:pt x="594" y="165"/>
                    </a:lnTo>
                    <a:lnTo>
                      <a:pt x="594" y="176"/>
                    </a:lnTo>
                    <a:lnTo>
                      <a:pt x="594" y="211"/>
                    </a:lnTo>
                    <a:lnTo>
                      <a:pt x="594" y="249"/>
                    </a:lnTo>
                    <a:lnTo>
                      <a:pt x="593" y="287"/>
                    </a:lnTo>
                    <a:lnTo>
                      <a:pt x="583" y="287"/>
                    </a:lnTo>
                    <a:lnTo>
                      <a:pt x="584" y="288"/>
                    </a:lnTo>
                    <a:lnTo>
                      <a:pt x="583" y="293"/>
                    </a:lnTo>
                    <a:lnTo>
                      <a:pt x="586" y="297"/>
                    </a:lnTo>
                    <a:lnTo>
                      <a:pt x="588" y="299"/>
                    </a:lnTo>
                    <a:lnTo>
                      <a:pt x="588" y="302"/>
                    </a:lnTo>
                    <a:lnTo>
                      <a:pt x="588" y="307"/>
                    </a:lnTo>
                    <a:lnTo>
                      <a:pt x="584" y="309"/>
                    </a:lnTo>
                    <a:lnTo>
                      <a:pt x="584" y="312"/>
                    </a:lnTo>
                    <a:lnTo>
                      <a:pt x="586" y="314"/>
                    </a:lnTo>
                    <a:lnTo>
                      <a:pt x="584" y="314"/>
                    </a:lnTo>
                    <a:lnTo>
                      <a:pt x="586" y="316"/>
                    </a:lnTo>
                    <a:lnTo>
                      <a:pt x="591" y="317"/>
                    </a:lnTo>
                    <a:lnTo>
                      <a:pt x="593" y="317"/>
                    </a:lnTo>
                    <a:lnTo>
                      <a:pt x="594" y="328"/>
                    </a:lnTo>
                    <a:lnTo>
                      <a:pt x="593" y="331"/>
                    </a:lnTo>
                    <a:lnTo>
                      <a:pt x="593" y="333"/>
                    </a:lnTo>
                    <a:lnTo>
                      <a:pt x="591" y="334"/>
                    </a:lnTo>
                    <a:lnTo>
                      <a:pt x="588" y="334"/>
                    </a:lnTo>
                    <a:lnTo>
                      <a:pt x="589" y="340"/>
                    </a:lnTo>
                    <a:lnTo>
                      <a:pt x="588" y="341"/>
                    </a:lnTo>
                    <a:lnTo>
                      <a:pt x="589" y="346"/>
                    </a:lnTo>
                    <a:lnTo>
                      <a:pt x="586" y="350"/>
                    </a:lnTo>
                    <a:lnTo>
                      <a:pt x="588" y="352"/>
                    </a:lnTo>
                    <a:lnTo>
                      <a:pt x="586" y="357"/>
                    </a:lnTo>
                    <a:lnTo>
                      <a:pt x="584" y="358"/>
                    </a:lnTo>
                    <a:lnTo>
                      <a:pt x="583" y="358"/>
                    </a:lnTo>
                    <a:lnTo>
                      <a:pt x="583" y="362"/>
                    </a:lnTo>
                    <a:lnTo>
                      <a:pt x="579" y="365"/>
                    </a:lnTo>
                    <a:lnTo>
                      <a:pt x="579" y="367"/>
                    </a:lnTo>
                    <a:lnTo>
                      <a:pt x="579" y="372"/>
                    </a:lnTo>
                    <a:lnTo>
                      <a:pt x="584" y="375"/>
                    </a:lnTo>
                    <a:lnTo>
                      <a:pt x="586" y="377"/>
                    </a:lnTo>
                    <a:lnTo>
                      <a:pt x="589" y="381"/>
                    </a:lnTo>
                    <a:lnTo>
                      <a:pt x="591" y="386"/>
                    </a:lnTo>
                    <a:lnTo>
                      <a:pt x="589" y="386"/>
                    </a:lnTo>
                    <a:lnTo>
                      <a:pt x="591" y="387"/>
                    </a:lnTo>
                    <a:lnTo>
                      <a:pt x="591" y="393"/>
                    </a:lnTo>
                    <a:lnTo>
                      <a:pt x="594" y="396"/>
                    </a:lnTo>
                    <a:lnTo>
                      <a:pt x="589" y="396"/>
                    </a:lnTo>
                    <a:lnTo>
                      <a:pt x="586" y="393"/>
                    </a:lnTo>
                    <a:lnTo>
                      <a:pt x="583" y="393"/>
                    </a:lnTo>
                    <a:lnTo>
                      <a:pt x="581" y="394"/>
                    </a:lnTo>
                    <a:lnTo>
                      <a:pt x="579" y="393"/>
                    </a:lnTo>
                    <a:lnTo>
                      <a:pt x="579" y="389"/>
                    </a:lnTo>
                    <a:lnTo>
                      <a:pt x="572" y="382"/>
                    </a:lnTo>
                    <a:lnTo>
                      <a:pt x="572" y="381"/>
                    </a:lnTo>
                    <a:lnTo>
                      <a:pt x="574" y="379"/>
                    </a:lnTo>
                    <a:lnTo>
                      <a:pt x="574" y="377"/>
                    </a:lnTo>
                    <a:lnTo>
                      <a:pt x="572" y="375"/>
                    </a:lnTo>
                    <a:lnTo>
                      <a:pt x="565" y="375"/>
                    </a:lnTo>
                    <a:lnTo>
                      <a:pt x="565" y="375"/>
                    </a:lnTo>
                    <a:lnTo>
                      <a:pt x="565" y="372"/>
                    </a:lnTo>
                    <a:lnTo>
                      <a:pt x="557" y="369"/>
                    </a:lnTo>
                    <a:lnTo>
                      <a:pt x="553" y="370"/>
                    </a:lnTo>
                    <a:lnTo>
                      <a:pt x="552" y="370"/>
                    </a:lnTo>
                    <a:lnTo>
                      <a:pt x="553" y="367"/>
                    </a:lnTo>
                    <a:lnTo>
                      <a:pt x="552" y="367"/>
                    </a:lnTo>
                    <a:lnTo>
                      <a:pt x="550" y="367"/>
                    </a:lnTo>
                    <a:lnTo>
                      <a:pt x="540" y="365"/>
                    </a:lnTo>
                    <a:lnTo>
                      <a:pt x="538" y="362"/>
                    </a:lnTo>
                    <a:lnTo>
                      <a:pt x="535" y="360"/>
                    </a:lnTo>
                    <a:lnTo>
                      <a:pt x="533" y="357"/>
                    </a:lnTo>
                    <a:lnTo>
                      <a:pt x="531" y="357"/>
                    </a:lnTo>
                    <a:lnTo>
                      <a:pt x="530" y="357"/>
                    </a:lnTo>
                    <a:lnTo>
                      <a:pt x="526" y="355"/>
                    </a:lnTo>
                    <a:lnTo>
                      <a:pt x="519" y="353"/>
                    </a:lnTo>
                    <a:lnTo>
                      <a:pt x="514" y="357"/>
                    </a:lnTo>
                    <a:lnTo>
                      <a:pt x="512" y="355"/>
                    </a:lnTo>
                    <a:lnTo>
                      <a:pt x="511" y="355"/>
                    </a:lnTo>
                    <a:lnTo>
                      <a:pt x="506" y="357"/>
                    </a:lnTo>
                    <a:lnTo>
                      <a:pt x="500" y="355"/>
                    </a:lnTo>
                    <a:lnTo>
                      <a:pt x="497" y="357"/>
                    </a:lnTo>
                    <a:lnTo>
                      <a:pt x="494" y="355"/>
                    </a:lnTo>
                    <a:lnTo>
                      <a:pt x="490" y="357"/>
                    </a:lnTo>
                    <a:lnTo>
                      <a:pt x="489" y="355"/>
                    </a:lnTo>
                    <a:lnTo>
                      <a:pt x="487" y="353"/>
                    </a:lnTo>
                    <a:lnTo>
                      <a:pt x="482" y="355"/>
                    </a:lnTo>
                    <a:lnTo>
                      <a:pt x="480" y="357"/>
                    </a:lnTo>
                    <a:lnTo>
                      <a:pt x="478" y="362"/>
                    </a:lnTo>
                    <a:lnTo>
                      <a:pt x="475" y="364"/>
                    </a:lnTo>
                    <a:lnTo>
                      <a:pt x="473" y="364"/>
                    </a:lnTo>
                    <a:lnTo>
                      <a:pt x="470" y="364"/>
                    </a:lnTo>
                    <a:lnTo>
                      <a:pt x="463" y="360"/>
                    </a:lnTo>
                    <a:lnTo>
                      <a:pt x="463" y="358"/>
                    </a:lnTo>
                    <a:lnTo>
                      <a:pt x="461" y="357"/>
                    </a:lnTo>
                    <a:lnTo>
                      <a:pt x="459" y="357"/>
                    </a:lnTo>
                    <a:lnTo>
                      <a:pt x="447" y="352"/>
                    </a:lnTo>
                    <a:lnTo>
                      <a:pt x="442" y="346"/>
                    </a:lnTo>
                    <a:lnTo>
                      <a:pt x="437" y="345"/>
                    </a:lnTo>
                    <a:lnTo>
                      <a:pt x="434" y="340"/>
                    </a:lnTo>
                    <a:lnTo>
                      <a:pt x="374" y="338"/>
                    </a:lnTo>
                    <a:lnTo>
                      <a:pt x="353" y="336"/>
                    </a:lnTo>
                    <a:lnTo>
                      <a:pt x="301" y="334"/>
                    </a:lnTo>
                    <a:lnTo>
                      <a:pt x="220" y="331"/>
                    </a:lnTo>
                    <a:lnTo>
                      <a:pt x="154" y="326"/>
                    </a:lnTo>
                    <a:lnTo>
                      <a:pt x="99" y="323"/>
                    </a:lnTo>
                    <a:close/>
                  </a:path>
                </a:pathLst>
              </a:custGeom>
              <a:solidFill>
                <a:sysClr val="window" lastClr="FFFFFF">
                  <a:lumMod val="85000"/>
                </a:sysClr>
              </a:solidFill>
              <a:ln w="6350" cap="flat" cmpd="sng">
                <a:solidFill>
                  <a:sysClr val="window" lastClr="FFFFFF"/>
                </a:solid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51" name="Freeform 11">
                <a:extLst>
                  <a:ext uri="{FF2B5EF4-FFF2-40B4-BE49-F238E27FC236}">
                    <a16:creationId xmlns:a16="http://schemas.microsoft.com/office/drawing/2014/main" id="{4833CF77-2A48-9061-6A7F-3A16F9EBDEC9}"/>
                  </a:ext>
                </a:extLst>
              </p:cNvPr>
              <p:cNvSpPr>
                <a:spLocks/>
              </p:cNvSpPr>
              <p:nvPr/>
            </p:nvSpPr>
            <p:spPr bwMode="gray">
              <a:xfrm>
                <a:off x="3324649" y="2572614"/>
                <a:ext cx="954885" cy="795469"/>
              </a:xfrm>
              <a:custGeom>
                <a:avLst/>
                <a:gdLst/>
                <a:ahLst/>
                <a:cxnLst>
                  <a:cxn ang="0">
                    <a:pos x="564" y="419"/>
                  </a:cxn>
                  <a:cxn ang="0">
                    <a:pos x="562" y="433"/>
                  </a:cxn>
                  <a:cxn ang="0">
                    <a:pos x="562" y="452"/>
                  </a:cxn>
                  <a:cxn ang="0">
                    <a:pos x="559" y="494"/>
                  </a:cxn>
                  <a:cxn ang="0">
                    <a:pos x="487" y="487"/>
                  </a:cxn>
                  <a:cxn ang="0">
                    <a:pos x="459" y="486"/>
                  </a:cxn>
                  <a:cxn ang="0">
                    <a:pos x="386" y="477"/>
                  </a:cxn>
                  <a:cxn ang="0">
                    <a:pos x="376" y="475"/>
                  </a:cxn>
                  <a:cxn ang="0">
                    <a:pos x="333" y="472"/>
                  </a:cxn>
                  <a:cxn ang="0">
                    <a:pos x="297" y="467"/>
                  </a:cxn>
                  <a:cxn ang="0">
                    <a:pos x="249" y="460"/>
                  </a:cxn>
                  <a:cxn ang="0">
                    <a:pos x="159" y="450"/>
                  </a:cxn>
                  <a:cxn ang="0">
                    <a:pos x="82" y="438"/>
                  </a:cxn>
                  <a:cxn ang="0">
                    <a:pos x="77" y="438"/>
                  </a:cxn>
                  <a:cxn ang="0">
                    <a:pos x="0" y="426"/>
                  </a:cxn>
                  <a:cxn ang="0">
                    <a:pos x="3" y="399"/>
                  </a:cxn>
                  <a:cxn ang="0">
                    <a:pos x="8" y="364"/>
                  </a:cxn>
                  <a:cxn ang="0">
                    <a:pos x="17" y="320"/>
                  </a:cxn>
                  <a:cxn ang="0">
                    <a:pos x="25" y="265"/>
                  </a:cxn>
                  <a:cxn ang="0">
                    <a:pos x="34" y="211"/>
                  </a:cxn>
                  <a:cxn ang="0">
                    <a:pos x="37" y="182"/>
                  </a:cxn>
                  <a:cxn ang="0">
                    <a:pos x="42" y="158"/>
                  </a:cxn>
                  <a:cxn ang="0">
                    <a:pos x="49" y="108"/>
                  </a:cxn>
                  <a:cxn ang="0">
                    <a:pos x="58" y="57"/>
                  </a:cxn>
                  <a:cxn ang="0">
                    <a:pos x="61" y="36"/>
                  </a:cxn>
                  <a:cxn ang="0">
                    <a:pos x="66" y="0"/>
                  </a:cxn>
                  <a:cxn ang="0">
                    <a:pos x="113" y="9"/>
                  </a:cxn>
                  <a:cxn ang="0">
                    <a:pos x="116" y="9"/>
                  </a:cxn>
                  <a:cxn ang="0">
                    <a:pos x="147" y="12"/>
                  </a:cxn>
                  <a:cxn ang="0">
                    <a:pos x="160" y="14"/>
                  </a:cxn>
                  <a:cxn ang="0">
                    <a:pos x="249" y="28"/>
                  </a:cxn>
                  <a:cxn ang="0">
                    <a:pos x="277" y="31"/>
                  </a:cxn>
                  <a:cxn ang="0">
                    <a:pos x="304" y="35"/>
                  </a:cxn>
                  <a:cxn ang="0">
                    <a:pos x="427" y="48"/>
                  </a:cxn>
                  <a:cxn ang="0">
                    <a:pos x="446" y="52"/>
                  </a:cxn>
                  <a:cxn ang="0">
                    <a:pos x="516" y="59"/>
                  </a:cxn>
                  <a:cxn ang="0">
                    <a:pos x="519" y="59"/>
                  </a:cxn>
                  <a:cxn ang="0">
                    <a:pos x="593" y="65"/>
                  </a:cxn>
                  <a:cxn ang="0">
                    <a:pos x="589" y="110"/>
                  </a:cxn>
                  <a:cxn ang="0">
                    <a:pos x="586" y="153"/>
                  </a:cxn>
                  <a:cxn ang="0">
                    <a:pos x="586" y="156"/>
                  </a:cxn>
                  <a:cxn ang="0">
                    <a:pos x="583" y="187"/>
                  </a:cxn>
                  <a:cxn ang="0">
                    <a:pos x="581" y="224"/>
                  </a:cxn>
                  <a:cxn ang="0">
                    <a:pos x="579" y="228"/>
                  </a:cxn>
                  <a:cxn ang="0">
                    <a:pos x="576" y="279"/>
                  </a:cxn>
                  <a:cxn ang="0">
                    <a:pos x="572" y="320"/>
                  </a:cxn>
                  <a:cxn ang="0">
                    <a:pos x="567" y="387"/>
                  </a:cxn>
                  <a:cxn ang="0">
                    <a:pos x="564" y="419"/>
                  </a:cxn>
                </a:cxnLst>
                <a:rect l="0" t="0" r="r" b="b"/>
                <a:pathLst>
                  <a:path w="593" h="494">
                    <a:moveTo>
                      <a:pt x="564" y="419"/>
                    </a:moveTo>
                    <a:lnTo>
                      <a:pt x="562" y="433"/>
                    </a:lnTo>
                    <a:lnTo>
                      <a:pt x="562" y="452"/>
                    </a:lnTo>
                    <a:lnTo>
                      <a:pt x="559" y="494"/>
                    </a:lnTo>
                    <a:lnTo>
                      <a:pt x="487" y="487"/>
                    </a:lnTo>
                    <a:lnTo>
                      <a:pt x="459" y="486"/>
                    </a:lnTo>
                    <a:lnTo>
                      <a:pt x="386" y="477"/>
                    </a:lnTo>
                    <a:lnTo>
                      <a:pt x="376" y="475"/>
                    </a:lnTo>
                    <a:lnTo>
                      <a:pt x="333" y="472"/>
                    </a:lnTo>
                    <a:lnTo>
                      <a:pt x="297" y="467"/>
                    </a:lnTo>
                    <a:lnTo>
                      <a:pt x="249" y="460"/>
                    </a:lnTo>
                    <a:lnTo>
                      <a:pt x="159" y="450"/>
                    </a:lnTo>
                    <a:lnTo>
                      <a:pt x="82" y="438"/>
                    </a:lnTo>
                    <a:lnTo>
                      <a:pt x="77" y="438"/>
                    </a:lnTo>
                    <a:lnTo>
                      <a:pt x="0" y="426"/>
                    </a:lnTo>
                    <a:lnTo>
                      <a:pt x="3" y="399"/>
                    </a:lnTo>
                    <a:lnTo>
                      <a:pt x="8" y="364"/>
                    </a:lnTo>
                    <a:lnTo>
                      <a:pt x="17" y="320"/>
                    </a:lnTo>
                    <a:lnTo>
                      <a:pt x="25" y="265"/>
                    </a:lnTo>
                    <a:lnTo>
                      <a:pt x="34" y="211"/>
                    </a:lnTo>
                    <a:lnTo>
                      <a:pt x="37" y="182"/>
                    </a:lnTo>
                    <a:lnTo>
                      <a:pt x="42" y="158"/>
                    </a:lnTo>
                    <a:lnTo>
                      <a:pt x="49" y="108"/>
                    </a:lnTo>
                    <a:lnTo>
                      <a:pt x="58" y="57"/>
                    </a:lnTo>
                    <a:lnTo>
                      <a:pt x="61" y="36"/>
                    </a:lnTo>
                    <a:lnTo>
                      <a:pt x="66" y="0"/>
                    </a:lnTo>
                    <a:lnTo>
                      <a:pt x="113" y="9"/>
                    </a:lnTo>
                    <a:lnTo>
                      <a:pt x="116" y="9"/>
                    </a:lnTo>
                    <a:lnTo>
                      <a:pt x="147" y="12"/>
                    </a:lnTo>
                    <a:lnTo>
                      <a:pt x="160" y="14"/>
                    </a:lnTo>
                    <a:lnTo>
                      <a:pt x="249" y="28"/>
                    </a:lnTo>
                    <a:lnTo>
                      <a:pt x="277" y="31"/>
                    </a:lnTo>
                    <a:lnTo>
                      <a:pt x="304" y="35"/>
                    </a:lnTo>
                    <a:lnTo>
                      <a:pt x="427" y="48"/>
                    </a:lnTo>
                    <a:lnTo>
                      <a:pt x="446" y="52"/>
                    </a:lnTo>
                    <a:lnTo>
                      <a:pt x="516" y="59"/>
                    </a:lnTo>
                    <a:lnTo>
                      <a:pt x="519" y="59"/>
                    </a:lnTo>
                    <a:lnTo>
                      <a:pt x="593" y="65"/>
                    </a:lnTo>
                    <a:lnTo>
                      <a:pt x="589" y="110"/>
                    </a:lnTo>
                    <a:lnTo>
                      <a:pt x="586" y="153"/>
                    </a:lnTo>
                    <a:lnTo>
                      <a:pt x="586" y="156"/>
                    </a:lnTo>
                    <a:lnTo>
                      <a:pt x="583" y="187"/>
                    </a:lnTo>
                    <a:lnTo>
                      <a:pt x="581" y="224"/>
                    </a:lnTo>
                    <a:lnTo>
                      <a:pt x="579" y="228"/>
                    </a:lnTo>
                    <a:lnTo>
                      <a:pt x="576" y="279"/>
                    </a:lnTo>
                    <a:lnTo>
                      <a:pt x="572" y="320"/>
                    </a:lnTo>
                    <a:lnTo>
                      <a:pt x="567" y="387"/>
                    </a:lnTo>
                    <a:lnTo>
                      <a:pt x="564" y="419"/>
                    </a:lnTo>
                    <a:close/>
                  </a:path>
                </a:pathLst>
              </a:custGeom>
              <a:solidFill>
                <a:sysClr val="window" lastClr="FFFFFF">
                  <a:lumMod val="85000"/>
                </a:sysClr>
              </a:solidFill>
              <a:ln w="6350" cap="flat" cmpd="sng">
                <a:solidFill>
                  <a:sysClr val="window" lastClr="FFFFFF"/>
                </a:solid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52" name="Freeform 12">
                <a:extLst>
                  <a:ext uri="{FF2B5EF4-FFF2-40B4-BE49-F238E27FC236}">
                    <a16:creationId xmlns:a16="http://schemas.microsoft.com/office/drawing/2014/main" id="{76977F09-3637-BBA0-D0B2-E428B457F2F0}"/>
                  </a:ext>
                </a:extLst>
              </p:cNvPr>
              <p:cNvSpPr>
                <a:spLocks noEditPoints="1"/>
              </p:cNvSpPr>
              <p:nvPr/>
            </p:nvSpPr>
            <p:spPr bwMode="gray">
              <a:xfrm>
                <a:off x="5641815" y="2366501"/>
                <a:ext cx="721397" cy="764875"/>
              </a:xfrm>
              <a:custGeom>
                <a:avLst/>
                <a:gdLst/>
                <a:ahLst/>
                <a:cxnLst>
                  <a:cxn ang="0">
                    <a:pos x="378" y="228"/>
                  </a:cxn>
                  <a:cxn ang="0">
                    <a:pos x="379" y="243"/>
                  </a:cxn>
                  <a:cxn ang="0">
                    <a:pos x="403" y="209"/>
                  </a:cxn>
                  <a:cxn ang="0">
                    <a:pos x="427" y="210"/>
                  </a:cxn>
                  <a:cxn ang="0">
                    <a:pos x="408" y="287"/>
                  </a:cxn>
                  <a:cxn ang="0">
                    <a:pos x="396" y="368"/>
                  </a:cxn>
                  <a:cxn ang="0">
                    <a:pos x="407" y="422"/>
                  </a:cxn>
                  <a:cxn ang="0">
                    <a:pos x="372" y="463"/>
                  </a:cxn>
                  <a:cxn ang="0">
                    <a:pos x="285" y="470"/>
                  </a:cxn>
                  <a:cxn ang="0">
                    <a:pos x="190" y="472"/>
                  </a:cxn>
                  <a:cxn ang="0">
                    <a:pos x="167" y="458"/>
                  </a:cxn>
                  <a:cxn ang="0">
                    <a:pos x="150" y="438"/>
                  </a:cxn>
                  <a:cxn ang="0">
                    <a:pos x="143" y="409"/>
                  </a:cxn>
                  <a:cxn ang="0">
                    <a:pos x="140" y="385"/>
                  </a:cxn>
                  <a:cxn ang="0">
                    <a:pos x="135" y="359"/>
                  </a:cxn>
                  <a:cxn ang="0">
                    <a:pos x="123" y="323"/>
                  </a:cxn>
                  <a:cxn ang="0">
                    <a:pos x="101" y="311"/>
                  </a:cxn>
                  <a:cxn ang="0">
                    <a:pos x="78" y="286"/>
                  </a:cxn>
                  <a:cxn ang="0">
                    <a:pos x="53" y="272"/>
                  </a:cxn>
                  <a:cxn ang="0">
                    <a:pos x="25" y="257"/>
                  </a:cxn>
                  <a:cxn ang="0">
                    <a:pos x="12" y="229"/>
                  </a:cxn>
                  <a:cxn ang="0">
                    <a:pos x="12" y="212"/>
                  </a:cxn>
                  <a:cxn ang="0">
                    <a:pos x="12" y="192"/>
                  </a:cxn>
                  <a:cxn ang="0">
                    <a:pos x="19" y="168"/>
                  </a:cxn>
                  <a:cxn ang="0">
                    <a:pos x="5" y="154"/>
                  </a:cxn>
                  <a:cxn ang="0">
                    <a:pos x="8" y="134"/>
                  </a:cxn>
                  <a:cxn ang="0">
                    <a:pos x="24" y="111"/>
                  </a:cxn>
                  <a:cxn ang="0">
                    <a:pos x="39" y="104"/>
                  </a:cxn>
                  <a:cxn ang="0">
                    <a:pos x="41" y="36"/>
                  </a:cxn>
                  <a:cxn ang="0">
                    <a:pos x="94" y="22"/>
                  </a:cxn>
                  <a:cxn ang="0">
                    <a:pos x="155" y="31"/>
                  </a:cxn>
                  <a:cxn ang="0">
                    <a:pos x="188" y="41"/>
                  </a:cxn>
                  <a:cxn ang="0">
                    <a:pos x="200" y="52"/>
                  </a:cxn>
                  <a:cxn ang="0">
                    <a:pos x="280" y="77"/>
                  </a:cxn>
                  <a:cxn ang="0">
                    <a:pos x="306" y="87"/>
                  </a:cxn>
                  <a:cxn ang="0">
                    <a:pos x="316" y="91"/>
                  </a:cxn>
                  <a:cxn ang="0">
                    <a:pos x="325" y="87"/>
                  </a:cxn>
                  <a:cxn ang="0">
                    <a:pos x="337" y="89"/>
                  </a:cxn>
                  <a:cxn ang="0">
                    <a:pos x="350" y="93"/>
                  </a:cxn>
                  <a:cxn ang="0">
                    <a:pos x="360" y="99"/>
                  </a:cxn>
                  <a:cxn ang="0">
                    <a:pos x="366" y="108"/>
                  </a:cxn>
                  <a:cxn ang="0">
                    <a:pos x="381" y="116"/>
                  </a:cxn>
                  <a:cxn ang="0">
                    <a:pos x="384" y="127"/>
                  </a:cxn>
                  <a:cxn ang="0">
                    <a:pos x="384" y="139"/>
                  </a:cxn>
                  <a:cxn ang="0">
                    <a:pos x="379" y="154"/>
                  </a:cxn>
                  <a:cxn ang="0">
                    <a:pos x="388" y="154"/>
                  </a:cxn>
                  <a:cxn ang="0">
                    <a:pos x="393" y="164"/>
                  </a:cxn>
                  <a:cxn ang="0">
                    <a:pos x="396" y="176"/>
                  </a:cxn>
                  <a:cxn ang="0">
                    <a:pos x="391" y="195"/>
                  </a:cxn>
                  <a:cxn ang="0">
                    <a:pos x="442" y="159"/>
                  </a:cxn>
                  <a:cxn ang="0">
                    <a:pos x="441" y="181"/>
                  </a:cxn>
                  <a:cxn ang="0">
                    <a:pos x="427" y="210"/>
                  </a:cxn>
                  <a:cxn ang="0">
                    <a:pos x="429" y="169"/>
                  </a:cxn>
                </a:cxnLst>
                <a:rect l="0" t="0" r="r" b="b"/>
                <a:pathLst>
                  <a:path w="448" h="475">
                    <a:moveTo>
                      <a:pt x="391" y="195"/>
                    </a:moveTo>
                    <a:lnTo>
                      <a:pt x="386" y="200"/>
                    </a:lnTo>
                    <a:lnTo>
                      <a:pt x="386" y="205"/>
                    </a:lnTo>
                    <a:lnTo>
                      <a:pt x="376" y="222"/>
                    </a:lnTo>
                    <a:lnTo>
                      <a:pt x="378" y="228"/>
                    </a:lnTo>
                    <a:lnTo>
                      <a:pt x="374" y="231"/>
                    </a:lnTo>
                    <a:lnTo>
                      <a:pt x="378" y="236"/>
                    </a:lnTo>
                    <a:lnTo>
                      <a:pt x="376" y="234"/>
                    </a:lnTo>
                    <a:lnTo>
                      <a:pt x="374" y="239"/>
                    </a:lnTo>
                    <a:lnTo>
                      <a:pt x="379" y="243"/>
                    </a:lnTo>
                    <a:lnTo>
                      <a:pt x="383" y="241"/>
                    </a:lnTo>
                    <a:lnTo>
                      <a:pt x="386" y="233"/>
                    </a:lnTo>
                    <a:lnTo>
                      <a:pt x="393" y="229"/>
                    </a:lnTo>
                    <a:lnTo>
                      <a:pt x="396" y="224"/>
                    </a:lnTo>
                    <a:lnTo>
                      <a:pt x="403" y="209"/>
                    </a:lnTo>
                    <a:lnTo>
                      <a:pt x="408" y="205"/>
                    </a:lnTo>
                    <a:lnTo>
                      <a:pt x="408" y="209"/>
                    </a:lnTo>
                    <a:lnTo>
                      <a:pt x="417" y="200"/>
                    </a:lnTo>
                    <a:lnTo>
                      <a:pt x="422" y="209"/>
                    </a:lnTo>
                    <a:lnTo>
                      <a:pt x="427" y="210"/>
                    </a:lnTo>
                    <a:lnTo>
                      <a:pt x="424" y="224"/>
                    </a:lnTo>
                    <a:lnTo>
                      <a:pt x="417" y="239"/>
                    </a:lnTo>
                    <a:lnTo>
                      <a:pt x="413" y="262"/>
                    </a:lnTo>
                    <a:lnTo>
                      <a:pt x="417" y="279"/>
                    </a:lnTo>
                    <a:lnTo>
                      <a:pt x="408" y="287"/>
                    </a:lnTo>
                    <a:lnTo>
                      <a:pt x="403" y="310"/>
                    </a:lnTo>
                    <a:lnTo>
                      <a:pt x="408" y="333"/>
                    </a:lnTo>
                    <a:lnTo>
                      <a:pt x="401" y="347"/>
                    </a:lnTo>
                    <a:lnTo>
                      <a:pt x="401" y="357"/>
                    </a:lnTo>
                    <a:lnTo>
                      <a:pt x="396" y="368"/>
                    </a:lnTo>
                    <a:lnTo>
                      <a:pt x="398" y="385"/>
                    </a:lnTo>
                    <a:lnTo>
                      <a:pt x="401" y="398"/>
                    </a:lnTo>
                    <a:lnTo>
                      <a:pt x="398" y="404"/>
                    </a:lnTo>
                    <a:lnTo>
                      <a:pt x="403" y="410"/>
                    </a:lnTo>
                    <a:lnTo>
                      <a:pt x="407" y="422"/>
                    </a:lnTo>
                    <a:lnTo>
                      <a:pt x="412" y="429"/>
                    </a:lnTo>
                    <a:lnTo>
                      <a:pt x="410" y="441"/>
                    </a:lnTo>
                    <a:lnTo>
                      <a:pt x="412" y="462"/>
                    </a:lnTo>
                    <a:lnTo>
                      <a:pt x="379" y="463"/>
                    </a:lnTo>
                    <a:lnTo>
                      <a:pt x="372" y="463"/>
                    </a:lnTo>
                    <a:lnTo>
                      <a:pt x="340" y="467"/>
                    </a:lnTo>
                    <a:lnTo>
                      <a:pt x="335" y="467"/>
                    </a:lnTo>
                    <a:lnTo>
                      <a:pt x="321" y="468"/>
                    </a:lnTo>
                    <a:lnTo>
                      <a:pt x="289" y="470"/>
                    </a:lnTo>
                    <a:lnTo>
                      <a:pt x="285" y="470"/>
                    </a:lnTo>
                    <a:lnTo>
                      <a:pt x="251" y="472"/>
                    </a:lnTo>
                    <a:lnTo>
                      <a:pt x="244" y="472"/>
                    </a:lnTo>
                    <a:lnTo>
                      <a:pt x="205" y="474"/>
                    </a:lnTo>
                    <a:lnTo>
                      <a:pt x="188" y="475"/>
                    </a:lnTo>
                    <a:lnTo>
                      <a:pt x="190" y="472"/>
                    </a:lnTo>
                    <a:lnTo>
                      <a:pt x="188" y="470"/>
                    </a:lnTo>
                    <a:lnTo>
                      <a:pt x="186" y="468"/>
                    </a:lnTo>
                    <a:lnTo>
                      <a:pt x="183" y="462"/>
                    </a:lnTo>
                    <a:lnTo>
                      <a:pt x="179" y="460"/>
                    </a:lnTo>
                    <a:lnTo>
                      <a:pt x="167" y="458"/>
                    </a:lnTo>
                    <a:lnTo>
                      <a:pt x="166" y="457"/>
                    </a:lnTo>
                    <a:lnTo>
                      <a:pt x="159" y="455"/>
                    </a:lnTo>
                    <a:lnTo>
                      <a:pt x="154" y="451"/>
                    </a:lnTo>
                    <a:lnTo>
                      <a:pt x="152" y="446"/>
                    </a:lnTo>
                    <a:lnTo>
                      <a:pt x="150" y="438"/>
                    </a:lnTo>
                    <a:lnTo>
                      <a:pt x="147" y="433"/>
                    </a:lnTo>
                    <a:lnTo>
                      <a:pt x="145" y="424"/>
                    </a:lnTo>
                    <a:lnTo>
                      <a:pt x="143" y="416"/>
                    </a:lnTo>
                    <a:lnTo>
                      <a:pt x="143" y="416"/>
                    </a:lnTo>
                    <a:lnTo>
                      <a:pt x="143" y="409"/>
                    </a:lnTo>
                    <a:lnTo>
                      <a:pt x="150" y="397"/>
                    </a:lnTo>
                    <a:lnTo>
                      <a:pt x="150" y="393"/>
                    </a:lnTo>
                    <a:lnTo>
                      <a:pt x="149" y="390"/>
                    </a:lnTo>
                    <a:lnTo>
                      <a:pt x="142" y="386"/>
                    </a:lnTo>
                    <a:lnTo>
                      <a:pt x="140" y="385"/>
                    </a:lnTo>
                    <a:lnTo>
                      <a:pt x="138" y="378"/>
                    </a:lnTo>
                    <a:lnTo>
                      <a:pt x="137" y="374"/>
                    </a:lnTo>
                    <a:lnTo>
                      <a:pt x="137" y="371"/>
                    </a:lnTo>
                    <a:lnTo>
                      <a:pt x="135" y="366"/>
                    </a:lnTo>
                    <a:lnTo>
                      <a:pt x="135" y="359"/>
                    </a:lnTo>
                    <a:lnTo>
                      <a:pt x="133" y="352"/>
                    </a:lnTo>
                    <a:lnTo>
                      <a:pt x="133" y="347"/>
                    </a:lnTo>
                    <a:lnTo>
                      <a:pt x="133" y="340"/>
                    </a:lnTo>
                    <a:lnTo>
                      <a:pt x="130" y="333"/>
                    </a:lnTo>
                    <a:lnTo>
                      <a:pt x="123" y="323"/>
                    </a:lnTo>
                    <a:lnTo>
                      <a:pt x="118" y="320"/>
                    </a:lnTo>
                    <a:lnTo>
                      <a:pt x="111" y="315"/>
                    </a:lnTo>
                    <a:lnTo>
                      <a:pt x="107" y="315"/>
                    </a:lnTo>
                    <a:lnTo>
                      <a:pt x="104" y="313"/>
                    </a:lnTo>
                    <a:lnTo>
                      <a:pt x="101" y="311"/>
                    </a:lnTo>
                    <a:lnTo>
                      <a:pt x="92" y="304"/>
                    </a:lnTo>
                    <a:lnTo>
                      <a:pt x="85" y="299"/>
                    </a:lnTo>
                    <a:lnTo>
                      <a:pt x="82" y="291"/>
                    </a:lnTo>
                    <a:lnTo>
                      <a:pt x="78" y="289"/>
                    </a:lnTo>
                    <a:lnTo>
                      <a:pt x="78" y="286"/>
                    </a:lnTo>
                    <a:lnTo>
                      <a:pt x="77" y="282"/>
                    </a:lnTo>
                    <a:lnTo>
                      <a:pt x="75" y="281"/>
                    </a:lnTo>
                    <a:lnTo>
                      <a:pt x="65" y="275"/>
                    </a:lnTo>
                    <a:lnTo>
                      <a:pt x="56" y="274"/>
                    </a:lnTo>
                    <a:lnTo>
                      <a:pt x="53" y="272"/>
                    </a:lnTo>
                    <a:lnTo>
                      <a:pt x="49" y="267"/>
                    </a:lnTo>
                    <a:lnTo>
                      <a:pt x="48" y="262"/>
                    </a:lnTo>
                    <a:lnTo>
                      <a:pt x="46" y="262"/>
                    </a:lnTo>
                    <a:lnTo>
                      <a:pt x="32" y="260"/>
                    </a:lnTo>
                    <a:lnTo>
                      <a:pt x="25" y="257"/>
                    </a:lnTo>
                    <a:lnTo>
                      <a:pt x="24" y="253"/>
                    </a:lnTo>
                    <a:lnTo>
                      <a:pt x="15" y="245"/>
                    </a:lnTo>
                    <a:lnTo>
                      <a:pt x="10" y="241"/>
                    </a:lnTo>
                    <a:lnTo>
                      <a:pt x="12" y="233"/>
                    </a:lnTo>
                    <a:lnTo>
                      <a:pt x="12" y="229"/>
                    </a:lnTo>
                    <a:lnTo>
                      <a:pt x="12" y="226"/>
                    </a:lnTo>
                    <a:lnTo>
                      <a:pt x="12" y="224"/>
                    </a:lnTo>
                    <a:lnTo>
                      <a:pt x="13" y="221"/>
                    </a:lnTo>
                    <a:lnTo>
                      <a:pt x="12" y="214"/>
                    </a:lnTo>
                    <a:lnTo>
                      <a:pt x="12" y="212"/>
                    </a:lnTo>
                    <a:lnTo>
                      <a:pt x="8" y="207"/>
                    </a:lnTo>
                    <a:lnTo>
                      <a:pt x="12" y="202"/>
                    </a:lnTo>
                    <a:lnTo>
                      <a:pt x="12" y="197"/>
                    </a:lnTo>
                    <a:lnTo>
                      <a:pt x="12" y="195"/>
                    </a:lnTo>
                    <a:lnTo>
                      <a:pt x="12" y="192"/>
                    </a:lnTo>
                    <a:lnTo>
                      <a:pt x="12" y="183"/>
                    </a:lnTo>
                    <a:lnTo>
                      <a:pt x="15" y="180"/>
                    </a:lnTo>
                    <a:lnTo>
                      <a:pt x="17" y="175"/>
                    </a:lnTo>
                    <a:lnTo>
                      <a:pt x="19" y="171"/>
                    </a:lnTo>
                    <a:lnTo>
                      <a:pt x="19" y="168"/>
                    </a:lnTo>
                    <a:lnTo>
                      <a:pt x="19" y="166"/>
                    </a:lnTo>
                    <a:lnTo>
                      <a:pt x="15" y="164"/>
                    </a:lnTo>
                    <a:lnTo>
                      <a:pt x="12" y="156"/>
                    </a:lnTo>
                    <a:lnTo>
                      <a:pt x="10" y="154"/>
                    </a:lnTo>
                    <a:lnTo>
                      <a:pt x="5" y="154"/>
                    </a:lnTo>
                    <a:lnTo>
                      <a:pt x="2" y="152"/>
                    </a:lnTo>
                    <a:lnTo>
                      <a:pt x="0" y="146"/>
                    </a:lnTo>
                    <a:lnTo>
                      <a:pt x="2" y="139"/>
                    </a:lnTo>
                    <a:lnTo>
                      <a:pt x="3" y="137"/>
                    </a:lnTo>
                    <a:lnTo>
                      <a:pt x="8" y="134"/>
                    </a:lnTo>
                    <a:lnTo>
                      <a:pt x="10" y="125"/>
                    </a:lnTo>
                    <a:lnTo>
                      <a:pt x="10" y="123"/>
                    </a:lnTo>
                    <a:lnTo>
                      <a:pt x="12" y="118"/>
                    </a:lnTo>
                    <a:lnTo>
                      <a:pt x="15" y="116"/>
                    </a:lnTo>
                    <a:lnTo>
                      <a:pt x="24" y="111"/>
                    </a:lnTo>
                    <a:lnTo>
                      <a:pt x="25" y="108"/>
                    </a:lnTo>
                    <a:lnTo>
                      <a:pt x="31" y="108"/>
                    </a:lnTo>
                    <a:lnTo>
                      <a:pt x="34" y="104"/>
                    </a:lnTo>
                    <a:lnTo>
                      <a:pt x="37" y="104"/>
                    </a:lnTo>
                    <a:lnTo>
                      <a:pt x="39" y="104"/>
                    </a:lnTo>
                    <a:lnTo>
                      <a:pt x="41" y="99"/>
                    </a:lnTo>
                    <a:lnTo>
                      <a:pt x="43" y="98"/>
                    </a:lnTo>
                    <a:lnTo>
                      <a:pt x="43" y="89"/>
                    </a:lnTo>
                    <a:lnTo>
                      <a:pt x="43" y="62"/>
                    </a:lnTo>
                    <a:lnTo>
                      <a:pt x="41" y="36"/>
                    </a:lnTo>
                    <a:lnTo>
                      <a:pt x="46" y="36"/>
                    </a:lnTo>
                    <a:lnTo>
                      <a:pt x="55" y="26"/>
                    </a:lnTo>
                    <a:lnTo>
                      <a:pt x="61" y="33"/>
                    </a:lnTo>
                    <a:lnTo>
                      <a:pt x="68" y="33"/>
                    </a:lnTo>
                    <a:lnTo>
                      <a:pt x="94" y="22"/>
                    </a:lnTo>
                    <a:lnTo>
                      <a:pt x="145" y="0"/>
                    </a:lnTo>
                    <a:lnTo>
                      <a:pt x="152" y="2"/>
                    </a:lnTo>
                    <a:lnTo>
                      <a:pt x="152" y="7"/>
                    </a:lnTo>
                    <a:lnTo>
                      <a:pt x="142" y="40"/>
                    </a:lnTo>
                    <a:lnTo>
                      <a:pt x="155" y="31"/>
                    </a:lnTo>
                    <a:lnTo>
                      <a:pt x="171" y="38"/>
                    </a:lnTo>
                    <a:lnTo>
                      <a:pt x="181" y="38"/>
                    </a:lnTo>
                    <a:lnTo>
                      <a:pt x="183" y="41"/>
                    </a:lnTo>
                    <a:lnTo>
                      <a:pt x="188" y="40"/>
                    </a:lnTo>
                    <a:lnTo>
                      <a:pt x="188" y="41"/>
                    </a:lnTo>
                    <a:lnTo>
                      <a:pt x="188" y="43"/>
                    </a:lnTo>
                    <a:lnTo>
                      <a:pt x="191" y="43"/>
                    </a:lnTo>
                    <a:lnTo>
                      <a:pt x="191" y="45"/>
                    </a:lnTo>
                    <a:lnTo>
                      <a:pt x="195" y="45"/>
                    </a:lnTo>
                    <a:lnTo>
                      <a:pt x="200" y="52"/>
                    </a:lnTo>
                    <a:lnTo>
                      <a:pt x="201" y="57"/>
                    </a:lnTo>
                    <a:lnTo>
                      <a:pt x="203" y="58"/>
                    </a:lnTo>
                    <a:lnTo>
                      <a:pt x="203" y="62"/>
                    </a:lnTo>
                    <a:lnTo>
                      <a:pt x="219" y="65"/>
                    </a:lnTo>
                    <a:lnTo>
                      <a:pt x="280" y="77"/>
                    </a:lnTo>
                    <a:lnTo>
                      <a:pt x="289" y="81"/>
                    </a:lnTo>
                    <a:lnTo>
                      <a:pt x="294" y="84"/>
                    </a:lnTo>
                    <a:lnTo>
                      <a:pt x="304" y="87"/>
                    </a:lnTo>
                    <a:lnTo>
                      <a:pt x="304" y="87"/>
                    </a:lnTo>
                    <a:lnTo>
                      <a:pt x="306" y="87"/>
                    </a:lnTo>
                    <a:lnTo>
                      <a:pt x="306" y="89"/>
                    </a:lnTo>
                    <a:lnTo>
                      <a:pt x="309" y="87"/>
                    </a:lnTo>
                    <a:lnTo>
                      <a:pt x="311" y="89"/>
                    </a:lnTo>
                    <a:lnTo>
                      <a:pt x="313" y="87"/>
                    </a:lnTo>
                    <a:lnTo>
                      <a:pt x="316" y="91"/>
                    </a:lnTo>
                    <a:lnTo>
                      <a:pt x="318" y="91"/>
                    </a:lnTo>
                    <a:lnTo>
                      <a:pt x="319" y="87"/>
                    </a:lnTo>
                    <a:lnTo>
                      <a:pt x="321" y="89"/>
                    </a:lnTo>
                    <a:lnTo>
                      <a:pt x="323" y="87"/>
                    </a:lnTo>
                    <a:lnTo>
                      <a:pt x="325" y="87"/>
                    </a:lnTo>
                    <a:lnTo>
                      <a:pt x="326" y="87"/>
                    </a:lnTo>
                    <a:lnTo>
                      <a:pt x="328" y="89"/>
                    </a:lnTo>
                    <a:lnTo>
                      <a:pt x="330" y="89"/>
                    </a:lnTo>
                    <a:lnTo>
                      <a:pt x="333" y="91"/>
                    </a:lnTo>
                    <a:lnTo>
                      <a:pt x="337" y="89"/>
                    </a:lnTo>
                    <a:lnTo>
                      <a:pt x="340" y="93"/>
                    </a:lnTo>
                    <a:lnTo>
                      <a:pt x="342" y="93"/>
                    </a:lnTo>
                    <a:lnTo>
                      <a:pt x="345" y="91"/>
                    </a:lnTo>
                    <a:lnTo>
                      <a:pt x="348" y="93"/>
                    </a:lnTo>
                    <a:lnTo>
                      <a:pt x="350" y="93"/>
                    </a:lnTo>
                    <a:lnTo>
                      <a:pt x="354" y="94"/>
                    </a:lnTo>
                    <a:lnTo>
                      <a:pt x="355" y="94"/>
                    </a:lnTo>
                    <a:lnTo>
                      <a:pt x="357" y="96"/>
                    </a:lnTo>
                    <a:lnTo>
                      <a:pt x="357" y="98"/>
                    </a:lnTo>
                    <a:lnTo>
                      <a:pt x="360" y="99"/>
                    </a:lnTo>
                    <a:lnTo>
                      <a:pt x="355" y="104"/>
                    </a:lnTo>
                    <a:lnTo>
                      <a:pt x="355" y="106"/>
                    </a:lnTo>
                    <a:lnTo>
                      <a:pt x="359" y="110"/>
                    </a:lnTo>
                    <a:lnTo>
                      <a:pt x="362" y="110"/>
                    </a:lnTo>
                    <a:lnTo>
                      <a:pt x="366" y="108"/>
                    </a:lnTo>
                    <a:lnTo>
                      <a:pt x="367" y="111"/>
                    </a:lnTo>
                    <a:lnTo>
                      <a:pt x="376" y="111"/>
                    </a:lnTo>
                    <a:lnTo>
                      <a:pt x="378" y="115"/>
                    </a:lnTo>
                    <a:lnTo>
                      <a:pt x="381" y="116"/>
                    </a:lnTo>
                    <a:lnTo>
                      <a:pt x="381" y="116"/>
                    </a:lnTo>
                    <a:lnTo>
                      <a:pt x="383" y="118"/>
                    </a:lnTo>
                    <a:lnTo>
                      <a:pt x="383" y="120"/>
                    </a:lnTo>
                    <a:lnTo>
                      <a:pt x="381" y="122"/>
                    </a:lnTo>
                    <a:lnTo>
                      <a:pt x="381" y="122"/>
                    </a:lnTo>
                    <a:lnTo>
                      <a:pt x="384" y="127"/>
                    </a:lnTo>
                    <a:lnTo>
                      <a:pt x="384" y="127"/>
                    </a:lnTo>
                    <a:lnTo>
                      <a:pt x="383" y="130"/>
                    </a:lnTo>
                    <a:lnTo>
                      <a:pt x="381" y="132"/>
                    </a:lnTo>
                    <a:lnTo>
                      <a:pt x="383" y="134"/>
                    </a:lnTo>
                    <a:lnTo>
                      <a:pt x="384" y="139"/>
                    </a:lnTo>
                    <a:lnTo>
                      <a:pt x="383" y="142"/>
                    </a:lnTo>
                    <a:lnTo>
                      <a:pt x="379" y="144"/>
                    </a:lnTo>
                    <a:lnTo>
                      <a:pt x="381" y="149"/>
                    </a:lnTo>
                    <a:lnTo>
                      <a:pt x="378" y="154"/>
                    </a:lnTo>
                    <a:lnTo>
                      <a:pt x="379" y="154"/>
                    </a:lnTo>
                    <a:lnTo>
                      <a:pt x="379" y="152"/>
                    </a:lnTo>
                    <a:lnTo>
                      <a:pt x="379" y="152"/>
                    </a:lnTo>
                    <a:lnTo>
                      <a:pt x="381" y="156"/>
                    </a:lnTo>
                    <a:lnTo>
                      <a:pt x="383" y="154"/>
                    </a:lnTo>
                    <a:lnTo>
                      <a:pt x="388" y="154"/>
                    </a:lnTo>
                    <a:lnTo>
                      <a:pt x="393" y="149"/>
                    </a:lnTo>
                    <a:lnTo>
                      <a:pt x="396" y="152"/>
                    </a:lnTo>
                    <a:lnTo>
                      <a:pt x="396" y="154"/>
                    </a:lnTo>
                    <a:lnTo>
                      <a:pt x="393" y="163"/>
                    </a:lnTo>
                    <a:lnTo>
                      <a:pt x="393" y="164"/>
                    </a:lnTo>
                    <a:lnTo>
                      <a:pt x="391" y="166"/>
                    </a:lnTo>
                    <a:lnTo>
                      <a:pt x="391" y="169"/>
                    </a:lnTo>
                    <a:lnTo>
                      <a:pt x="391" y="169"/>
                    </a:lnTo>
                    <a:lnTo>
                      <a:pt x="391" y="173"/>
                    </a:lnTo>
                    <a:lnTo>
                      <a:pt x="396" y="176"/>
                    </a:lnTo>
                    <a:lnTo>
                      <a:pt x="396" y="180"/>
                    </a:lnTo>
                    <a:lnTo>
                      <a:pt x="403" y="180"/>
                    </a:lnTo>
                    <a:lnTo>
                      <a:pt x="401" y="185"/>
                    </a:lnTo>
                    <a:lnTo>
                      <a:pt x="401" y="192"/>
                    </a:lnTo>
                    <a:lnTo>
                      <a:pt x="391" y="195"/>
                    </a:lnTo>
                    <a:close/>
                    <a:moveTo>
                      <a:pt x="442" y="156"/>
                    </a:moveTo>
                    <a:lnTo>
                      <a:pt x="446" y="154"/>
                    </a:lnTo>
                    <a:lnTo>
                      <a:pt x="448" y="161"/>
                    </a:lnTo>
                    <a:lnTo>
                      <a:pt x="446" y="163"/>
                    </a:lnTo>
                    <a:lnTo>
                      <a:pt x="442" y="159"/>
                    </a:lnTo>
                    <a:lnTo>
                      <a:pt x="444" y="171"/>
                    </a:lnTo>
                    <a:lnTo>
                      <a:pt x="441" y="171"/>
                    </a:lnTo>
                    <a:lnTo>
                      <a:pt x="444" y="176"/>
                    </a:lnTo>
                    <a:lnTo>
                      <a:pt x="441" y="176"/>
                    </a:lnTo>
                    <a:lnTo>
                      <a:pt x="441" y="181"/>
                    </a:lnTo>
                    <a:lnTo>
                      <a:pt x="439" y="180"/>
                    </a:lnTo>
                    <a:lnTo>
                      <a:pt x="436" y="190"/>
                    </a:lnTo>
                    <a:lnTo>
                      <a:pt x="436" y="195"/>
                    </a:lnTo>
                    <a:lnTo>
                      <a:pt x="434" y="202"/>
                    </a:lnTo>
                    <a:lnTo>
                      <a:pt x="427" y="210"/>
                    </a:lnTo>
                    <a:lnTo>
                      <a:pt x="422" y="207"/>
                    </a:lnTo>
                    <a:lnTo>
                      <a:pt x="419" y="198"/>
                    </a:lnTo>
                    <a:lnTo>
                      <a:pt x="422" y="187"/>
                    </a:lnTo>
                    <a:lnTo>
                      <a:pt x="427" y="183"/>
                    </a:lnTo>
                    <a:lnTo>
                      <a:pt x="429" y="169"/>
                    </a:lnTo>
                    <a:lnTo>
                      <a:pt x="434" y="171"/>
                    </a:lnTo>
                    <a:lnTo>
                      <a:pt x="441" y="156"/>
                    </a:lnTo>
                    <a:lnTo>
                      <a:pt x="442" y="156"/>
                    </a:lnTo>
                    <a:close/>
                  </a:path>
                </a:pathLst>
              </a:custGeom>
              <a:solidFill>
                <a:sysClr val="window" lastClr="FFFFFF">
                  <a:lumMod val="85000"/>
                </a:sysClr>
              </a:solidFill>
              <a:ln w="6350" cap="flat" cmpd="sng">
                <a:solidFill>
                  <a:sysClr val="window" lastClr="FFFFFF"/>
                </a:solid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53" name="Freeform 13">
                <a:extLst>
                  <a:ext uri="{FF2B5EF4-FFF2-40B4-BE49-F238E27FC236}">
                    <a16:creationId xmlns:a16="http://schemas.microsoft.com/office/drawing/2014/main" id="{AD316EC1-9D6A-9095-4359-B9F1E1B058AB}"/>
                  </a:ext>
                </a:extLst>
              </p:cNvPr>
              <p:cNvSpPr>
                <a:spLocks/>
              </p:cNvSpPr>
              <p:nvPr/>
            </p:nvSpPr>
            <p:spPr bwMode="gray">
              <a:xfrm>
                <a:off x="2600031" y="1764263"/>
                <a:ext cx="818013" cy="1323635"/>
              </a:xfrm>
              <a:custGeom>
                <a:avLst/>
                <a:gdLst/>
                <a:ahLst/>
                <a:cxnLst>
                  <a:cxn ang="0">
                    <a:pos x="45" y="537"/>
                  </a:cxn>
                  <a:cxn ang="0">
                    <a:pos x="55" y="521"/>
                  </a:cxn>
                  <a:cxn ang="0">
                    <a:pos x="57" y="501"/>
                  </a:cxn>
                  <a:cxn ang="0">
                    <a:pos x="48" y="492"/>
                  </a:cxn>
                  <a:cxn ang="0">
                    <a:pos x="43" y="484"/>
                  </a:cxn>
                  <a:cxn ang="0">
                    <a:pos x="52" y="463"/>
                  </a:cxn>
                  <a:cxn ang="0">
                    <a:pos x="72" y="441"/>
                  </a:cxn>
                  <a:cxn ang="0">
                    <a:pos x="86" y="422"/>
                  </a:cxn>
                  <a:cxn ang="0">
                    <a:pos x="91" y="414"/>
                  </a:cxn>
                  <a:cxn ang="0">
                    <a:pos x="116" y="376"/>
                  </a:cxn>
                  <a:cxn ang="0">
                    <a:pos x="123" y="347"/>
                  </a:cxn>
                  <a:cxn ang="0">
                    <a:pos x="105" y="316"/>
                  </a:cxn>
                  <a:cxn ang="0">
                    <a:pos x="105" y="292"/>
                  </a:cxn>
                  <a:cxn ang="0">
                    <a:pos x="105" y="267"/>
                  </a:cxn>
                  <a:cxn ang="0">
                    <a:pos x="142" y="99"/>
                  </a:cxn>
                  <a:cxn ang="0">
                    <a:pos x="210" y="121"/>
                  </a:cxn>
                  <a:cxn ang="0">
                    <a:pos x="221" y="142"/>
                  </a:cxn>
                  <a:cxn ang="0">
                    <a:pos x="228" y="164"/>
                  </a:cxn>
                  <a:cxn ang="0">
                    <a:pos x="228" y="181"/>
                  </a:cxn>
                  <a:cxn ang="0">
                    <a:pos x="226" y="190"/>
                  </a:cxn>
                  <a:cxn ang="0">
                    <a:pos x="241" y="205"/>
                  </a:cxn>
                  <a:cxn ang="0">
                    <a:pos x="255" y="227"/>
                  </a:cxn>
                  <a:cxn ang="0">
                    <a:pos x="265" y="248"/>
                  </a:cxn>
                  <a:cxn ang="0">
                    <a:pos x="272" y="265"/>
                  </a:cxn>
                  <a:cxn ang="0">
                    <a:pos x="282" y="272"/>
                  </a:cxn>
                  <a:cxn ang="0">
                    <a:pos x="294" y="285"/>
                  </a:cxn>
                  <a:cxn ang="0">
                    <a:pos x="301" y="299"/>
                  </a:cxn>
                  <a:cxn ang="0">
                    <a:pos x="291" y="323"/>
                  </a:cxn>
                  <a:cxn ang="0">
                    <a:pos x="282" y="335"/>
                  </a:cxn>
                  <a:cxn ang="0">
                    <a:pos x="281" y="349"/>
                  </a:cxn>
                  <a:cxn ang="0">
                    <a:pos x="284" y="362"/>
                  </a:cxn>
                  <a:cxn ang="0">
                    <a:pos x="275" y="371"/>
                  </a:cxn>
                  <a:cxn ang="0">
                    <a:pos x="272" y="388"/>
                  </a:cxn>
                  <a:cxn ang="0">
                    <a:pos x="274" y="400"/>
                  </a:cxn>
                  <a:cxn ang="0">
                    <a:pos x="287" y="408"/>
                  </a:cxn>
                  <a:cxn ang="0">
                    <a:pos x="299" y="402"/>
                  </a:cxn>
                  <a:cxn ang="0">
                    <a:pos x="310" y="391"/>
                  </a:cxn>
                  <a:cxn ang="0">
                    <a:pos x="316" y="400"/>
                  </a:cxn>
                  <a:cxn ang="0">
                    <a:pos x="323" y="414"/>
                  </a:cxn>
                  <a:cxn ang="0">
                    <a:pos x="325" y="439"/>
                  </a:cxn>
                  <a:cxn ang="0">
                    <a:pos x="330" y="458"/>
                  </a:cxn>
                  <a:cxn ang="0">
                    <a:pos x="339" y="467"/>
                  </a:cxn>
                  <a:cxn ang="0">
                    <a:pos x="332" y="478"/>
                  </a:cxn>
                  <a:cxn ang="0">
                    <a:pos x="349" y="494"/>
                  </a:cxn>
                  <a:cxn ang="0">
                    <a:pos x="359" y="511"/>
                  </a:cxn>
                  <a:cxn ang="0">
                    <a:pos x="359" y="531"/>
                  </a:cxn>
                  <a:cxn ang="0">
                    <a:pos x="369" y="545"/>
                  </a:cxn>
                  <a:cxn ang="0">
                    <a:pos x="378" y="537"/>
                  </a:cxn>
                  <a:cxn ang="0">
                    <a:pos x="402" y="540"/>
                  </a:cxn>
                  <a:cxn ang="0">
                    <a:pos x="419" y="533"/>
                  </a:cxn>
                  <a:cxn ang="0">
                    <a:pos x="433" y="540"/>
                  </a:cxn>
                  <a:cxn ang="0">
                    <a:pos x="451" y="545"/>
                  </a:cxn>
                  <a:cxn ang="0">
                    <a:pos x="470" y="543"/>
                  </a:cxn>
                  <a:cxn ang="0">
                    <a:pos x="475" y="540"/>
                  </a:cxn>
                  <a:cxn ang="0">
                    <a:pos x="479" y="530"/>
                  </a:cxn>
                  <a:cxn ang="0">
                    <a:pos x="489" y="528"/>
                  </a:cxn>
                  <a:cxn ang="0">
                    <a:pos x="498" y="540"/>
                  </a:cxn>
                  <a:cxn ang="0">
                    <a:pos x="503" y="552"/>
                  </a:cxn>
                  <a:cxn ang="0">
                    <a:pos x="487" y="684"/>
                  </a:cxn>
                  <a:cxn ang="0">
                    <a:pos x="380" y="807"/>
                  </a:cxn>
                  <a:cxn ang="0">
                    <a:pos x="4" y="733"/>
                  </a:cxn>
                </a:cxnLst>
                <a:rect l="0" t="0" r="r" b="b"/>
                <a:pathLst>
                  <a:path w="508" h="822">
                    <a:moveTo>
                      <a:pt x="40" y="555"/>
                    </a:moveTo>
                    <a:lnTo>
                      <a:pt x="43" y="547"/>
                    </a:lnTo>
                    <a:lnTo>
                      <a:pt x="43" y="542"/>
                    </a:lnTo>
                    <a:lnTo>
                      <a:pt x="43" y="540"/>
                    </a:lnTo>
                    <a:lnTo>
                      <a:pt x="45" y="538"/>
                    </a:lnTo>
                    <a:lnTo>
                      <a:pt x="45" y="537"/>
                    </a:lnTo>
                    <a:lnTo>
                      <a:pt x="48" y="537"/>
                    </a:lnTo>
                    <a:lnTo>
                      <a:pt x="48" y="535"/>
                    </a:lnTo>
                    <a:lnTo>
                      <a:pt x="50" y="533"/>
                    </a:lnTo>
                    <a:lnTo>
                      <a:pt x="52" y="530"/>
                    </a:lnTo>
                    <a:lnTo>
                      <a:pt x="52" y="526"/>
                    </a:lnTo>
                    <a:lnTo>
                      <a:pt x="55" y="521"/>
                    </a:lnTo>
                    <a:lnTo>
                      <a:pt x="53" y="514"/>
                    </a:lnTo>
                    <a:lnTo>
                      <a:pt x="55" y="513"/>
                    </a:lnTo>
                    <a:lnTo>
                      <a:pt x="57" y="513"/>
                    </a:lnTo>
                    <a:lnTo>
                      <a:pt x="60" y="508"/>
                    </a:lnTo>
                    <a:lnTo>
                      <a:pt x="60" y="504"/>
                    </a:lnTo>
                    <a:lnTo>
                      <a:pt x="57" y="501"/>
                    </a:lnTo>
                    <a:lnTo>
                      <a:pt x="57" y="499"/>
                    </a:lnTo>
                    <a:lnTo>
                      <a:pt x="57" y="496"/>
                    </a:lnTo>
                    <a:lnTo>
                      <a:pt x="53" y="496"/>
                    </a:lnTo>
                    <a:lnTo>
                      <a:pt x="52" y="497"/>
                    </a:lnTo>
                    <a:lnTo>
                      <a:pt x="50" y="496"/>
                    </a:lnTo>
                    <a:lnTo>
                      <a:pt x="48" y="492"/>
                    </a:lnTo>
                    <a:lnTo>
                      <a:pt x="48" y="492"/>
                    </a:lnTo>
                    <a:lnTo>
                      <a:pt x="45" y="494"/>
                    </a:lnTo>
                    <a:lnTo>
                      <a:pt x="43" y="492"/>
                    </a:lnTo>
                    <a:lnTo>
                      <a:pt x="41" y="489"/>
                    </a:lnTo>
                    <a:lnTo>
                      <a:pt x="41" y="487"/>
                    </a:lnTo>
                    <a:lnTo>
                      <a:pt x="43" y="484"/>
                    </a:lnTo>
                    <a:lnTo>
                      <a:pt x="41" y="477"/>
                    </a:lnTo>
                    <a:lnTo>
                      <a:pt x="43" y="473"/>
                    </a:lnTo>
                    <a:lnTo>
                      <a:pt x="45" y="468"/>
                    </a:lnTo>
                    <a:lnTo>
                      <a:pt x="46" y="468"/>
                    </a:lnTo>
                    <a:lnTo>
                      <a:pt x="48" y="465"/>
                    </a:lnTo>
                    <a:lnTo>
                      <a:pt x="52" y="463"/>
                    </a:lnTo>
                    <a:lnTo>
                      <a:pt x="52" y="461"/>
                    </a:lnTo>
                    <a:lnTo>
                      <a:pt x="53" y="460"/>
                    </a:lnTo>
                    <a:lnTo>
                      <a:pt x="60" y="448"/>
                    </a:lnTo>
                    <a:lnTo>
                      <a:pt x="62" y="448"/>
                    </a:lnTo>
                    <a:lnTo>
                      <a:pt x="65" y="443"/>
                    </a:lnTo>
                    <a:lnTo>
                      <a:pt x="72" y="441"/>
                    </a:lnTo>
                    <a:lnTo>
                      <a:pt x="75" y="436"/>
                    </a:lnTo>
                    <a:lnTo>
                      <a:pt x="77" y="434"/>
                    </a:lnTo>
                    <a:lnTo>
                      <a:pt x="81" y="432"/>
                    </a:lnTo>
                    <a:lnTo>
                      <a:pt x="84" y="429"/>
                    </a:lnTo>
                    <a:lnTo>
                      <a:pt x="84" y="424"/>
                    </a:lnTo>
                    <a:lnTo>
                      <a:pt x="86" y="422"/>
                    </a:lnTo>
                    <a:lnTo>
                      <a:pt x="84" y="422"/>
                    </a:lnTo>
                    <a:lnTo>
                      <a:pt x="84" y="422"/>
                    </a:lnTo>
                    <a:lnTo>
                      <a:pt x="84" y="420"/>
                    </a:lnTo>
                    <a:lnTo>
                      <a:pt x="84" y="417"/>
                    </a:lnTo>
                    <a:lnTo>
                      <a:pt x="89" y="415"/>
                    </a:lnTo>
                    <a:lnTo>
                      <a:pt x="91" y="414"/>
                    </a:lnTo>
                    <a:lnTo>
                      <a:pt x="93" y="410"/>
                    </a:lnTo>
                    <a:lnTo>
                      <a:pt x="94" y="410"/>
                    </a:lnTo>
                    <a:lnTo>
                      <a:pt x="96" y="407"/>
                    </a:lnTo>
                    <a:lnTo>
                      <a:pt x="103" y="395"/>
                    </a:lnTo>
                    <a:lnTo>
                      <a:pt x="106" y="388"/>
                    </a:lnTo>
                    <a:lnTo>
                      <a:pt x="116" y="376"/>
                    </a:lnTo>
                    <a:lnTo>
                      <a:pt x="118" y="373"/>
                    </a:lnTo>
                    <a:lnTo>
                      <a:pt x="125" y="366"/>
                    </a:lnTo>
                    <a:lnTo>
                      <a:pt x="127" y="362"/>
                    </a:lnTo>
                    <a:lnTo>
                      <a:pt x="125" y="355"/>
                    </a:lnTo>
                    <a:lnTo>
                      <a:pt x="125" y="350"/>
                    </a:lnTo>
                    <a:lnTo>
                      <a:pt x="123" y="347"/>
                    </a:lnTo>
                    <a:lnTo>
                      <a:pt x="116" y="342"/>
                    </a:lnTo>
                    <a:lnTo>
                      <a:pt x="115" y="337"/>
                    </a:lnTo>
                    <a:lnTo>
                      <a:pt x="110" y="335"/>
                    </a:lnTo>
                    <a:lnTo>
                      <a:pt x="108" y="332"/>
                    </a:lnTo>
                    <a:lnTo>
                      <a:pt x="105" y="325"/>
                    </a:lnTo>
                    <a:lnTo>
                      <a:pt x="105" y="316"/>
                    </a:lnTo>
                    <a:lnTo>
                      <a:pt x="103" y="314"/>
                    </a:lnTo>
                    <a:lnTo>
                      <a:pt x="101" y="306"/>
                    </a:lnTo>
                    <a:lnTo>
                      <a:pt x="99" y="304"/>
                    </a:lnTo>
                    <a:lnTo>
                      <a:pt x="101" y="302"/>
                    </a:lnTo>
                    <a:lnTo>
                      <a:pt x="106" y="297"/>
                    </a:lnTo>
                    <a:lnTo>
                      <a:pt x="105" y="292"/>
                    </a:lnTo>
                    <a:lnTo>
                      <a:pt x="105" y="287"/>
                    </a:lnTo>
                    <a:lnTo>
                      <a:pt x="105" y="280"/>
                    </a:lnTo>
                    <a:lnTo>
                      <a:pt x="103" y="277"/>
                    </a:lnTo>
                    <a:lnTo>
                      <a:pt x="101" y="275"/>
                    </a:lnTo>
                    <a:lnTo>
                      <a:pt x="103" y="272"/>
                    </a:lnTo>
                    <a:lnTo>
                      <a:pt x="105" y="267"/>
                    </a:lnTo>
                    <a:lnTo>
                      <a:pt x="106" y="256"/>
                    </a:lnTo>
                    <a:lnTo>
                      <a:pt x="120" y="195"/>
                    </a:lnTo>
                    <a:lnTo>
                      <a:pt x="123" y="181"/>
                    </a:lnTo>
                    <a:lnTo>
                      <a:pt x="125" y="171"/>
                    </a:lnTo>
                    <a:lnTo>
                      <a:pt x="140" y="108"/>
                    </a:lnTo>
                    <a:lnTo>
                      <a:pt x="142" y="99"/>
                    </a:lnTo>
                    <a:lnTo>
                      <a:pt x="161" y="17"/>
                    </a:lnTo>
                    <a:lnTo>
                      <a:pt x="164" y="0"/>
                    </a:lnTo>
                    <a:lnTo>
                      <a:pt x="233" y="15"/>
                    </a:lnTo>
                    <a:lnTo>
                      <a:pt x="222" y="67"/>
                    </a:lnTo>
                    <a:lnTo>
                      <a:pt x="216" y="97"/>
                    </a:lnTo>
                    <a:lnTo>
                      <a:pt x="210" y="121"/>
                    </a:lnTo>
                    <a:lnTo>
                      <a:pt x="212" y="123"/>
                    </a:lnTo>
                    <a:lnTo>
                      <a:pt x="212" y="128"/>
                    </a:lnTo>
                    <a:lnTo>
                      <a:pt x="216" y="135"/>
                    </a:lnTo>
                    <a:lnTo>
                      <a:pt x="217" y="138"/>
                    </a:lnTo>
                    <a:lnTo>
                      <a:pt x="221" y="140"/>
                    </a:lnTo>
                    <a:lnTo>
                      <a:pt x="221" y="142"/>
                    </a:lnTo>
                    <a:lnTo>
                      <a:pt x="221" y="147"/>
                    </a:lnTo>
                    <a:lnTo>
                      <a:pt x="224" y="150"/>
                    </a:lnTo>
                    <a:lnTo>
                      <a:pt x="224" y="154"/>
                    </a:lnTo>
                    <a:lnTo>
                      <a:pt x="228" y="156"/>
                    </a:lnTo>
                    <a:lnTo>
                      <a:pt x="226" y="161"/>
                    </a:lnTo>
                    <a:lnTo>
                      <a:pt x="228" y="164"/>
                    </a:lnTo>
                    <a:lnTo>
                      <a:pt x="228" y="167"/>
                    </a:lnTo>
                    <a:lnTo>
                      <a:pt x="222" y="173"/>
                    </a:lnTo>
                    <a:lnTo>
                      <a:pt x="226" y="174"/>
                    </a:lnTo>
                    <a:lnTo>
                      <a:pt x="226" y="178"/>
                    </a:lnTo>
                    <a:lnTo>
                      <a:pt x="229" y="179"/>
                    </a:lnTo>
                    <a:lnTo>
                      <a:pt x="228" y="181"/>
                    </a:lnTo>
                    <a:lnTo>
                      <a:pt x="228" y="183"/>
                    </a:lnTo>
                    <a:lnTo>
                      <a:pt x="221" y="181"/>
                    </a:lnTo>
                    <a:lnTo>
                      <a:pt x="219" y="183"/>
                    </a:lnTo>
                    <a:lnTo>
                      <a:pt x="219" y="185"/>
                    </a:lnTo>
                    <a:lnTo>
                      <a:pt x="226" y="188"/>
                    </a:lnTo>
                    <a:lnTo>
                      <a:pt x="226" y="190"/>
                    </a:lnTo>
                    <a:lnTo>
                      <a:pt x="229" y="191"/>
                    </a:lnTo>
                    <a:lnTo>
                      <a:pt x="231" y="197"/>
                    </a:lnTo>
                    <a:lnTo>
                      <a:pt x="233" y="202"/>
                    </a:lnTo>
                    <a:lnTo>
                      <a:pt x="234" y="202"/>
                    </a:lnTo>
                    <a:lnTo>
                      <a:pt x="240" y="203"/>
                    </a:lnTo>
                    <a:lnTo>
                      <a:pt x="241" y="205"/>
                    </a:lnTo>
                    <a:lnTo>
                      <a:pt x="245" y="207"/>
                    </a:lnTo>
                    <a:lnTo>
                      <a:pt x="246" y="208"/>
                    </a:lnTo>
                    <a:lnTo>
                      <a:pt x="246" y="215"/>
                    </a:lnTo>
                    <a:lnTo>
                      <a:pt x="253" y="224"/>
                    </a:lnTo>
                    <a:lnTo>
                      <a:pt x="253" y="226"/>
                    </a:lnTo>
                    <a:lnTo>
                      <a:pt x="255" y="227"/>
                    </a:lnTo>
                    <a:lnTo>
                      <a:pt x="257" y="231"/>
                    </a:lnTo>
                    <a:lnTo>
                      <a:pt x="258" y="236"/>
                    </a:lnTo>
                    <a:lnTo>
                      <a:pt x="260" y="241"/>
                    </a:lnTo>
                    <a:lnTo>
                      <a:pt x="262" y="243"/>
                    </a:lnTo>
                    <a:lnTo>
                      <a:pt x="263" y="243"/>
                    </a:lnTo>
                    <a:lnTo>
                      <a:pt x="265" y="248"/>
                    </a:lnTo>
                    <a:lnTo>
                      <a:pt x="269" y="249"/>
                    </a:lnTo>
                    <a:lnTo>
                      <a:pt x="267" y="251"/>
                    </a:lnTo>
                    <a:lnTo>
                      <a:pt x="265" y="255"/>
                    </a:lnTo>
                    <a:lnTo>
                      <a:pt x="267" y="261"/>
                    </a:lnTo>
                    <a:lnTo>
                      <a:pt x="270" y="263"/>
                    </a:lnTo>
                    <a:lnTo>
                      <a:pt x="272" y="265"/>
                    </a:lnTo>
                    <a:lnTo>
                      <a:pt x="274" y="267"/>
                    </a:lnTo>
                    <a:lnTo>
                      <a:pt x="275" y="268"/>
                    </a:lnTo>
                    <a:lnTo>
                      <a:pt x="274" y="273"/>
                    </a:lnTo>
                    <a:lnTo>
                      <a:pt x="275" y="275"/>
                    </a:lnTo>
                    <a:lnTo>
                      <a:pt x="281" y="272"/>
                    </a:lnTo>
                    <a:lnTo>
                      <a:pt x="282" y="272"/>
                    </a:lnTo>
                    <a:lnTo>
                      <a:pt x="286" y="277"/>
                    </a:lnTo>
                    <a:lnTo>
                      <a:pt x="284" y="279"/>
                    </a:lnTo>
                    <a:lnTo>
                      <a:pt x="282" y="280"/>
                    </a:lnTo>
                    <a:lnTo>
                      <a:pt x="284" y="284"/>
                    </a:lnTo>
                    <a:lnTo>
                      <a:pt x="291" y="284"/>
                    </a:lnTo>
                    <a:lnTo>
                      <a:pt x="294" y="285"/>
                    </a:lnTo>
                    <a:lnTo>
                      <a:pt x="298" y="284"/>
                    </a:lnTo>
                    <a:lnTo>
                      <a:pt x="303" y="284"/>
                    </a:lnTo>
                    <a:lnTo>
                      <a:pt x="306" y="285"/>
                    </a:lnTo>
                    <a:lnTo>
                      <a:pt x="306" y="289"/>
                    </a:lnTo>
                    <a:lnTo>
                      <a:pt x="303" y="292"/>
                    </a:lnTo>
                    <a:lnTo>
                      <a:pt x="301" y="299"/>
                    </a:lnTo>
                    <a:lnTo>
                      <a:pt x="301" y="301"/>
                    </a:lnTo>
                    <a:lnTo>
                      <a:pt x="296" y="301"/>
                    </a:lnTo>
                    <a:lnTo>
                      <a:pt x="298" y="308"/>
                    </a:lnTo>
                    <a:lnTo>
                      <a:pt x="296" y="311"/>
                    </a:lnTo>
                    <a:lnTo>
                      <a:pt x="294" y="311"/>
                    </a:lnTo>
                    <a:lnTo>
                      <a:pt x="291" y="323"/>
                    </a:lnTo>
                    <a:lnTo>
                      <a:pt x="287" y="325"/>
                    </a:lnTo>
                    <a:lnTo>
                      <a:pt x="287" y="326"/>
                    </a:lnTo>
                    <a:lnTo>
                      <a:pt x="289" y="328"/>
                    </a:lnTo>
                    <a:lnTo>
                      <a:pt x="287" y="335"/>
                    </a:lnTo>
                    <a:lnTo>
                      <a:pt x="286" y="335"/>
                    </a:lnTo>
                    <a:lnTo>
                      <a:pt x="282" y="335"/>
                    </a:lnTo>
                    <a:lnTo>
                      <a:pt x="281" y="337"/>
                    </a:lnTo>
                    <a:lnTo>
                      <a:pt x="282" y="338"/>
                    </a:lnTo>
                    <a:lnTo>
                      <a:pt x="284" y="340"/>
                    </a:lnTo>
                    <a:lnTo>
                      <a:pt x="284" y="343"/>
                    </a:lnTo>
                    <a:lnTo>
                      <a:pt x="284" y="347"/>
                    </a:lnTo>
                    <a:lnTo>
                      <a:pt x="281" y="349"/>
                    </a:lnTo>
                    <a:lnTo>
                      <a:pt x="282" y="350"/>
                    </a:lnTo>
                    <a:lnTo>
                      <a:pt x="281" y="352"/>
                    </a:lnTo>
                    <a:lnTo>
                      <a:pt x="286" y="355"/>
                    </a:lnTo>
                    <a:lnTo>
                      <a:pt x="286" y="357"/>
                    </a:lnTo>
                    <a:lnTo>
                      <a:pt x="284" y="361"/>
                    </a:lnTo>
                    <a:lnTo>
                      <a:pt x="284" y="362"/>
                    </a:lnTo>
                    <a:lnTo>
                      <a:pt x="286" y="366"/>
                    </a:lnTo>
                    <a:lnTo>
                      <a:pt x="284" y="369"/>
                    </a:lnTo>
                    <a:lnTo>
                      <a:pt x="281" y="367"/>
                    </a:lnTo>
                    <a:lnTo>
                      <a:pt x="279" y="369"/>
                    </a:lnTo>
                    <a:lnTo>
                      <a:pt x="277" y="367"/>
                    </a:lnTo>
                    <a:lnTo>
                      <a:pt x="275" y="371"/>
                    </a:lnTo>
                    <a:lnTo>
                      <a:pt x="270" y="376"/>
                    </a:lnTo>
                    <a:lnTo>
                      <a:pt x="272" y="378"/>
                    </a:lnTo>
                    <a:lnTo>
                      <a:pt x="272" y="379"/>
                    </a:lnTo>
                    <a:lnTo>
                      <a:pt x="274" y="383"/>
                    </a:lnTo>
                    <a:lnTo>
                      <a:pt x="272" y="384"/>
                    </a:lnTo>
                    <a:lnTo>
                      <a:pt x="272" y="388"/>
                    </a:lnTo>
                    <a:lnTo>
                      <a:pt x="267" y="390"/>
                    </a:lnTo>
                    <a:lnTo>
                      <a:pt x="269" y="393"/>
                    </a:lnTo>
                    <a:lnTo>
                      <a:pt x="265" y="398"/>
                    </a:lnTo>
                    <a:lnTo>
                      <a:pt x="269" y="396"/>
                    </a:lnTo>
                    <a:lnTo>
                      <a:pt x="270" y="398"/>
                    </a:lnTo>
                    <a:lnTo>
                      <a:pt x="274" y="400"/>
                    </a:lnTo>
                    <a:lnTo>
                      <a:pt x="275" y="402"/>
                    </a:lnTo>
                    <a:lnTo>
                      <a:pt x="275" y="405"/>
                    </a:lnTo>
                    <a:lnTo>
                      <a:pt x="279" y="407"/>
                    </a:lnTo>
                    <a:lnTo>
                      <a:pt x="281" y="410"/>
                    </a:lnTo>
                    <a:lnTo>
                      <a:pt x="282" y="410"/>
                    </a:lnTo>
                    <a:lnTo>
                      <a:pt x="287" y="408"/>
                    </a:lnTo>
                    <a:lnTo>
                      <a:pt x="287" y="407"/>
                    </a:lnTo>
                    <a:lnTo>
                      <a:pt x="289" y="403"/>
                    </a:lnTo>
                    <a:lnTo>
                      <a:pt x="293" y="405"/>
                    </a:lnTo>
                    <a:lnTo>
                      <a:pt x="294" y="403"/>
                    </a:lnTo>
                    <a:lnTo>
                      <a:pt x="298" y="403"/>
                    </a:lnTo>
                    <a:lnTo>
                      <a:pt x="299" y="402"/>
                    </a:lnTo>
                    <a:lnTo>
                      <a:pt x="303" y="400"/>
                    </a:lnTo>
                    <a:lnTo>
                      <a:pt x="304" y="396"/>
                    </a:lnTo>
                    <a:lnTo>
                      <a:pt x="308" y="396"/>
                    </a:lnTo>
                    <a:lnTo>
                      <a:pt x="308" y="395"/>
                    </a:lnTo>
                    <a:lnTo>
                      <a:pt x="308" y="393"/>
                    </a:lnTo>
                    <a:lnTo>
                      <a:pt x="310" y="391"/>
                    </a:lnTo>
                    <a:lnTo>
                      <a:pt x="313" y="391"/>
                    </a:lnTo>
                    <a:lnTo>
                      <a:pt x="313" y="393"/>
                    </a:lnTo>
                    <a:lnTo>
                      <a:pt x="315" y="395"/>
                    </a:lnTo>
                    <a:lnTo>
                      <a:pt x="315" y="396"/>
                    </a:lnTo>
                    <a:lnTo>
                      <a:pt x="316" y="398"/>
                    </a:lnTo>
                    <a:lnTo>
                      <a:pt x="316" y="400"/>
                    </a:lnTo>
                    <a:lnTo>
                      <a:pt x="320" y="402"/>
                    </a:lnTo>
                    <a:lnTo>
                      <a:pt x="322" y="403"/>
                    </a:lnTo>
                    <a:lnTo>
                      <a:pt x="323" y="405"/>
                    </a:lnTo>
                    <a:lnTo>
                      <a:pt x="320" y="412"/>
                    </a:lnTo>
                    <a:lnTo>
                      <a:pt x="323" y="412"/>
                    </a:lnTo>
                    <a:lnTo>
                      <a:pt x="323" y="414"/>
                    </a:lnTo>
                    <a:lnTo>
                      <a:pt x="323" y="417"/>
                    </a:lnTo>
                    <a:lnTo>
                      <a:pt x="322" y="420"/>
                    </a:lnTo>
                    <a:lnTo>
                      <a:pt x="322" y="424"/>
                    </a:lnTo>
                    <a:lnTo>
                      <a:pt x="323" y="427"/>
                    </a:lnTo>
                    <a:lnTo>
                      <a:pt x="322" y="434"/>
                    </a:lnTo>
                    <a:lnTo>
                      <a:pt x="325" y="439"/>
                    </a:lnTo>
                    <a:lnTo>
                      <a:pt x="325" y="441"/>
                    </a:lnTo>
                    <a:lnTo>
                      <a:pt x="327" y="446"/>
                    </a:lnTo>
                    <a:lnTo>
                      <a:pt x="330" y="449"/>
                    </a:lnTo>
                    <a:lnTo>
                      <a:pt x="330" y="453"/>
                    </a:lnTo>
                    <a:lnTo>
                      <a:pt x="332" y="456"/>
                    </a:lnTo>
                    <a:lnTo>
                      <a:pt x="330" y="458"/>
                    </a:lnTo>
                    <a:lnTo>
                      <a:pt x="332" y="458"/>
                    </a:lnTo>
                    <a:lnTo>
                      <a:pt x="335" y="460"/>
                    </a:lnTo>
                    <a:lnTo>
                      <a:pt x="334" y="461"/>
                    </a:lnTo>
                    <a:lnTo>
                      <a:pt x="335" y="463"/>
                    </a:lnTo>
                    <a:lnTo>
                      <a:pt x="335" y="465"/>
                    </a:lnTo>
                    <a:lnTo>
                      <a:pt x="339" y="467"/>
                    </a:lnTo>
                    <a:lnTo>
                      <a:pt x="337" y="468"/>
                    </a:lnTo>
                    <a:lnTo>
                      <a:pt x="339" y="472"/>
                    </a:lnTo>
                    <a:lnTo>
                      <a:pt x="337" y="477"/>
                    </a:lnTo>
                    <a:lnTo>
                      <a:pt x="335" y="477"/>
                    </a:lnTo>
                    <a:lnTo>
                      <a:pt x="334" y="477"/>
                    </a:lnTo>
                    <a:lnTo>
                      <a:pt x="332" y="478"/>
                    </a:lnTo>
                    <a:lnTo>
                      <a:pt x="335" y="487"/>
                    </a:lnTo>
                    <a:lnTo>
                      <a:pt x="337" y="489"/>
                    </a:lnTo>
                    <a:lnTo>
                      <a:pt x="340" y="492"/>
                    </a:lnTo>
                    <a:lnTo>
                      <a:pt x="342" y="496"/>
                    </a:lnTo>
                    <a:lnTo>
                      <a:pt x="344" y="496"/>
                    </a:lnTo>
                    <a:lnTo>
                      <a:pt x="349" y="494"/>
                    </a:lnTo>
                    <a:lnTo>
                      <a:pt x="349" y="494"/>
                    </a:lnTo>
                    <a:lnTo>
                      <a:pt x="356" y="501"/>
                    </a:lnTo>
                    <a:lnTo>
                      <a:pt x="356" y="504"/>
                    </a:lnTo>
                    <a:lnTo>
                      <a:pt x="357" y="506"/>
                    </a:lnTo>
                    <a:lnTo>
                      <a:pt x="357" y="508"/>
                    </a:lnTo>
                    <a:lnTo>
                      <a:pt x="359" y="511"/>
                    </a:lnTo>
                    <a:lnTo>
                      <a:pt x="359" y="516"/>
                    </a:lnTo>
                    <a:lnTo>
                      <a:pt x="357" y="521"/>
                    </a:lnTo>
                    <a:lnTo>
                      <a:pt x="359" y="525"/>
                    </a:lnTo>
                    <a:lnTo>
                      <a:pt x="359" y="526"/>
                    </a:lnTo>
                    <a:lnTo>
                      <a:pt x="361" y="530"/>
                    </a:lnTo>
                    <a:lnTo>
                      <a:pt x="359" y="531"/>
                    </a:lnTo>
                    <a:lnTo>
                      <a:pt x="361" y="535"/>
                    </a:lnTo>
                    <a:lnTo>
                      <a:pt x="359" y="537"/>
                    </a:lnTo>
                    <a:lnTo>
                      <a:pt x="361" y="537"/>
                    </a:lnTo>
                    <a:lnTo>
                      <a:pt x="364" y="542"/>
                    </a:lnTo>
                    <a:lnTo>
                      <a:pt x="368" y="543"/>
                    </a:lnTo>
                    <a:lnTo>
                      <a:pt x="369" y="545"/>
                    </a:lnTo>
                    <a:lnTo>
                      <a:pt x="371" y="549"/>
                    </a:lnTo>
                    <a:lnTo>
                      <a:pt x="373" y="547"/>
                    </a:lnTo>
                    <a:lnTo>
                      <a:pt x="373" y="543"/>
                    </a:lnTo>
                    <a:lnTo>
                      <a:pt x="373" y="542"/>
                    </a:lnTo>
                    <a:lnTo>
                      <a:pt x="376" y="538"/>
                    </a:lnTo>
                    <a:lnTo>
                      <a:pt x="378" y="537"/>
                    </a:lnTo>
                    <a:lnTo>
                      <a:pt x="381" y="535"/>
                    </a:lnTo>
                    <a:lnTo>
                      <a:pt x="383" y="535"/>
                    </a:lnTo>
                    <a:lnTo>
                      <a:pt x="387" y="537"/>
                    </a:lnTo>
                    <a:lnTo>
                      <a:pt x="395" y="538"/>
                    </a:lnTo>
                    <a:lnTo>
                      <a:pt x="398" y="542"/>
                    </a:lnTo>
                    <a:lnTo>
                      <a:pt x="402" y="540"/>
                    </a:lnTo>
                    <a:lnTo>
                      <a:pt x="404" y="543"/>
                    </a:lnTo>
                    <a:lnTo>
                      <a:pt x="409" y="543"/>
                    </a:lnTo>
                    <a:lnTo>
                      <a:pt x="410" y="540"/>
                    </a:lnTo>
                    <a:lnTo>
                      <a:pt x="412" y="537"/>
                    </a:lnTo>
                    <a:lnTo>
                      <a:pt x="416" y="535"/>
                    </a:lnTo>
                    <a:lnTo>
                      <a:pt x="419" y="533"/>
                    </a:lnTo>
                    <a:lnTo>
                      <a:pt x="421" y="535"/>
                    </a:lnTo>
                    <a:lnTo>
                      <a:pt x="421" y="537"/>
                    </a:lnTo>
                    <a:lnTo>
                      <a:pt x="422" y="538"/>
                    </a:lnTo>
                    <a:lnTo>
                      <a:pt x="428" y="538"/>
                    </a:lnTo>
                    <a:lnTo>
                      <a:pt x="429" y="540"/>
                    </a:lnTo>
                    <a:lnTo>
                      <a:pt x="433" y="540"/>
                    </a:lnTo>
                    <a:lnTo>
                      <a:pt x="434" y="540"/>
                    </a:lnTo>
                    <a:lnTo>
                      <a:pt x="436" y="540"/>
                    </a:lnTo>
                    <a:lnTo>
                      <a:pt x="439" y="540"/>
                    </a:lnTo>
                    <a:lnTo>
                      <a:pt x="443" y="538"/>
                    </a:lnTo>
                    <a:lnTo>
                      <a:pt x="448" y="540"/>
                    </a:lnTo>
                    <a:lnTo>
                      <a:pt x="451" y="545"/>
                    </a:lnTo>
                    <a:lnTo>
                      <a:pt x="453" y="543"/>
                    </a:lnTo>
                    <a:lnTo>
                      <a:pt x="455" y="545"/>
                    </a:lnTo>
                    <a:lnTo>
                      <a:pt x="458" y="543"/>
                    </a:lnTo>
                    <a:lnTo>
                      <a:pt x="462" y="542"/>
                    </a:lnTo>
                    <a:lnTo>
                      <a:pt x="467" y="543"/>
                    </a:lnTo>
                    <a:lnTo>
                      <a:pt x="470" y="543"/>
                    </a:lnTo>
                    <a:lnTo>
                      <a:pt x="475" y="547"/>
                    </a:lnTo>
                    <a:lnTo>
                      <a:pt x="477" y="547"/>
                    </a:lnTo>
                    <a:lnTo>
                      <a:pt x="479" y="547"/>
                    </a:lnTo>
                    <a:lnTo>
                      <a:pt x="479" y="545"/>
                    </a:lnTo>
                    <a:lnTo>
                      <a:pt x="475" y="545"/>
                    </a:lnTo>
                    <a:lnTo>
                      <a:pt x="475" y="540"/>
                    </a:lnTo>
                    <a:lnTo>
                      <a:pt x="477" y="538"/>
                    </a:lnTo>
                    <a:lnTo>
                      <a:pt x="477" y="535"/>
                    </a:lnTo>
                    <a:lnTo>
                      <a:pt x="479" y="535"/>
                    </a:lnTo>
                    <a:lnTo>
                      <a:pt x="481" y="535"/>
                    </a:lnTo>
                    <a:lnTo>
                      <a:pt x="481" y="531"/>
                    </a:lnTo>
                    <a:lnTo>
                      <a:pt x="479" y="530"/>
                    </a:lnTo>
                    <a:lnTo>
                      <a:pt x="481" y="528"/>
                    </a:lnTo>
                    <a:lnTo>
                      <a:pt x="482" y="528"/>
                    </a:lnTo>
                    <a:lnTo>
                      <a:pt x="486" y="530"/>
                    </a:lnTo>
                    <a:lnTo>
                      <a:pt x="487" y="526"/>
                    </a:lnTo>
                    <a:lnTo>
                      <a:pt x="489" y="525"/>
                    </a:lnTo>
                    <a:lnTo>
                      <a:pt x="489" y="528"/>
                    </a:lnTo>
                    <a:lnTo>
                      <a:pt x="492" y="528"/>
                    </a:lnTo>
                    <a:lnTo>
                      <a:pt x="492" y="530"/>
                    </a:lnTo>
                    <a:lnTo>
                      <a:pt x="492" y="533"/>
                    </a:lnTo>
                    <a:lnTo>
                      <a:pt x="494" y="535"/>
                    </a:lnTo>
                    <a:lnTo>
                      <a:pt x="494" y="538"/>
                    </a:lnTo>
                    <a:lnTo>
                      <a:pt x="498" y="540"/>
                    </a:lnTo>
                    <a:lnTo>
                      <a:pt x="498" y="540"/>
                    </a:lnTo>
                    <a:lnTo>
                      <a:pt x="496" y="542"/>
                    </a:lnTo>
                    <a:lnTo>
                      <a:pt x="498" y="545"/>
                    </a:lnTo>
                    <a:lnTo>
                      <a:pt x="499" y="547"/>
                    </a:lnTo>
                    <a:lnTo>
                      <a:pt x="501" y="549"/>
                    </a:lnTo>
                    <a:lnTo>
                      <a:pt x="503" y="552"/>
                    </a:lnTo>
                    <a:lnTo>
                      <a:pt x="503" y="554"/>
                    </a:lnTo>
                    <a:lnTo>
                      <a:pt x="504" y="557"/>
                    </a:lnTo>
                    <a:lnTo>
                      <a:pt x="508" y="559"/>
                    </a:lnTo>
                    <a:lnTo>
                      <a:pt x="499" y="610"/>
                    </a:lnTo>
                    <a:lnTo>
                      <a:pt x="492" y="660"/>
                    </a:lnTo>
                    <a:lnTo>
                      <a:pt x="487" y="684"/>
                    </a:lnTo>
                    <a:lnTo>
                      <a:pt x="484" y="713"/>
                    </a:lnTo>
                    <a:lnTo>
                      <a:pt x="475" y="767"/>
                    </a:lnTo>
                    <a:lnTo>
                      <a:pt x="467" y="822"/>
                    </a:lnTo>
                    <a:lnTo>
                      <a:pt x="431" y="815"/>
                    </a:lnTo>
                    <a:lnTo>
                      <a:pt x="383" y="807"/>
                    </a:lnTo>
                    <a:lnTo>
                      <a:pt x="380" y="807"/>
                    </a:lnTo>
                    <a:lnTo>
                      <a:pt x="315" y="795"/>
                    </a:lnTo>
                    <a:lnTo>
                      <a:pt x="233" y="781"/>
                    </a:lnTo>
                    <a:lnTo>
                      <a:pt x="214" y="778"/>
                    </a:lnTo>
                    <a:lnTo>
                      <a:pt x="156" y="766"/>
                    </a:lnTo>
                    <a:lnTo>
                      <a:pt x="84" y="750"/>
                    </a:lnTo>
                    <a:lnTo>
                      <a:pt x="4" y="733"/>
                    </a:lnTo>
                    <a:lnTo>
                      <a:pt x="0" y="733"/>
                    </a:lnTo>
                    <a:lnTo>
                      <a:pt x="40" y="555"/>
                    </a:lnTo>
                    <a:close/>
                  </a:path>
                </a:pathLst>
              </a:custGeom>
              <a:solidFill>
                <a:sysClr val="window" lastClr="FFFFFF">
                  <a:lumMod val="85000"/>
                </a:sysClr>
              </a:solidFill>
              <a:ln w="6350" cap="flat" cmpd="sng">
                <a:solidFill>
                  <a:sysClr val="window" lastClr="FFFFFF"/>
                </a:solid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54" name="Freeform 14">
                <a:extLst>
                  <a:ext uri="{FF2B5EF4-FFF2-40B4-BE49-F238E27FC236}">
                    <a16:creationId xmlns:a16="http://schemas.microsoft.com/office/drawing/2014/main" id="{5A299BC3-B1AD-6F60-66E0-BF7BF06DEFB1}"/>
                  </a:ext>
                </a:extLst>
              </p:cNvPr>
              <p:cNvSpPr>
                <a:spLocks/>
              </p:cNvSpPr>
              <p:nvPr/>
            </p:nvSpPr>
            <p:spPr bwMode="gray">
              <a:xfrm>
                <a:off x="8008900" y="2334296"/>
                <a:ext cx="233488" cy="431550"/>
              </a:xfrm>
              <a:custGeom>
                <a:avLst/>
                <a:gdLst/>
                <a:ahLst/>
                <a:cxnLst>
                  <a:cxn ang="0">
                    <a:pos x="59" y="263"/>
                  </a:cxn>
                  <a:cxn ang="0">
                    <a:pos x="49" y="210"/>
                  </a:cxn>
                  <a:cxn ang="0">
                    <a:pos x="41" y="183"/>
                  </a:cxn>
                  <a:cxn ang="0">
                    <a:pos x="37" y="177"/>
                  </a:cxn>
                  <a:cxn ang="0">
                    <a:pos x="30" y="184"/>
                  </a:cxn>
                  <a:cxn ang="0">
                    <a:pos x="30" y="164"/>
                  </a:cxn>
                  <a:cxn ang="0">
                    <a:pos x="25" y="152"/>
                  </a:cxn>
                  <a:cxn ang="0">
                    <a:pos x="20" y="138"/>
                  </a:cxn>
                  <a:cxn ang="0">
                    <a:pos x="18" y="130"/>
                  </a:cxn>
                  <a:cxn ang="0">
                    <a:pos x="18" y="118"/>
                  </a:cxn>
                  <a:cxn ang="0">
                    <a:pos x="18" y="95"/>
                  </a:cxn>
                  <a:cxn ang="0">
                    <a:pos x="12" y="82"/>
                  </a:cxn>
                  <a:cxn ang="0">
                    <a:pos x="6" y="73"/>
                  </a:cxn>
                  <a:cxn ang="0">
                    <a:pos x="5" y="65"/>
                  </a:cxn>
                  <a:cxn ang="0">
                    <a:pos x="1" y="51"/>
                  </a:cxn>
                  <a:cxn ang="0">
                    <a:pos x="0" y="34"/>
                  </a:cxn>
                  <a:cxn ang="0">
                    <a:pos x="106" y="7"/>
                  </a:cxn>
                  <a:cxn ang="0">
                    <a:pos x="136" y="7"/>
                  </a:cxn>
                  <a:cxn ang="0">
                    <a:pos x="135" y="25"/>
                  </a:cxn>
                  <a:cxn ang="0">
                    <a:pos x="138" y="37"/>
                  </a:cxn>
                  <a:cxn ang="0">
                    <a:pos x="145" y="44"/>
                  </a:cxn>
                  <a:cxn ang="0">
                    <a:pos x="143" y="51"/>
                  </a:cxn>
                  <a:cxn ang="0">
                    <a:pos x="140" y="58"/>
                  </a:cxn>
                  <a:cxn ang="0">
                    <a:pos x="138" y="63"/>
                  </a:cxn>
                  <a:cxn ang="0">
                    <a:pos x="130" y="73"/>
                  </a:cxn>
                  <a:cxn ang="0">
                    <a:pos x="121" y="78"/>
                  </a:cxn>
                  <a:cxn ang="0">
                    <a:pos x="114" y="87"/>
                  </a:cxn>
                  <a:cxn ang="0">
                    <a:pos x="118" y="99"/>
                  </a:cxn>
                  <a:cxn ang="0">
                    <a:pos x="121" y="104"/>
                  </a:cxn>
                  <a:cxn ang="0">
                    <a:pos x="119" y="114"/>
                  </a:cxn>
                  <a:cxn ang="0">
                    <a:pos x="119" y="119"/>
                  </a:cxn>
                  <a:cxn ang="0">
                    <a:pos x="116" y="130"/>
                  </a:cxn>
                  <a:cxn ang="0">
                    <a:pos x="116" y="143"/>
                  </a:cxn>
                  <a:cxn ang="0">
                    <a:pos x="111" y="162"/>
                  </a:cxn>
                  <a:cxn ang="0">
                    <a:pos x="111" y="174"/>
                  </a:cxn>
                  <a:cxn ang="0">
                    <a:pos x="112" y="189"/>
                  </a:cxn>
                  <a:cxn ang="0">
                    <a:pos x="114" y="201"/>
                  </a:cxn>
                  <a:cxn ang="0">
                    <a:pos x="118" y="218"/>
                  </a:cxn>
                  <a:cxn ang="0">
                    <a:pos x="118" y="230"/>
                  </a:cxn>
                  <a:cxn ang="0">
                    <a:pos x="116" y="237"/>
                  </a:cxn>
                  <a:cxn ang="0">
                    <a:pos x="119" y="249"/>
                  </a:cxn>
                  <a:cxn ang="0">
                    <a:pos x="124" y="253"/>
                  </a:cxn>
                  <a:cxn ang="0">
                    <a:pos x="82" y="265"/>
                  </a:cxn>
                </a:cxnLst>
                <a:rect l="0" t="0" r="r" b="b"/>
                <a:pathLst>
                  <a:path w="145" h="268">
                    <a:moveTo>
                      <a:pt x="63" y="268"/>
                    </a:moveTo>
                    <a:lnTo>
                      <a:pt x="63" y="268"/>
                    </a:lnTo>
                    <a:lnTo>
                      <a:pt x="59" y="263"/>
                    </a:lnTo>
                    <a:lnTo>
                      <a:pt x="59" y="259"/>
                    </a:lnTo>
                    <a:lnTo>
                      <a:pt x="58" y="249"/>
                    </a:lnTo>
                    <a:lnTo>
                      <a:pt x="49" y="210"/>
                    </a:lnTo>
                    <a:lnTo>
                      <a:pt x="46" y="188"/>
                    </a:lnTo>
                    <a:lnTo>
                      <a:pt x="42" y="183"/>
                    </a:lnTo>
                    <a:lnTo>
                      <a:pt x="41" y="183"/>
                    </a:lnTo>
                    <a:lnTo>
                      <a:pt x="41" y="181"/>
                    </a:lnTo>
                    <a:lnTo>
                      <a:pt x="39" y="177"/>
                    </a:lnTo>
                    <a:lnTo>
                      <a:pt x="37" y="177"/>
                    </a:lnTo>
                    <a:lnTo>
                      <a:pt x="34" y="179"/>
                    </a:lnTo>
                    <a:lnTo>
                      <a:pt x="32" y="184"/>
                    </a:lnTo>
                    <a:lnTo>
                      <a:pt x="30" y="184"/>
                    </a:lnTo>
                    <a:lnTo>
                      <a:pt x="29" y="179"/>
                    </a:lnTo>
                    <a:lnTo>
                      <a:pt x="30" y="169"/>
                    </a:lnTo>
                    <a:lnTo>
                      <a:pt x="30" y="164"/>
                    </a:lnTo>
                    <a:lnTo>
                      <a:pt x="30" y="162"/>
                    </a:lnTo>
                    <a:lnTo>
                      <a:pt x="27" y="160"/>
                    </a:lnTo>
                    <a:lnTo>
                      <a:pt x="25" y="152"/>
                    </a:lnTo>
                    <a:lnTo>
                      <a:pt x="24" y="148"/>
                    </a:lnTo>
                    <a:lnTo>
                      <a:pt x="20" y="142"/>
                    </a:lnTo>
                    <a:lnTo>
                      <a:pt x="20" y="138"/>
                    </a:lnTo>
                    <a:lnTo>
                      <a:pt x="17" y="136"/>
                    </a:lnTo>
                    <a:lnTo>
                      <a:pt x="17" y="135"/>
                    </a:lnTo>
                    <a:lnTo>
                      <a:pt x="18" y="130"/>
                    </a:lnTo>
                    <a:lnTo>
                      <a:pt x="17" y="126"/>
                    </a:lnTo>
                    <a:lnTo>
                      <a:pt x="18" y="121"/>
                    </a:lnTo>
                    <a:lnTo>
                      <a:pt x="18" y="118"/>
                    </a:lnTo>
                    <a:lnTo>
                      <a:pt x="22" y="111"/>
                    </a:lnTo>
                    <a:lnTo>
                      <a:pt x="17" y="101"/>
                    </a:lnTo>
                    <a:lnTo>
                      <a:pt x="18" y="95"/>
                    </a:lnTo>
                    <a:lnTo>
                      <a:pt x="18" y="92"/>
                    </a:lnTo>
                    <a:lnTo>
                      <a:pt x="12" y="82"/>
                    </a:lnTo>
                    <a:lnTo>
                      <a:pt x="12" y="82"/>
                    </a:lnTo>
                    <a:lnTo>
                      <a:pt x="8" y="78"/>
                    </a:lnTo>
                    <a:lnTo>
                      <a:pt x="6" y="75"/>
                    </a:lnTo>
                    <a:lnTo>
                      <a:pt x="6" y="73"/>
                    </a:lnTo>
                    <a:lnTo>
                      <a:pt x="6" y="70"/>
                    </a:lnTo>
                    <a:lnTo>
                      <a:pt x="6" y="68"/>
                    </a:lnTo>
                    <a:lnTo>
                      <a:pt x="5" y="65"/>
                    </a:lnTo>
                    <a:lnTo>
                      <a:pt x="6" y="54"/>
                    </a:lnTo>
                    <a:lnTo>
                      <a:pt x="3" y="54"/>
                    </a:lnTo>
                    <a:lnTo>
                      <a:pt x="1" y="51"/>
                    </a:lnTo>
                    <a:lnTo>
                      <a:pt x="1" y="41"/>
                    </a:lnTo>
                    <a:lnTo>
                      <a:pt x="0" y="37"/>
                    </a:lnTo>
                    <a:lnTo>
                      <a:pt x="0" y="34"/>
                    </a:lnTo>
                    <a:lnTo>
                      <a:pt x="12" y="30"/>
                    </a:lnTo>
                    <a:lnTo>
                      <a:pt x="58" y="20"/>
                    </a:lnTo>
                    <a:lnTo>
                      <a:pt x="106" y="7"/>
                    </a:lnTo>
                    <a:lnTo>
                      <a:pt x="135" y="0"/>
                    </a:lnTo>
                    <a:lnTo>
                      <a:pt x="133" y="3"/>
                    </a:lnTo>
                    <a:lnTo>
                      <a:pt x="136" y="7"/>
                    </a:lnTo>
                    <a:lnTo>
                      <a:pt x="138" y="10"/>
                    </a:lnTo>
                    <a:lnTo>
                      <a:pt x="135" y="20"/>
                    </a:lnTo>
                    <a:lnTo>
                      <a:pt x="135" y="25"/>
                    </a:lnTo>
                    <a:lnTo>
                      <a:pt x="133" y="29"/>
                    </a:lnTo>
                    <a:lnTo>
                      <a:pt x="136" y="36"/>
                    </a:lnTo>
                    <a:lnTo>
                      <a:pt x="138" y="37"/>
                    </a:lnTo>
                    <a:lnTo>
                      <a:pt x="140" y="39"/>
                    </a:lnTo>
                    <a:lnTo>
                      <a:pt x="143" y="42"/>
                    </a:lnTo>
                    <a:lnTo>
                      <a:pt x="145" y="44"/>
                    </a:lnTo>
                    <a:lnTo>
                      <a:pt x="141" y="49"/>
                    </a:lnTo>
                    <a:lnTo>
                      <a:pt x="141" y="49"/>
                    </a:lnTo>
                    <a:lnTo>
                      <a:pt x="143" y="51"/>
                    </a:lnTo>
                    <a:lnTo>
                      <a:pt x="143" y="54"/>
                    </a:lnTo>
                    <a:lnTo>
                      <a:pt x="141" y="56"/>
                    </a:lnTo>
                    <a:lnTo>
                      <a:pt x="140" y="58"/>
                    </a:lnTo>
                    <a:lnTo>
                      <a:pt x="140" y="58"/>
                    </a:lnTo>
                    <a:lnTo>
                      <a:pt x="140" y="61"/>
                    </a:lnTo>
                    <a:lnTo>
                      <a:pt x="138" y="63"/>
                    </a:lnTo>
                    <a:lnTo>
                      <a:pt x="133" y="68"/>
                    </a:lnTo>
                    <a:lnTo>
                      <a:pt x="130" y="70"/>
                    </a:lnTo>
                    <a:lnTo>
                      <a:pt x="130" y="73"/>
                    </a:lnTo>
                    <a:lnTo>
                      <a:pt x="130" y="75"/>
                    </a:lnTo>
                    <a:lnTo>
                      <a:pt x="123" y="77"/>
                    </a:lnTo>
                    <a:lnTo>
                      <a:pt x="121" y="78"/>
                    </a:lnTo>
                    <a:lnTo>
                      <a:pt x="118" y="80"/>
                    </a:lnTo>
                    <a:lnTo>
                      <a:pt x="114" y="83"/>
                    </a:lnTo>
                    <a:lnTo>
                      <a:pt x="114" y="87"/>
                    </a:lnTo>
                    <a:lnTo>
                      <a:pt x="116" y="90"/>
                    </a:lnTo>
                    <a:lnTo>
                      <a:pt x="116" y="95"/>
                    </a:lnTo>
                    <a:lnTo>
                      <a:pt x="118" y="99"/>
                    </a:lnTo>
                    <a:lnTo>
                      <a:pt x="119" y="102"/>
                    </a:lnTo>
                    <a:lnTo>
                      <a:pt x="119" y="104"/>
                    </a:lnTo>
                    <a:lnTo>
                      <a:pt x="121" y="104"/>
                    </a:lnTo>
                    <a:lnTo>
                      <a:pt x="121" y="106"/>
                    </a:lnTo>
                    <a:lnTo>
                      <a:pt x="119" y="113"/>
                    </a:lnTo>
                    <a:lnTo>
                      <a:pt x="119" y="114"/>
                    </a:lnTo>
                    <a:lnTo>
                      <a:pt x="118" y="118"/>
                    </a:lnTo>
                    <a:lnTo>
                      <a:pt x="118" y="118"/>
                    </a:lnTo>
                    <a:lnTo>
                      <a:pt x="119" y="119"/>
                    </a:lnTo>
                    <a:lnTo>
                      <a:pt x="119" y="123"/>
                    </a:lnTo>
                    <a:lnTo>
                      <a:pt x="119" y="126"/>
                    </a:lnTo>
                    <a:lnTo>
                      <a:pt x="116" y="130"/>
                    </a:lnTo>
                    <a:lnTo>
                      <a:pt x="118" y="138"/>
                    </a:lnTo>
                    <a:lnTo>
                      <a:pt x="116" y="142"/>
                    </a:lnTo>
                    <a:lnTo>
                      <a:pt x="116" y="143"/>
                    </a:lnTo>
                    <a:lnTo>
                      <a:pt x="114" y="147"/>
                    </a:lnTo>
                    <a:lnTo>
                      <a:pt x="111" y="152"/>
                    </a:lnTo>
                    <a:lnTo>
                      <a:pt x="111" y="162"/>
                    </a:lnTo>
                    <a:lnTo>
                      <a:pt x="109" y="166"/>
                    </a:lnTo>
                    <a:lnTo>
                      <a:pt x="109" y="172"/>
                    </a:lnTo>
                    <a:lnTo>
                      <a:pt x="111" y="174"/>
                    </a:lnTo>
                    <a:lnTo>
                      <a:pt x="112" y="183"/>
                    </a:lnTo>
                    <a:lnTo>
                      <a:pt x="111" y="186"/>
                    </a:lnTo>
                    <a:lnTo>
                      <a:pt x="112" y="189"/>
                    </a:lnTo>
                    <a:lnTo>
                      <a:pt x="112" y="193"/>
                    </a:lnTo>
                    <a:lnTo>
                      <a:pt x="114" y="193"/>
                    </a:lnTo>
                    <a:lnTo>
                      <a:pt x="114" y="201"/>
                    </a:lnTo>
                    <a:lnTo>
                      <a:pt x="114" y="210"/>
                    </a:lnTo>
                    <a:lnTo>
                      <a:pt x="116" y="215"/>
                    </a:lnTo>
                    <a:lnTo>
                      <a:pt x="118" y="218"/>
                    </a:lnTo>
                    <a:lnTo>
                      <a:pt x="116" y="222"/>
                    </a:lnTo>
                    <a:lnTo>
                      <a:pt x="118" y="227"/>
                    </a:lnTo>
                    <a:lnTo>
                      <a:pt x="118" y="230"/>
                    </a:lnTo>
                    <a:lnTo>
                      <a:pt x="116" y="232"/>
                    </a:lnTo>
                    <a:lnTo>
                      <a:pt x="114" y="234"/>
                    </a:lnTo>
                    <a:lnTo>
                      <a:pt x="116" y="237"/>
                    </a:lnTo>
                    <a:lnTo>
                      <a:pt x="114" y="242"/>
                    </a:lnTo>
                    <a:lnTo>
                      <a:pt x="118" y="249"/>
                    </a:lnTo>
                    <a:lnTo>
                      <a:pt x="119" y="249"/>
                    </a:lnTo>
                    <a:lnTo>
                      <a:pt x="121" y="253"/>
                    </a:lnTo>
                    <a:lnTo>
                      <a:pt x="123" y="253"/>
                    </a:lnTo>
                    <a:lnTo>
                      <a:pt x="124" y="253"/>
                    </a:lnTo>
                    <a:lnTo>
                      <a:pt x="126" y="256"/>
                    </a:lnTo>
                    <a:lnTo>
                      <a:pt x="90" y="263"/>
                    </a:lnTo>
                    <a:lnTo>
                      <a:pt x="82" y="265"/>
                    </a:lnTo>
                    <a:lnTo>
                      <a:pt x="63" y="268"/>
                    </a:lnTo>
                    <a:close/>
                  </a:path>
                </a:pathLst>
              </a:custGeom>
              <a:solidFill>
                <a:sysClr val="window" lastClr="FFFFFF">
                  <a:lumMod val="85000"/>
                </a:sysClr>
              </a:solidFill>
              <a:ln w="28575" cap="flat" cmpd="sng">
                <a:no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55" name="Freeform 15">
                <a:extLst>
                  <a:ext uri="{FF2B5EF4-FFF2-40B4-BE49-F238E27FC236}">
                    <a16:creationId xmlns:a16="http://schemas.microsoft.com/office/drawing/2014/main" id="{CF91D11B-BF49-6E49-A1EF-606A47A52446}"/>
                  </a:ext>
                </a:extLst>
              </p:cNvPr>
              <p:cNvSpPr>
                <a:spLocks/>
              </p:cNvSpPr>
              <p:nvPr/>
            </p:nvSpPr>
            <p:spPr bwMode="gray">
              <a:xfrm>
                <a:off x="5123311" y="1967156"/>
                <a:ext cx="898527" cy="1011243"/>
              </a:xfrm>
              <a:custGeom>
                <a:avLst/>
                <a:gdLst/>
                <a:ahLst/>
                <a:cxnLst>
                  <a:cxn ang="0">
                    <a:pos x="318" y="624"/>
                  </a:cxn>
                  <a:cxn ang="0">
                    <a:pos x="224" y="626"/>
                  </a:cxn>
                  <a:cxn ang="0">
                    <a:pos x="129" y="628"/>
                  </a:cxn>
                  <a:cxn ang="0">
                    <a:pos x="53" y="552"/>
                  </a:cxn>
                  <a:cxn ang="0">
                    <a:pos x="53" y="436"/>
                  </a:cxn>
                  <a:cxn ang="0">
                    <a:pos x="36" y="423"/>
                  </a:cxn>
                  <a:cxn ang="0">
                    <a:pos x="24" y="397"/>
                  </a:cxn>
                  <a:cxn ang="0">
                    <a:pos x="47" y="364"/>
                  </a:cxn>
                  <a:cxn ang="0">
                    <a:pos x="45" y="337"/>
                  </a:cxn>
                  <a:cxn ang="0">
                    <a:pos x="36" y="315"/>
                  </a:cxn>
                  <a:cxn ang="0">
                    <a:pos x="31" y="294"/>
                  </a:cxn>
                  <a:cxn ang="0">
                    <a:pos x="30" y="277"/>
                  </a:cxn>
                  <a:cxn ang="0">
                    <a:pos x="31" y="258"/>
                  </a:cxn>
                  <a:cxn ang="0">
                    <a:pos x="28" y="255"/>
                  </a:cxn>
                  <a:cxn ang="0">
                    <a:pos x="28" y="243"/>
                  </a:cxn>
                  <a:cxn ang="0">
                    <a:pos x="26" y="221"/>
                  </a:cxn>
                  <a:cxn ang="0">
                    <a:pos x="26" y="209"/>
                  </a:cxn>
                  <a:cxn ang="0">
                    <a:pos x="24" y="197"/>
                  </a:cxn>
                  <a:cxn ang="0">
                    <a:pos x="23" y="180"/>
                  </a:cxn>
                  <a:cxn ang="0">
                    <a:pos x="18" y="165"/>
                  </a:cxn>
                  <a:cxn ang="0">
                    <a:pos x="11" y="141"/>
                  </a:cxn>
                  <a:cxn ang="0">
                    <a:pos x="6" y="130"/>
                  </a:cxn>
                  <a:cxn ang="0">
                    <a:pos x="6" y="123"/>
                  </a:cxn>
                  <a:cxn ang="0">
                    <a:pos x="7" y="118"/>
                  </a:cxn>
                  <a:cxn ang="0">
                    <a:pos x="7" y="115"/>
                  </a:cxn>
                  <a:cxn ang="0">
                    <a:pos x="6" y="106"/>
                  </a:cxn>
                  <a:cxn ang="0">
                    <a:pos x="7" y="103"/>
                  </a:cxn>
                  <a:cxn ang="0">
                    <a:pos x="6" y="100"/>
                  </a:cxn>
                  <a:cxn ang="0">
                    <a:pos x="4" y="88"/>
                  </a:cxn>
                  <a:cxn ang="0">
                    <a:pos x="6" y="82"/>
                  </a:cxn>
                  <a:cxn ang="0">
                    <a:pos x="9" y="74"/>
                  </a:cxn>
                  <a:cxn ang="0">
                    <a:pos x="6" y="65"/>
                  </a:cxn>
                  <a:cxn ang="0">
                    <a:pos x="4" y="59"/>
                  </a:cxn>
                  <a:cxn ang="0">
                    <a:pos x="59" y="40"/>
                  </a:cxn>
                  <a:cxn ang="0">
                    <a:pos x="182" y="52"/>
                  </a:cxn>
                  <a:cxn ang="0">
                    <a:pos x="214" y="76"/>
                  </a:cxn>
                  <a:cxn ang="0">
                    <a:pos x="271" y="86"/>
                  </a:cxn>
                  <a:cxn ang="0">
                    <a:pos x="324" y="84"/>
                  </a:cxn>
                  <a:cxn ang="0">
                    <a:pos x="341" y="94"/>
                  </a:cxn>
                  <a:cxn ang="0">
                    <a:pos x="354" y="110"/>
                  </a:cxn>
                  <a:cxn ang="0">
                    <a:pos x="392" y="117"/>
                  </a:cxn>
                  <a:cxn ang="0">
                    <a:pos x="433" y="129"/>
                  </a:cxn>
                  <a:cxn ang="0">
                    <a:pos x="482" y="125"/>
                  </a:cxn>
                  <a:cxn ang="0">
                    <a:pos x="541" y="129"/>
                  </a:cxn>
                  <a:cxn ang="0">
                    <a:pos x="488" y="166"/>
                  </a:cxn>
                  <a:cxn ang="0">
                    <a:pos x="368" y="282"/>
                  </a:cxn>
                  <a:cxn ang="0">
                    <a:pos x="365" y="346"/>
                  </a:cxn>
                  <a:cxn ang="0">
                    <a:pos x="353" y="356"/>
                  </a:cxn>
                  <a:cxn ang="0">
                    <a:pos x="332" y="371"/>
                  </a:cxn>
                  <a:cxn ang="0">
                    <a:pos x="322" y="394"/>
                  </a:cxn>
                  <a:cxn ang="0">
                    <a:pos x="337" y="412"/>
                  </a:cxn>
                  <a:cxn ang="0">
                    <a:pos x="337" y="428"/>
                  </a:cxn>
                  <a:cxn ang="0">
                    <a:pos x="334" y="450"/>
                  </a:cxn>
                  <a:cxn ang="0">
                    <a:pos x="334" y="472"/>
                  </a:cxn>
                  <a:cxn ang="0">
                    <a:pos x="337" y="493"/>
                  </a:cxn>
                  <a:cxn ang="0">
                    <a:pos x="370" y="510"/>
                  </a:cxn>
                  <a:cxn ang="0">
                    <a:pos x="397" y="529"/>
                  </a:cxn>
                  <a:cxn ang="0">
                    <a:pos x="407" y="547"/>
                  </a:cxn>
                  <a:cxn ang="0">
                    <a:pos x="433" y="563"/>
                  </a:cxn>
                  <a:cxn ang="0">
                    <a:pos x="455" y="595"/>
                  </a:cxn>
                  <a:cxn ang="0">
                    <a:pos x="428" y="619"/>
                  </a:cxn>
                </a:cxnLst>
                <a:rect l="0" t="0" r="r" b="b"/>
                <a:pathLst>
                  <a:path w="558" h="628">
                    <a:moveTo>
                      <a:pt x="419" y="621"/>
                    </a:moveTo>
                    <a:lnTo>
                      <a:pt x="392" y="621"/>
                    </a:lnTo>
                    <a:lnTo>
                      <a:pt x="363" y="622"/>
                    </a:lnTo>
                    <a:lnTo>
                      <a:pt x="354" y="622"/>
                    </a:lnTo>
                    <a:lnTo>
                      <a:pt x="318" y="624"/>
                    </a:lnTo>
                    <a:lnTo>
                      <a:pt x="317" y="624"/>
                    </a:lnTo>
                    <a:lnTo>
                      <a:pt x="283" y="626"/>
                    </a:lnTo>
                    <a:lnTo>
                      <a:pt x="271" y="626"/>
                    </a:lnTo>
                    <a:lnTo>
                      <a:pt x="245" y="626"/>
                    </a:lnTo>
                    <a:lnTo>
                      <a:pt x="224" y="626"/>
                    </a:lnTo>
                    <a:lnTo>
                      <a:pt x="207" y="628"/>
                    </a:lnTo>
                    <a:lnTo>
                      <a:pt x="177" y="628"/>
                    </a:lnTo>
                    <a:lnTo>
                      <a:pt x="171" y="628"/>
                    </a:lnTo>
                    <a:lnTo>
                      <a:pt x="136" y="628"/>
                    </a:lnTo>
                    <a:lnTo>
                      <a:pt x="129" y="628"/>
                    </a:lnTo>
                    <a:lnTo>
                      <a:pt x="98" y="628"/>
                    </a:lnTo>
                    <a:lnTo>
                      <a:pt x="83" y="628"/>
                    </a:lnTo>
                    <a:lnTo>
                      <a:pt x="52" y="628"/>
                    </a:lnTo>
                    <a:lnTo>
                      <a:pt x="53" y="590"/>
                    </a:lnTo>
                    <a:lnTo>
                      <a:pt x="53" y="552"/>
                    </a:lnTo>
                    <a:lnTo>
                      <a:pt x="53" y="517"/>
                    </a:lnTo>
                    <a:lnTo>
                      <a:pt x="53" y="506"/>
                    </a:lnTo>
                    <a:lnTo>
                      <a:pt x="53" y="487"/>
                    </a:lnTo>
                    <a:lnTo>
                      <a:pt x="53" y="469"/>
                    </a:lnTo>
                    <a:lnTo>
                      <a:pt x="53" y="436"/>
                    </a:lnTo>
                    <a:lnTo>
                      <a:pt x="53" y="435"/>
                    </a:lnTo>
                    <a:lnTo>
                      <a:pt x="52" y="431"/>
                    </a:lnTo>
                    <a:lnTo>
                      <a:pt x="48" y="426"/>
                    </a:lnTo>
                    <a:lnTo>
                      <a:pt x="42" y="424"/>
                    </a:lnTo>
                    <a:lnTo>
                      <a:pt x="36" y="423"/>
                    </a:lnTo>
                    <a:lnTo>
                      <a:pt x="33" y="417"/>
                    </a:lnTo>
                    <a:lnTo>
                      <a:pt x="30" y="411"/>
                    </a:lnTo>
                    <a:lnTo>
                      <a:pt x="24" y="404"/>
                    </a:lnTo>
                    <a:lnTo>
                      <a:pt x="23" y="400"/>
                    </a:lnTo>
                    <a:lnTo>
                      <a:pt x="24" y="397"/>
                    </a:lnTo>
                    <a:lnTo>
                      <a:pt x="38" y="387"/>
                    </a:lnTo>
                    <a:lnTo>
                      <a:pt x="43" y="380"/>
                    </a:lnTo>
                    <a:lnTo>
                      <a:pt x="43" y="378"/>
                    </a:lnTo>
                    <a:lnTo>
                      <a:pt x="45" y="366"/>
                    </a:lnTo>
                    <a:lnTo>
                      <a:pt x="47" y="364"/>
                    </a:lnTo>
                    <a:lnTo>
                      <a:pt x="45" y="358"/>
                    </a:lnTo>
                    <a:lnTo>
                      <a:pt x="47" y="349"/>
                    </a:lnTo>
                    <a:lnTo>
                      <a:pt x="45" y="341"/>
                    </a:lnTo>
                    <a:lnTo>
                      <a:pt x="43" y="339"/>
                    </a:lnTo>
                    <a:lnTo>
                      <a:pt x="45" y="337"/>
                    </a:lnTo>
                    <a:lnTo>
                      <a:pt x="43" y="334"/>
                    </a:lnTo>
                    <a:lnTo>
                      <a:pt x="43" y="323"/>
                    </a:lnTo>
                    <a:lnTo>
                      <a:pt x="42" y="322"/>
                    </a:lnTo>
                    <a:lnTo>
                      <a:pt x="40" y="320"/>
                    </a:lnTo>
                    <a:lnTo>
                      <a:pt x="36" y="315"/>
                    </a:lnTo>
                    <a:lnTo>
                      <a:pt x="35" y="313"/>
                    </a:lnTo>
                    <a:lnTo>
                      <a:pt x="35" y="310"/>
                    </a:lnTo>
                    <a:lnTo>
                      <a:pt x="33" y="306"/>
                    </a:lnTo>
                    <a:lnTo>
                      <a:pt x="33" y="296"/>
                    </a:lnTo>
                    <a:lnTo>
                      <a:pt x="31" y="294"/>
                    </a:lnTo>
                    <a:lnTo>
                      <a:pt x="30" y="293"/>
                    </a:lnTo>
                    <a:lnTo>
                      <a:pt x="30" y="293"/>
                    </a:lnTo>
                    <a:lnTo>
                      <a:pt x="30" y="286"/>
                    </a:lnTo>
                    <a:lnTo>
                      <a:pt x="30" y="284"/>
                    </a:lnTo>
                    <a:lnTo>
                      <a:pt x="30" y="277"/>
                    </a:lnTo>
                    <a:lnTo>
                      <a:pt x="30" y="272"/>
                    </a:lnTo>
                    <a:lnTo>
                      <a:pt x="31" y="269"/>
                    </a:lnTo>
                    <a:lnTo>
                      <a:pt x="31" y="267"/>
                    </a:lnTo>
                    <a:lnTo>
                      <a:pt x="31" y="260"/>
                    </a:lnTo>
                    <a:lnTo>
                      <a:pt x="31" y="258"/>
                    </a:lnTo>
                    <a:lnTo>
                      <a:pt x="30" y="260"/>
                    </a:lnTo>
                    <a:lnTo>
                      <a:pt x="30" y="258"/>
                    </a:lnTo>
                    <a:lnTo>
                      <a:pt x="30" y="257"/>
                    </a:lnTo>
                    <a:lnTo>
                      <a:pt x="30" y="255"/>
                    </a:lnTo>
                    <a:lnTo>
                      <a:pt x="28" y="255"/>
                    </a:lnTo>
                    <a:lnTo>
                      <a:pt x="28" y="252"/>
                    </a:lnTo>
                    <a:lnTo>
                      <a:pt x="26" y="252"/>
                    </a:lnTo>
                    <a:lnTo>
                      <a:pt x="28" y="248"/>
                    </a:lnTo>
                    <a:lnTo>
                      <a:pt x="28" y="243"/>
                    </a:lnTo>
                    <a:lnTo>
                      <a:pt x="28" y="243"/>
                    </a:lnTo>
                    <a:lnTo>
                      <a:pt x="26" y="236"/>
                    </a:lnTo>
                    <a:lnTo>
                      <a:pt x="28" y="235"/>
                    </a:lnTo>
                    <a:lnTo>
                      <a:pt x="26" y="226"/>
                    </a:lnTo>
                    <a:lnTo>
                      <a:pt x="26" y="224"/>
                    </a:lnTo>
                    <a:lnTo>
                      <a:pt x="26" y="221"/>
                    </a:lnTo>
                    <a:lnTo>
                      <a:pt x="26" y="219"/>
                    </a:lnTo>
                    <a:lnTo>
                      <a:pt x="26" y="216"/>
                    </a:lnTo>
                    <a:lnTo>
                      <a:pt x="26" y="214"/>
                    </a:lnTo>
                    <a:lnTo>
                      <a:pt x="26" y="211"/>
                    </a:lnTo>
                    <a:lnTo>
                      <a:pt x="26" y="209"/>
                    </a:lnTo>
                    <a:lnTo>
                      <a:pt x="24" y="209"/>
                    </a:lnTo>
                    <a:lnTo>
                      <a:pt x="24" y="206"/>
                    </a:lnTo>
                    <a:lnTo>
                      <a:pt x="24" y="204"/>
                    </a:lnTo>
                    <a:lnTo>
                      <a:pt x="26" y="199"/>
                    </a:lnTo>
                    <a:lnTo>
                      <a:pt x="24" y="197"/>
                    </a:lnTo>
                    <a:lnTo>
                      <a:pt x="26" y="194"/>
                    </a:lnTo>
                    <a:lnTo>
                      <a:pt x="24" y="192"/>
                    </a:lnTo>
                    <a:lnTo>
                      <a:pt x="26" y="188"/>
                    </a:lnTo>
                    <a:lnTo>
                      <a:pt x="24" y="187"/>
                    </a:lnTo>
                    <a:lnTo>
                      <a:pt x="23" y="180"/>
                    </a:lnTo>
                    <a:lnTo>
                      <a:pt x="21" y="176"/>
                    </a:lnTo>
                    <a:lnTo>
                      <a:pt x="19" y="171"/>
                    </a:lnTo>
                    <a:lnTo>
                      <a:pt x="18" y="168"/>
                    </a:lnTo>
                    <a:lnTo>
                      <a:pt x="16" y="166"/>
                    </a:lnTo>
                    <a:lnTo>
                      <a:pt x="18" y="165"/>
                    </a:lnTo>
                    <a:lnTo>
                      <a:pt x="16" y="159"/>
                    </a:lnTo>
                    <a:lnTo>
                      <a:pt x="14" y="159"/>
                    </a:lnTo>
                    <a:lnTo>
                      <a:pt x="14" y="154"/>
                    </a:lnTo>
                    <a:lnTo>
                      <a:pt x="12" y="151"/>
                    </a:lnTo>
                    <a:lnTo>
                      <a:pt x="11" y="141"/>
                    </a:lnTo>
                    <a:lnTo>
                      <a:pt x="9" y="139"/>
                    </a:lnTo>
                    <a:lnTo>
                      <a:pt x="9" y="135"/>
                    </a:lnTo>
                    <a:lnTo>
                      <a:pt x="7" y="134"/>
                    </a:lnTo>
                    <a:lnTo>
                      <a:pt x="7" y="130"/>
                    </a:lnTo>
                    <a:lnTo>
                      <a:pt x="6" y="130"/>
                    </a:lnTo>
                    <a:lnTo>
                      <a:pt x="7" y="129"/>
                    </a:lnTo>
                    <a:lnTo>
                      <a:pt x="6" y="129"/>
                    </a:lnTo>
                    <a:lnTo>
                      <a:pt x="6" y="127"/>
                    </a:lnTo>
                    <a:lnTo>
                      <a:pt x="6" y="125"/>
                    </a:lnTo>
                    <a:lnTo>
                      <a:pt x="6" y="123"/>
                    </a:lnTo>
                    <a:lnTo>
                      <a:pt x="7" y="123"/>
                    </a:lnTo>
                    <a:lnTo>
                      <a:pt x="6" y="122"/>
                    </a:lnTo>
                    <a:lnTo>
                      <a:pt x="7" y="122"/>
                    </a:lnTo>
                    <a:lnTo>
                      <a:pt x="6" y="120"/>
                    </a:lnTo>
                    <a:lnTo>
                      <a:pt x="7" y="118"/>
                    </a:lnTo>
                    <a:lnTo>
                      <a:pt x="6" y="117"/>
                    </a:lnTo>
                    <a:lnTo>
                      <a:pt x="7" y="117"/>
                    </a:lnTo>
                    <a:lnTo>
                      <a:pt x="7" y="115"/>
                    </a:lnTo>
                    <a:lnTo>
                      <a:pt x="6" y="115"/>
                    </a:lnTo>
                    <a:lnTo>
                      <a:pt x="7" y="115"/>
                    </a:lnTo>
                    <a:lnTo>
                      <a:pt x="7" y="113"/>
                    </a:lnTo>
                    <a:lnTo>
                      <a:pt x="6" y="113"/>
                    </a:lnTo>
                    <a:lnTo>
                      <a:pt x="7" y="112"/>
                    </a:lnTo>
                    <a:lnTo>
                      <a:pt x="6" y="112"/>
                    </a:lnTo>
                    <a:lnTo>
                      <a:pt x="6" y="106"/>
                    </a:lnTo>
                    <a:lnTo>
                      <a:pt x="6" y="106"/>
                    </a:lnTo>
                    <a:lnTo>
                      <a:pt x="6" y="106"/>
                    </a:lnTo>
                    <a:lnTo>
                      <a:pt x="6" y="105"/>
                    </a:lnTo>
                    <a:lnTo>
                      <a:pt x="4" y="105"/>
                    </a:lnTo>
                    <a:lnTo>
                      <a:pt x="7" y="103"/>
                    </a:lnTo>
                    <a:lnTo>
                      <a:pt x="6" y="101"/>
                    </a:lnTo>
                    <a:lnTo>
                      <a:pt x="6" y="101"/>
                    </a:lnTo>
                    <a:lnTo>
                      <a:pt x="7" y="101"/>
                    </a:lnTo>
                    <a:lnTo>
                      <a:pt x="7" y="100"/>
                    </a:lnTo>
                    <a:lnTo>
                      <a:pt x="6" y="100"/>
                    </a:lnTo>
                    <a:lnTo>
                      <a:pt x="6" y="91"/>
                    </a:lnTo>
                    <a:lnTo>
                      <a:pt x="6" y="91"/>
                    </a:lnTo>
                    <a:lnTo>
                      <a:pt x="6" y="89"/>
                    </a:lnTo>
                    <a:lnTo>
                      <a:pt x="4" y="88"/>
                    </a:lnTo>
                    <a:lnTo>
                      <a:pt x="4" y="88"/>
                    </a:lnTo>
                    <a:lnTo>
                      <a:pt x="6" y="88"/>
                    </a:lnTo>
                    <a:lnTo>
                      <a:pt x="4" y="86"/>
                    </a:lnTo>
                    <a:lnTo>
                      <a:pt x="6" y="84"/>
                    </a:lnTo>
                    <a:lnTo>
                      <a:pt x="4" y="84"/>
                    </a:lnTo>
                    <a:lnTo>
                      <a:pt x="6" y="82"/>
                    </a:lnTo>
                    <a:lnTo>
                      <a:pt x="6" y="81"/>
                    </a:lnTo>
                    <a:lnTo>
                      <a:pt x="7" y="79"/>
                    </a:lnTo>
                    <a:lnTo>
                      <a:pt x="7" y="79"/>
                    </a:lnTo>
                    <a:lnTo>
                      <a:pt x="9" y="79"/>
                    </a:lnTo>
                    <a:lnTo>
                      <a:pt x="9" y="74"/>
                    </a:lnTo>
                    <a:lnTo>
                      <a:pt x="7" y="72"/>
                    </a:lnTo>
                    <a:lnTo>
                      <a:pt x="9" y="71"/>
                    </a:lnTo>
                    <a:lnTo>
                      <a:pt x="7" y="69"/>
                    </a:lnTo>
                    <a:lnTo>
                      <a:pt x="7" y="67"/>
                    </a:lnTo>
                    <a:lnTo>
                      <a:pt x="6" y="65"/>
                    </a:lnTo>
                    <a:lnTo>
                      <a:pt x="6" y="65"/>
                    </a:lnTo>
                    <a:lnTo>
                      <a:pt x="6" y="62"/>
                    </a:lnTo>
                    <a:lnTo>
                      <a:pt x="4" y="60"/>
                    </a:lnTo>
                    <a:lnTo>
                      <a:pt x="4" y="60"/>
                    </a:lnTo>
                    <a:lnTo>
                      <a:pt x="4" y="59"/>
                    </a:lnTo>
                    <a:lnTo>
                      <a:pt x="4" y="57"/>
                    </a:lnTo>
                    <a:lnTo>
                      <a:pt x="4" y="53"/>
                    </a:lnTo>
                    <a:lnTo>
                      <a:pt x="0" y="47"/>
                    </a:lnTo>
                    <a:lnTo>
                      <a:pt x="0" y="40"/>
                    </a:lnTo>
                    <a:lnTo>
                      <a:pt x="59" y="40"/>
                    </a:lnTo>
                    <a:lnTo>
                      <a:pt x="139" y="40"/>
                    </a:lnTo>
                    <a:lnTo>
                      <a:pt x="147" y="40"/>
                    </a:lnTo>
                    <a:lnTo>
                      <a:pt x="147" y="0"/>
                    </a:lnTo>
                    <a:lnTo>
                      <a:pt x="171" y="4"/>
                    </a:lnTo>
                    <a:lnTo>
                      <a:pt x="182" y="52"/>
                    </a:lnTo>
                    <a:lnTo>
                      <a:pt x="182" y="64"/>
                    </a:lnTo>
                    <a:lnTo>
                      <a:pt x="190" y="69"/>
                    </a:lnTo>
                    <a:lnTo>
                      <a:pt x="200" y="71"/>
                    </a:lnTo>
                    <a:lnTo>
                      <a:pt x="211" y="71"/>
                    </a:lnTo>
                    <a:lnTo>
                      <a:pt x="214" y="76"/>
                    </a:lnTo>
                    <a:lnTo>
                      <a:pt x="243" y="77"/>
                    </a:lnTo>
                    <a:lnTo>
                      <a:pt x="245" y="89"/>
                    </a:lnTo>
                    <a:lnTo>
                      <a:pt x="248" y="89"/>
                    </a:lnTo>
                    <a:lnTo>
                      <a:pt x="267" y="88"/>
                    </a:lnTo>
                    <a:lnTo>
                      <a:pt x="271" y="86"/>
                    </a:lnTo>
                    <a:lnTo>
                      <a:pt x="271" y="81"/>
                    </a:lnTo>
                    <a:lnTo>
                      <a:pt x="281" y="76"/>
                    </a:lnTo>
                    <a:lnTo>
                      <a:pt x="296" y="76"/>
                    </a:lnTo>
                    <a:lnTo>
                      <a:pt x="306" y="76"/>
                    </a:lnTo>
                    <a:lnTo>
                      <a:pt x="324" y="84"/>
                    </a:lnTo>
                    <a:lnTo>
                      <a:pt x="329" y="84"/>
                    </a:lnTo>
                    <a:lnTo>
                      <a:pt x="330" y="88"/>
                    </a:lnTo>
                    <a:lnTo>
                      <a:pt x="325" y="89"/>
                    </a:lnTo>
                    <a:lnTo>
                      <a:pt x="325" y="93"/>
                    </a:lnTo>
                    <a:lnTo>
                      <a:pt x="341" y="94"/>
                    </a:lnTo>
                    <a:lnTo>
                      <a:pt x="344" y="98"/>
                    </a:lnTo>
                    <a:lnTo>
                      <a:pt x="342" y="103"/>
                    </a:lnTo>
                    <a:lnTo>
                      <a:pt x="351" y="118"/>
                    </a:lnTo>
                    <a:lnTo>
                      <a:pt x="358" y="115"/>
                    </a:lnTo>
                    <a:lnTo>
                      <a:pt x="354" y="110"/>
                    </a:lnTo>
                    <a:lnTo>
                      <a:pt x="356" y="103"/>
                    </a:lnTo>
                    <a:lnTo>
                      <a:pt x="368" y="101"/>
                    </a:lnTo>
                    <a:lnTo>
                      <a:pt x="373" y="103"/>
                    </a:lnTo>
                    <a:lnTo>
                      <a:pt x="378" y="113"/>
                    </a:lnTo>
                    <a:lnTo>
                      <a:pt x="392" y="117"/>
                    </a:lnTo>
                    <a:lnTo>
                      <a:pt x="399" y="118"/>
                    </a:lnTo>
                    <a:lnTo>
                      <a:pt x="399" y="127"/>
                    </a:lnTo>
                    <a:lnTo>
                      <a:pt x="409" y="127"/>
                    </a:lnTo>
                    <a:lnTo>
                      <a:pt x="409" y="134"/>
                    </a:lnTo>
                    <a:lnTo>
                      <a:pt x="433" y="129"/>
                    </a:lnTo>
                    <a:lnTo>
                      <a:pt x="448" y="117"/>
                    </a:lnTo>
                    <a:lnTo>
                      <a:pt x="459" y="110"/>
                    </a:lnTo>
                    <a:lnTo>
                      <a:pt x="469" y="127"/>
                    </a:lnTo>
                    <a:lnTo>
                      <a:pt x="481" y="122"/>
                    </a:lnTo>
                    <a:lnTo>
                      <a:pt x="482" y="125"/>
                    </a:lnTo>
                    <a:lnTo>
                      <a:pt x="512" y="122"/>
                    </a:lnTo>
                    <a:lnTo>
                      <a:pt x="520" y="123"/>
                    </a:lnTo>
                    <a:lnTo>
                      <a:pt x="523" y="130"/>
                    </a:lnTo>
                    <a:lnTo>
                      <a:pt x="530" y="132"/>
                    </a:lnTo>
                    <a:lnTo>
                      <a:pt x="541" y="129"/>
                    </a:lnTo>
                    <a:lnTo>
                      <a:pt x="558" y="130"/>
                    </a:lnTo>
                    <a:lnTo>
                      <a:pt x="551" y="132"/>
                    </a:lnTo>
                    <a:lnTo>
                      <a:pt x="549" y="135"/>
                    </a:lnTo>
                    <a:lnTo>
                      <a:pt x="523" y="151"/>
                    </a:lnTo>
                    <a:lnTo>
                      <a:pt x="488" y="166"/>
                    </a:lnTo>
                    <a:lnTo>
                      <a:pt x="452" y="194"/>
                    </a:lnTo>
                    <a:lnTo>
                      <a:pt x="421" y="231"/>
                    </a:lnTo>
                    <a:lnTo>
                      <a:pt x="397" y="253"/>
                    </a:lnTo>
                    <a:lnTo>
                      <a:pt x="377" y="269"/>
                    </a:lnTo>
                    <a:lnTo>
                      <a:pt x="368" y="282"/>
                    </a:lnTo>
                    <a:lnTo>
                      <a:pt x="361" y="282"/>
                    </a:lnTo>
                    <a:lnTo>
                      <a:pt x="363" y="284"/>
                    </a:lnTo>
                    <a:lnTo>
                      <a:pt x="365" y="310"/>
                    </a:lnTo>
                    <a:lnTo>
                      <a:pt x="365" y="337"/>
                    </a:lnTo>
                    <a:lnTo>
                      <a:pt x="365" y="346"/>
                    </a:lnTo>
                    <a:lnTo>
                      <a:pt x="363" y="347"/>
                    </a:lnTo>
                    <a:lnTo>
                      <a:pt x="361" y="352"/>
                    </a:lnTo>
                    <a:lnTo>
                      <a:pt x="359" y="352"/>
                    </a:lnTo>
                    <a:lnTo>
                      <a:pt x="356" y="352"/>
                    </a:lnTo>
                    <a:lnTo>
                      <a:pt x="353" y="356"/>
                    </a:lnTo>
                    <a:lnTo>
                      <a:pt x="347" y="356"/>
                    </a:lnTo>
                    <a:lnTo>
                      <a:pt x="346" y="359"/>
                    </a:lnTo>
                    <a:lnTo>
                      <a:pt x="337" y="364"/>
                    </a:lnTo>
                    <a:lnTo>
                      <a:pt x="334" y="366"/>
                    </a:lnTo>
                    <a:lnTo>
                      <a:pt x="332" y="371"/>
                    </a:lnTo>
                    <a:lnTo>
                      <a:pt x="332" y="373"/>
                    </a:lnTo>
                    <a:lnTo>
                      <a:pt x="330" y="382"/>
                    </a:lnTo>
                    <a:lnTo>
                      <a:pt x="325" y="385"/>
                    </a:lnTo>
                    <a:lnTo>
                      <a:pt x="324" y="387"/>
                    </a:lnTo>
                    <a:lnTo>
                      <a:pt x="322" y="394"/>
                    </a:lnTo>
                    <a:lnTo>
                      <a:pt x="324" y="400"/>
                    </a:lnTo>
                    <a:lnTo>
                      <a:pt x="327" y="402"/>
                    </a:lnTo>
                    <a:lnTo>
                      <a:pt x="332" y="402"/>
                    </a:lnTo>
                    <a:lnTo>
                      <a:pt x="334" y="404"/>
                    </a:lnTo>
                    <a:lnTo>
                      <a:pt x="337" y="412"/>
                    </a:lnTo>
                    <a:lnTo>
                      <a:pt x="341" y="414"/>
                    </a:lnTo>
                    <a:lnTo>
                      <a:pt x="341" y="416"/>
                    </a:lnTo>
                    <a:lnTo>
                      <a:pt x="341" y="419"/>
                    </a:lnTo>
                    <a:lnTo>
                      <a:pt x="339" y="423"/>
                    </a:lnTo>
                    <a:lnTo>
                      <a:pt x="337" y="428"/>
                    </a:lnTo>
                    <a:lnTo>
                      <a:pt x="334" y="431"/>
                    </a:lnTo>
                    <a:lnTo>
                      <a:pt x="334" y="440"/>
                    </a:lnTo>
                    <a:lnTo>
                      <a:pt x="334" y="443"/>
                    </a:lnTo>
                    <a:lnTo>
                      <a:pt x="334" y="445"/>
                    </a:lnTo>
                    <a:lnTo>
                      <a:pt x="334" y="450"/>
                    </a:lnTo>
                    <a:lnTo>
                      <a:pt x="330" y="455"/>
                    </a:lnTo>
                    <a:lnTo>
                      <a:pt x="334" y="460"/>
                    </a:lnTo>
                    <a:lnTo>
                      <a:pt x="334" y="462"/>
                    </a:lnTo>
                    <a:lnTo>
                      <a:pt x="335" y="469"/>
                    </a:lnTo>
                    <a:lnTo>
                      <a:pt x="334" y="472"/>
                    </a:lnTo>
                    <a:lnTo>
                      <a:pt x="334" y="474"/>
                    </a:lnTo>
                    <a:lnTo>
                      <a:pt x="334" y="477"/>
                    </a:lnTo>
                    <a:lnTo>
                      <a:pt x="334" y="481"/>
                    </a:lnTo>
                    <a:lnTo>
                      <a:pt x="332" y="489"/>
                    </a:lnTo>
                    <a:lnTo>
                      <a:pt x="337" y="493"/>
                    </a:lnTo>
                    <a:lnTo>
                      <a:pt x="346" y="501"/>
                    </a:lnTo>
                    <a:lnTo>
                      <a:pt x="347" y="505"/>
                    </a:lnTo>
                    <a:lnTo>
                      <a:pt x="354" y="508"/>
                    </a:lnTo>
                    <a:lnTo>
                      <a:pt x="368" y="510"/>
                    </a:lnTo>
                    <a:lnTo>
                      <a:pt x="370" y="510"/>
                    </a:lnTo>
                    <a:lnTo>
                      <a:pt x="371" y="515"/>
                    </a:lnTo>
                    <a:lnTo>
                      <a:pt x="375" y="520"/>
                    </a:lnTo>
                    <a:lnTo>
                      <a:pt x="378" y="522"/>
                    </a:lnTo>
                    <a:lnTo>
                      <a:pt x="387" y="523"/>
                    </a:lnTo>
                    <a:lnTo>
                      <a:pt x="397" y="529"/>
                    </a:lnTo>
                    <a:lnTo>
                      <a:pt x="399" y="530"/>
                    </a:lnTo>
                    <a:lnTo>
                      <a:pt x="400" y="534"/>
                    </a:lnTo>
                    <a:lnTo>
                      <a:pt x="400" y="537"/>
                    </a:lnTo>
                    <a:lnTo>
                      <a:pt x="404" y="539"/>
                    </a:lnTo>
                    <a:lnTo>
                      <a:pt x="407" y="547"/>
                    </a:lnTo>
                    <a:lnTo>
                      <a:pt x="414" y="552"/>
                    </a:lnTo>
                    <a:lnTo>
                      <a:pt x="423" y="559"/>
                    </a:lnTo>
                    <a:lnTo>
                      <a:pt x="426" y="561"/>
                    </a:lnTo>
                    <a:lnTo>
                      <a:pt x="429" y="563"/>
                    </a:lnTo>
                    <a:lnTo>
                      <a:pt x="433" y="563"/>
                    </a:lnTo>
                    <a:lnTo>
                      <a:pt x="440" y="568"/>
                    </a:lnTo>
                    <a:lnTo>
                      <a:pt x="445" y="571"/>
                    </a:lnTo>
                    <a:lnTo>
                      <a:pt x="452" y="581"/>
                    </a:lnTo>
                    <a:lnTo>
                      <a:pt x="455" y="588"/>
                    </a:lnTo>
                    <a:lnTo>
                      <a:pt x="455" y="595"/>
                    </a:lnTo>
                    <a:lnTo>
                      <a:pt x="455" y="600"/>
                    </a:lnTo>
                    <a:lnTo>
                      <a:pt x="457" y="607"/>
                    </a:lnTo>
                    <a:lnTo>
                      <a:pt x="457" y="614"/>
                    </a:lnTo>
                    <a:lnTo>
                      <a:pt x="459" y="619"/>
                    </a:lnTo>
                    <a:lnTo>
                      <a:pt x="428" y="619"/>
                    </a:lnTo>
                    <a:lnTo>
                      <a:pt x="419" y="621"/>
                    </a:lnTo>
                    <a:close/>
                  </a:path>
                </a:pathLst>
              </a:custGeom>
              <a:solidFill>
                <a:sysClr val="window" lastClr="FFFFFF">
                  <a:lumMod val="85000"/>
                </a:sysClr>
              </a:solidFill>
              <a:ln w="6350" cap="flat" cmpd="sng">
                <a:solidFill>
                  <a:sysClr val="window" lastClr="FFFFFF"/>
                </a:solid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56" name="Freeform 16">
                <a:extLst>
                  <a:ext uri="{FF2B5EF4-FFF2-40B4-BE49-F238E27FC236}">
                    <a16:creationId xmlns:a16="http://schemas.microsoft.com/office/drawing/2014/main" id="{FE4A1D58-D698-6DE3-E69F-B8797C99340F}"/>
                  </a:ext>
                </a:extLst>
              </p:cNvPr>
              <p:cNvSpPr>
                <a:spLocks/>
              </p:cNvSpPr>
              <p:nvPr/>
            </p:nvSpPr>
            <p:spPr bwMode="gray">
              <a:xfrm>
                <a:off x="1699895" y="2020295"/>
                <a:ext cx="1104639" cy="924290"/>
              </a:xfrm>
              <a:custGeom>
                <a:avLst/>
                <a:gdLst/>
                <a:ahLst/>
                <a:cxnLst>
                  <a:cxn ang="0">
                    <a:pos x="62" y="443"/>
                  </a:cxn>
                  <a:cxn ang="0">
                    <a:pos x="0" y="396"/>
                  </a:cxn>
                  <a:cxn ang="0">
                    <a:pos x="9" y="333"/>
                  </a:cxn>
                  <a:cxn ang="0">
                    <a:pos x="50" y="275"/>
                  </a:cxn>
                  <a:cxn ang="0">
                    <a:pos x="105" y="155"/>
                  </a:cxn>
                  <a:cxn ang="0">
                    <a:pos x="135" y="73"/>
                  </a:cxn>
                  <a:cxn ang="0">
                    <a:pos x="139" y="65"/>
                  </a:cxn>
                  <a:cxn ang="0">
                    <a:pos x="147" y="26"/>
                  </a:cxn>
                  <a:cxn ang="0">
                    <a:pos x="170" y="10"/>
                  </a:cxn>
                  <a:cxn ang="0">
                    <a:pos x="178" y="10"/>
                  </a:cxn>
                  <a:cxn ang="0">
                    <a:pos x="207" y="22"/>
                  </a:cxn>
                  <a:cxn ang="0">
                    <a:pos x="223" y="24"/>
                  </a:cxn>
                  <a:cxn ang="0">
                    <a:pos x="233" y="51"/>
                  </a:cxn>
                  <a:cxn ang="0">
                    <a:pos x="231" y="67"/>
                  </a:cxn>
                  <a:cxn ang="0">
                    <a:pos x="233" y="85"/>
                  </a:cxn>
                  <a:cxn ang="0">
                    <a:pos x="255" y="99"/>
                  </a:cxn>
                  <a:cxn ang="0">
                    <a:pos x="282" y="101"/>
                  </a:cxn>
                  <a:cxn ang="0">
                    <a:pos x="298" y="97"/>
                  </a:cxn>
                  <a:cxn ang="0">
                    <a:pos x="325" y="104"/>
                  </a:cxn>
                  <a:cxn ang="0">
                    <a:pos x="337" y="109"/>
                  </a:cxn>
                  <a:cxn ang="0">
                    <a:pos x="342" y="120"/>
                  </a:cxn>
                  <a:cxn ang="0">
                    <a:pos x="358" y="120"/>
                  </a:cxn>
                  <a:cxn ang="0">
                    <a:pos x="380" y="118"/>
                  </a:cxn>
                  <a:cxn ang="0">
                    <a:pos x="393" y="123"/>
                  </a:cxn>
                  <a:cxn ang="0">
                    <a:pos x="421" y="123"/>
                  </a:cxn>
                  <a:cxn ang="0">
                    <a:pos x="445" y="121"/>
                  </a:cxn>
                  <a:cxn ang="0">
                    <a:pos x="470" y="121"/>
                  </a:cxn>
                  <a:cxn ang="0">
                    <a:pos x="496" y="125"/>
                  </a:cxn>
                  <a:cxn ang="0">
                    <a:pos x="583" y="137"/>
                  </a:cxn>
                  <a:cxn ang="0">
                    <a:pos x="662" y="155"/>
                  </a:cxn>
                  <a:cxn ang="0">
                    <a:pos x="669" y="176"/>
                  </a:cxn>
                  <a:cxn ang="0">
                    <a:pos x="684" y="191"/>
                  </a:cxn>
                  <a:cxn ang="0">
                    <a:pos x="677" y="214"/>
                  </a:cxn>
                  <a:cxn ang="0">
                    <a:pos x="655" y="248"/>
                  </a:cxn>
                  <a:cxn ang="0">
                    <a:pos x="648" y="256"/>
                  </a:cxn>
                  <a:cxn ang="0">
                    <a:pos x="643" y="263"/>
                  </a:cxn>
                  <a:cxn ang="0">
                    <a:pos x="640" y="273"/>
                  </a:cxn>
                  <a:cxn ang="0">
                    <a:pos x="624" y="284"/>
                  </a:cxn>
                  <a:cxn ang="0">
                    <a:pos x="611" y="302"/>
                  </a:cxn>
                  <a:cxn ang="0">
                    <a:pos x="604" y="309"/>
                  </a:cxn>
                  <a:cxn ang="0">
                    <a:pos x="600" y="328"/>
                  </a:cxn>
                  <a:cxn ang="0">
                    <a:pos x="607" y="333"/>
                  </a:cxn>
                  <a:cxn ang="0">
                    <a:pos x="612" y="337"/>
                  </a:cxn>
                  <a:cxn ang="0">
                    <a:pos x="619" y="345"/>
                  </a:cxn>
                  <a:cxn ang="0">
                    <a:pos x="612" y="355"/>
                  </a:cxn>
                  <a:cxn ang="0">
                    <a:pos x="609" y="374"/>
                  </a:cxn>
                  <a:cxn ang="0">
                    <a:pos x="604" y="379"/>
                  </a:cxn>
                  <a:cxn ang="0">
                    <a:pos x="599" y="396"/>
                  </a:cxn>
                  <a:cxn ang="0">
                    <a:pos x="380" y="531"/>
                  </a:cxn>
                </a:cxnLst>
                <a:rect l="0" t="0" r="r" b="b"/>
                <a:pathLst>
                  <a:path w="686" h="574">
                    <a:moveTo>
                      <a:pt x="219" y="489"/>
                    </a:moveTo>
                    <a:lnTo>
                      <a:pt x="156" y="470"/>
                    </a:lnTo>
                    <a:lnTo>
                      <a:pt x="84" y="449"/>
                    </a:lnTo>
                    <a:lnTo>
                      <a:pt x="62" y="443"/>
                    </a:lnTo>
                    <a:lnTo>
                      <a:pt x="38" y="436"/>
                    </a:lnTo>
                    <a:lnTo>
                      <a:pt x="9" y="427"/>
                    </a:lnTo>
                    <a:lnTo>
                      <a:pt x="0" y="413"/>
                    </a:lnTo>
                    <a:lnTo>
                      <a:pt x="0" y="396"/>
                    </a:lnTo>
                    <a:lnTo>
                      <a:pt x="6" y="378"/>
                    </a:lnTo>
                    <a:lnTo>
                      <a:pt x="12" y="366"/>
                    </a:lnTo>
                    <a:lnTo>
                      <a:pt x="14" y="359"/>
                    </a:lnTo>
                    <a:lnTo>
                      <a:pt x="9" y="333"/>
                    </a:lnTo>
                    <a:lnTo>
                      <a:pt x="19" y="321"/>
                    </a:lnTo>
                    <a:lnTo>
                      <a:pt x="36" y="292"/>
                    </a:lnTo>
                    <a:lnTo>
                      <a:pt x="35" y="289"/>
                    </a:lnTo>
                    <a:lnTo>
                      <a:pt x="50" y="275"/>
                    </a:lnTo>
                    <a:lnTo>
                      <a:pt x="58" y="261"/>
                    </a:lnTo>
                    <a:lnTo>
                      <a:pt x="70" y="237"/>
                    </a:lnTo>
                    <a:lnTo>
                      <a:pt x="88" y="195"/>
                    </a:lnTo>
                    <a:lnTo>
                      <a:pt x="105" y="155"/>
                    </a:lnTo>
                    <a:lnTo>
                      <a:pt x="108" y="140"/>
                    </a:lnTo>
                    <a:lnTo>
                      <a:pt x="118" y="120"/>
                    </a:lnTo>
                    <a:lnTo>
                      <a:pt x="130" y="94"/>
                    </a:lnTo>
                    <a:lnTo>
                      <a:pt x="135" y="73"/>
                    </a:lnTo>
                    <a:lnTo>
                      <a:pt x="139" y="72"/>
                    </a:lnTo>
                    <a:lnTo>
                      <a:pt x="141" y="77"/>
                    </a:lnTo>
                    <a:lnTo>
                      <a:pt x="144" y="75"/>
                    </a:lnTo>
                    <a:lnTo>
                      <a:pt x="139" y="65"/>
                    </a:lnTo>
                    <a:lnTo>
                      <a:pt x="146" y="51"/>
                    </a:lnTo>
                    <a:lnTo>
                      <a:pt x="144" y="44"/>
                    </a:lnTo>
                    <a:lnTo>
                      <a:pt x="149" y="34"/>
                    </a:lnTo>
                    <a:lnTo>
                      <a:pt x="147" y="26"/>
                    </a:lnTo>
                    <a:lnTo>
                      <a:pt x="156" y="20"/>
                    </a:lnTo>
                    <a:lnTo>
                      <a:pt x="158" y="0"/>
                    </a:lnTo>
                    <a:lnTo>
                      <a:pt x="168" y="14"/>
                    </a:lnTo>
                    <a:lnTo>
                      <a:pt x="170" y="10"/>
                    </a:lnTo>
                    <a:lnTo>
                      <a:pt x="168" y="5"/>
                    </a:lnTo>
                    <a:lnTo>
                      <a:pt x="173" y="3"/>
                    </a:lnTo>
                    <a:lnTo>
                      <a:pt x="175" y="8"/>
                    </a:lnTo>
                    <a:lnTo>
                      <a:pt x="178" y="10"/>
                    </a:lnTo>
                    <a:lnTo>
                      <a:pt x="192" y="7"/>
                    </a:lnTo>
                    <a:lnTo>
                      <a:pt x="200" y="19"/>
                    </a:lnTo>
                    <a:lnTo>
                      <a:pt x="204" y="20"/>
                    </a:lnTo>
                    <a:lnTo>
                      <a:pt x="207" y="22"/>
                    </a:lnTo>
                    <a:lnTo>
                      <a:pt x="211" y="20"/>
                    </a:lnTo>
                    <a:lnTo>
                      <a:pt x="214" y="19"/>
                    </a:lnTo>
                    <a:lnTo>
                      <a:pt x="217" y="20"/>
                    </a:lnTo>
                    <a:lnTo>
                      <a:pt x="223" y="24"/>
                    </a:lnTo>
                    <a:lnTo>
                      <a:pt x="226" y="31"/>
                    </a:lnTo>
                    <a:lnTo>
                      <a:pt x="231" y="36"/>
                    </a:lnTo>
                    <a:lnTo>
                      <a:pt x="231" y="41"/>
                    </a:lnTo>
                    <a:lnTo>
                      <a:pt x="233" y="51"/>
                    </a:lnTo>
                    <a:lnTo>
                      <a:pt x="233" y="55"/>
                    </a:lnTo>
                    <a:lnTo>
                      <a:pt x="233" y="60"/>
                    </a:lnTo>
                    <a:lnTo>
                      <a:pt x="233" y="61"/>
                    </a:lnTo>
                    <a:lnTo>
                      <a:pt x="231" y="67"/>
                    </a:lnTo>
                    <a:lnTo>
                      <a:pt x="231" y="72"/>
                    </a:lnTo>
                    <a:lnTo>
                      <a:pt x="229" y="75"/>
                    </a:lnTo>
                    <a:lnTo>
                      <a:pt x="228" y="82"/>
                    </a:lnTo>
                    <a:lnTo>
                      <a:pt x="233" y="85"/>
                    </a:lnTo>
                    <a:lnTo>
                      <a:pt x="235" y="89"/>
                    </a:lnTo>
                    <a:lnTo>
                      <a:pt x="241" y="92"/>
                    </a:lnTo>
                    <a:lnTo>
                      <a:pt x="248" y="97"/>
                    </a:lnTo>
                    <a:lnTo>
                      <a:pt x="255" y="99"/>
                    </a:lnTo>
                    <a:lnTo>
                      <a:pt x="258" y="102"/>
                    </a:lnTo>
                    <a:lnTo>
                      <a:pt x="262" y="104"/>
                    </a:lnTo>
                    <a:lnTo>
                      <a:pt x="276" y="102"/>
                    </a:lnTo>
                    <a:lnTo>
                      <a:pt x="282" y="101"/>
                    </a:lnTo>
                    <a:lnTo>
                      <a:pt x="284" y="101"/>
                    </a:lnTo>
                    <a:lnTo>
                      <a:pt x="288" y="101"/>
                    </a:lnTo>
                    <a:lnTo>
                      <a:pt x="293" y="97"/>
                    </a:lnTo>
                    <a:lnTo>
                      <a:pt x="298" y="97"/>
                    </a:lnTo>
                    <a:lnTo>
                      <a:pt x="301" y="99"/>
                    </a:lnTo>
                    <a:lnTo>
                      <a:pt x="306" y="101"/>
                    </a:lnTo>
                    <a:lnTo>
                      <a:pt x="320" y="101"/>
                    </a:lnTo>
                    <a:lnTo>
                      <a:pt x="325" y="104"/>
                    </a:lnTo>
                    <a:lnTo>
                      <a:pt x="327" y="106"/>
                    </a:lnTo>
                    <a:lnTo>
                      <a:pt x="330" y="106"/>
                    </a:lnTo>
                    <a:lnTo>
                      <a:pt x="334" y="108"/>
                    </a:lnTo>
                    <a:lnTo>
                      <a:pt x="337" y="109"/>
                    </a:lnTo>
                    <a:lnTo>
                      <a:pt x="340" y="113"/>
                    </a:lnTo>
                    <a:lnTo>
                      <a:pt x="340" y="113"/>
                    </a:lnTo>
                    <a:lnTo>
                      <a:pt x="340" y="118"/>
                    </a:lnTo>
                    <a:lnTo>
                      <a:pt x="342" y="120"/>
                    </a:lnTo>
                    <a:lnTo>
                      <a:pt x="346" y="120"/>
                    </a:lnTo>
                    <a:lnTo>
                      <a:pt x="351" y="118"/>
                    </a:lnTo>
                    <a:lnTo>
                      <a:pt x="354" y="118"/>
                    </a:lnTo>
                    <a:lnTo>
                      <a:pt x="358" y="120"/>
                    </a:lnTo>
                    <a:lnTo>
                      <a:pt x="359" y="120"/>
                    </a:lnTo>
                    <a:lnTo>
                      <a:pt x="363" y="121"/>
                    </a:lnTo>
                    <a:lnTo>
                      <a:pt x="366" y="120"/>
                    </a:lnTo>
                    <a:lnTo>
                      <a:pt x="380" y="118"/>
                    </a:lnTo>
                    <a:lnTo>
                      <a:pt x="383" y="116"/>
                    </a:lnTo>
                    <a:lnTo>
                      <a:pt x="385" y="116"/>
                    </a:lnTo>
                    <a:lnTo>
                      <a:pt x="390" y="118"/>
                    </a:lnTo>
                    <a:lnTo>
                      <a:pt x="393" y="123"/>
                    </a:lnTo>
                    <a:lnTo>
                      <a:pt x="397" y="125"/>
                    </a:lnTo>
                    <a:lnTo>
                      <a:pt x="409" y="125"/>
                    </a:lnTo>
                    <a:lnTo>
                      <a:pt x="416" y="126"/>
                    </a:lnTo>
                    <a:lnTo>
                      <a:pt x="421" y="123"/>
                    </a:lnTo>
                    <a:lnTo>
                      <a:pt x="428" y="123"/>
                    </a:lnTo>
                    <a:lnTo>
                      <a:pt x="433" y="121"/>
                    </a:lnTo>
                    <a:lnTo>
                      <a:pt x="443" y="121"/>
                    </a:lnTo>
                    <a:lnTo>
                      <a:pt x="445" y="121"/>
                    </a:lnTo>
                    <a:lnTo>
                      <a:pt x="457" y="123"/>
                    </a:lnTo>
                    <a:lnTo>
                      <a:pt x="462" y="118"/>
                    </a:lnTo>
                    <a:lnTo>
                      <a:pt x="465" y="118"/>
                    </a:lnTo>
                    <a:lnTo>
                      <a:pt x="470" y="121"/>
                    </a:lnTo>
                    <a:lnTo>
                      <a:pt x="476" y="120"/>
                    </a:lnTo>
                    <a:lnTo>
                      <a:pt x="481" y="121"/>
                    </a:lnTo>
                    <a:lnTo>
                      <a:pt x="486" y="121"/>
                    </a:lnTo>
                    <a:lnTo>
                      <a:pt x="496" y="125"/>
                    </a:lnTo>
                    <a:lnTo>
                      <a:pt x="498" y="125"/>
                    </a:lnTo>
                    <a:lnTo>
                      <a:pt x="506" y="123"/>
                    </a:lnTo>
                    <a:lnTo>
                      <a:pt x="511" y="120"/>
                    </a:lnTo>
                    <a:lnTo>
                      <a:pt x="583" y="137"/>
                    </a:lnTo>
                    <a:lnTo>
                      <a:pt x="585" y="137"/>
                    </a:lnTo>
                    <a:lnTo>
                      <a:pt x="612" y="143"/>
                    </a:lnTo>
                    <a:lnTo>
                      <a:pt x="621" y="145"/>
                    </a:lnTo>
                    <a:lnTo>
                      <a:pt x="662" y="155"/>
                    </a:lnTo>
                    <a:lnTo>
                      <a:pt x="664" y="157"/>
                    </a:lnTo>
                    <a:lnTo>
                      <a:pt x="664" y="166"/>
                    </a:lnTo>
                    <a:lnTo>
                      <a:pt x="667" y="173"/>
                    </a:lnTo>
                    <a:lnTo>
                      <a:pt x="669" y="176"/>
                    </a:lnTo>
                    <a:lnTo>
                      <a:pt x="674" y="178"/>
                    </a:lnTo>
                    <a:lnTo>
                      <a:pt x="675" y="183"/>
                    </a:lnTo>
                    <a:lnTo>
                      <a:pt x="682" y="188"/>
                    </a:lnTo>
                    <a:lnTo>
                      <a:pt x="684" y="191"/>
                    </a:lnTo>
                    <a:lnTo>
                      <a:pt x="684" y="196"/>
                    </a:lnTo>
                    <a:lnTo>
                      <a:pt x="686" y="203"/>
                    </a:lnTo>
                    <a:lnTo>
                      <a:pt x="684" y="207"/>
                    </a:lnTo>
                    <a:lnTo>
                      <a:pt x="677" y="214"/>
                    </a:lnTo>
                    <a:lnTo>
                      <a:pt x="675" y="217"/>
                    </a:lnTo>
                    <a:lnTo>
                      <a:pt x="665" y="229"/>
                    </a:lnTo>
                    <a:lnTo>
                      <a:pt x="662" y="236"/>
                    </a:lnTo>
                    <a:lnTo>
                      <a:pt x="655" y="248"/>
                    </a:lnTo>
                    <a:lnTo>
                      <a:pt x="653" y="251"/>
                    </a:lnTo>
                    <a:lnTo>
                      <a:pt x="652" y="251"/>
                    </a:lnTo>
                    <a:lnTo>
                      <a:pt x="650" y="255"/>
                    </a:lnTo>
                    <a:lnTo>
                      <a:pt x="648" y="256"/>
                    </a:lnTo>
                    <a:lnTo>
                      <a:pt x="643" y="258"/>
                    </a:lnTo>
                    <a:lnTo>
                      <a:pt x="643" y="261"/>
                    </a:lnTo>
                    <a:lnTo>
                      <a:pt x="643" y="263"/>
                    </a:lnTo>
                    <a:lnTo>
                      <a:pt x="643" y="263"/>
                    </a:lnTo>
                    <a:lnTo>
                      <a:pt x="645" y="263"/>
                    </a:lnTo>
                    <a:lnTo>
                      <a:pt x="643" y="265"/>
                    </a:lnTo>
                    <a:lnTo>
                      <a:pt x="643" y="270"/>
                    </a:lnTo>
                    <a:lnTo>
                      <a:pt x="640" y="273"/>
                    </a:lnTo>
                    <a:lnTo>
                      <a:pt x="636" y="275"/>
                    </a:lnTo>
                    <a:lnTo>
                      <a:pt x="634" y="277"/>
                    </a:lnTo>
                    <a:lnTo>
                      <a:pt x="631" y="282"/>
                    </a:lnTo>
                    <a:lnTo>
                      <a:pt x="624" y="284"/>
                    </a:lnTo>
                    <a:lnTo>
                      <a:pt x="621" y="289"/>
                    </a:lnTo>
                    <a:lnTo>
                      <a:pt x="619" y="289"/>
                    </a:lnTo>
                    <a:lnTo>
                      <a:pt x="612" y="301"/>
                    </a:lnTo>
                    <a:lnTo>
                      <a:pt x="611" y="302"/>
                    </a:lnTo>
                    <a:lnTo>
                      <a:pt x="611" y="304"/>
                    </a:lnTo>
                    <a:lnTo>
                      <a:pt x="607" y="306"/>
                    </a:lnTo>
                    <a:lnTo>
                      <a:pt x="605" y="309"/>
                    </a:lnTo>
                    <a:lnTo>
                      <a:pt x="604" y="309"/>
                    </a:lnTo>
                    <a:lnTo>
                      <a:pt x="602" y="314"/>
                    </a:lnTo>
                    <a:lnTo>
                      <a:pt x="600" y="318"/>
                    </a:lnTo>
                    <a:lnTo>
                      <a:pt x="602" y="325"/>
                    </a:lnTo>
                    <a:lnTo>
                      <a:pt x="600" y="328"/>
                    </a:lnTo>
                    <a:lnTo>
                      <a:pt x="600" y="330"/>
                    </a:lnTo>
                    <a:lnTo>
                      <a:pt x="602" y="333"/>
                    </a:lnTo>
                    <a:lnTo>
                      <a:pt x="604" y="335"/>
                    </a:lnTo>
                    <a:lnTo>
                      <a:pt x="607" y="333"/>
                    </a:lnTo>
                    <a:lnTo>
                      <a:pt x="607" y="333"/>
                    </a:lnTo>
                    <a:lnTo>
                      <a:pt x="609" y="337"/>
                    </a:lnTo>
                    <a:lnTo>
                      <a:pt x="611" y="338"/>
                    </a:lnTo>
                    <a:lnTo>
                      <a:pt x="612" y="337"/>
                    </a:lnTo>
                    <a:lnTo>
                      <a:pt x="616" y="337"/>
                    </a:lnTo>
                    <a:lnTo>
                      <a:pt x="616" y="340"/>
                    </a:lnTo>
                    <a:lnTo>
                      <a:pt x="616" y="342"/>
                    </a:lnTo>
                    <a:lnTo>
                      <a:pt x="619" y="345"/>
                    </a:lnTo>
                    <a:lnTo>
                      <a:pt x="619" y="349"/>
                    </a:lnTo>
                    <a:lnTo>
                      <a:pt x="616" y="354"/>
                    </a:lnTo>
                    <a:lnTo>
                      <a:pt x="614" y="354"/>
                    </a:lnTo>
                    <a:lnTo>
                      <a:pt x="612" y="355"/>
                    </a:lnTo>
                    <a:lnTo>
                      <a:pt x="614" y="362"/>
                    </a:lnTo>
                    <a:lnTo>
                      <a:pt x="611" y="367"/>
                    </a:lnTo>
                    <a:lnTo>
                      <a:pt x="611" y="371"/>
                    </a:lnTo>
                    <a:lnTo>
                      <a:pt x="609" y="374"/>
                    </a:lnTo>
                    <a:lnTo>
                      <a:pt x="607" y="376"/>
                    </a:lnTo>
                    <a:lnTo>
                      <a:pt x="607" y="378"/>
                    </a:lnTo>
                    <a:lnTo>
                      <a:pt x="604" y="378"/>
                    </a:lnTo>
                    <a:lnTo>
                      <a:pt x="604" y="379"/>
                    </a:lnTo>
                    <a:lnTo>
                      <a:pt x="602" y="381"/>
                    </a:lnTo>
                    <a:lnTo>
                      <a:pt x="602" y="383"/>
                    </a:lnTo>
                    <a:lnTo>
                      <a:pt x="602" y="388"/>
                    </a:lnTo>
                    <a:lnTo>
                      <a:pt x="599" y="396"/>
                    </a:lnTo>
                    <a:lnTo>
                      <a:pt x="559" y="574"/>
                    </a:lnTo>
                    <a:lnTo>
                      <a:pt x="470" y="552"/>
                    </a:lnTo>
                    <a:lnTo>
                      <a:pt x="383" y="531"/>
                    </a:lnTo>
                    <a:lnTo>
                      <a:pt x="380" y="531"/>
                    </a:lnTo>
                    <a:lnTo>
                      <a:pt x="330" y="518"/>
                    </a:lnTo>
                    <a:lnTo>
                      <a:pt x="264" y="501"/>
                    </a:lnTo>
                    <a:lnTo>
                      <a:pt x="219" y="489"/>
                    </a:lnTo>
                    <a:close/>
                  </a:path>
                </a:pathLst>
              </a:custGeom>
              <a:solidFill>
                <a:sysClr val="window" lastClr="FFFFFF">
                  <a:lumMod val="85000"/>
                </a:sysClr>
              </a:solidFill>
              <a:ln w="6350" cap="flat" cmpd="sng">
                <a:solidFill>
                  <a:sysClr val="window" lastClr="FFFFFF"/>
                </a:solid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57" name="Freeform 17">
                <a:extLst>
                  <a:ext uri="{FF2B5EF4-FFF2-40B4-BE49-F238E27FC236}">
                    <a16:creationId xmlns:a16="http://schemas.microsoft.com/office/drawing/2014/main" id="{EAC60A7B-F3C7-2E28-9F86-E0040E1250BB}"/>
                  </a:ext>
                </a:extLst>
              </p:cNvPr>
              <p:cNvSpPr>
                <a:spLocks/>
              </p:cNvSpPr>
              <p:nvPr/>
            </p:nvSpPr>
            <p:spPr bwMode="gray">
              <a:xfrm>
                <a:off x="8184418" y="2269886"/>
                <a:ext cx="220606" cy="476638"/>
              </a:xfrm>
              <a:custGeom>
                <a:avLst/>
                <a:gdLst/>
                <a:ahLst/>
                <a:cxnLst>
                  <a:cxn ang="0">
                    <a:pos x="17" y="296"/>
                  </a:cxn>
                  <a:cxn ang="0">
                    <a:pos x="14" y="293"/>
                  </a:cxn>
                  <a:cxn ang="0">
                    <a:pos x="10" y="289"/>
                  </a:cxn>
                  <a:cxn ang="0">
                    <a:pos x="5" y="282"/>
                  </a:cxn>
                  <a:cxn ang="0">
                    <a:pos x="5" y="274"/>
                  </a:cxn>
                  <a:cxn ang="0">
                    <a:pos x="9" y="270"/>
                  </a:cxn>
                  <a:cxn ang="0">
                    <a:pos x="7" y="262"/>
                  </a:cxn>
                  <a:cxn ang="0">
                    <a:pos x="7" y="255"/>
                  </a:cxn>
                  <a:cxn ang="0">
                    <a:pos x="5" y="241"/>
                  </a:cxn>
                  <a:cxn ang="0">
                    <a:pos x="3" y="233"/>
                  </a:cxn>
                  <a:cxn ang="0">
                    <a:pos x="2" y="226"/>
                  </a:cxn>
                  <a:cxn ang="0">
                    <a:pos x="2" y="214"/>
                  </a:cxn>
                  <a:cxn ang="0">
                    <a:pos x="0" y="206"/>
                  </a:cxn>
                  <a:cxn ang="0">
                    <a:pos x="2" y="192"/>
                  </a:cxn>
                  <a:cxn ang="0">
                    <a:pos x="7" y="183"/>
                  </a:cxn>
                  <a:cxn ang="0">
                    <a:pos x="9" y="178"/>
                  </a:cxn>
                  <a:cxn ang="0">
                    <a:pos x="10" y="166"/>
                  </a:cxn>
                  <a:cxn ang="0">
                    <a:pos x="10" y="159"/>
                  </a:cxn>
                  <a:cxn ang="0">
                    <a:pos x="9" y="158"/>
                  </a:cxn>
                  <a:cxn ang="0">
                    <a:pos x="10" y="153"/>
                  </a:cxn>
                  <a:cxn ang="0">
                    <a:pos x="12" y="144"/>
                  </a:cxn>
                  <a:cxn ang="0">
                    <a:pos x="10" y="142"/>
                  </a:cxn>
                  <a:cxn ang="0">
                    <a:pos x="7" y="135"/>
                  </a:cxn>
                  <a:cxn ang="0">
                    <a:pos x="5" y="127"/>
                  </a:cxn>
                  <a:cxn ang="0">
                    <a:pos x="9" y="120"/>
                  </a:cxn>
                  <a:cxn ang="0">
                    <a:pos x="14" y="117"/>
                  </a:cxn>
                  <a:cxn ang="0">
                    <a:pos x="21" y="113"/>
                  </a:cxn>
                  <a:cxn ang="0">
                    <a:pos x="24" y="108"/>
                  </a:cxn>
                  <a:cxn ang="0">
                    <a:pos x="31" y="101"/>
                  </a:cxn>
                  <a:cxn ang="0">
                    <a:pos x="31" y="98"/>
                  </a:cxn>
                  <a:cxn ang="0">
                    <a:pos x="34" y="94"/>
                  </a:cxn>
                  <a:cxn ang="0">
                    <a:pos x="32" y="89"/>
                  </a:cxn>
                  <a:cxn ang="0">
                    <a:pos x="36" y="84"/>
                  </a:cxn>
                  <a:cxn ang="0">
                    <a:pos x="31" y="79"/>
                  </a:cxn>
                  <a:cxn ang="0">
                    <a:pos x="27" y="76"/>
                  </a:cxn>
                  <a:cxn ang="0">
                    <a:pos x="26" y="65"/>
                  </a:cxn>
                  <a:cxn ang="0">
                    <a:pos x="29" y="50"/>
                  </a:cxn>
                  <a:cxn ang="0">
                    <a:pos x="24" y="43"/>
                  </a:cxn>
                  <a:cxn ang="0">
                    <a:pos x="24" y="35"/>
                  </a:cxn>
                  <a:cxn ang="0">
                    <a:pos x="27" y="18"/>
                  </a:cxn>
                  <a:cxn ang="0">
                    <a:pos x="29" y="14"/>
                  </a:cxn>
                  <a:cxn ang="0">
                    <a:pos x="46" y="9"/>
                  </a:cxn>
                  <a:cxn ang="0">
                    <a:pos x="70" y="65"/>
                  </a:cxn>
                  <a:cxn ang="0">
                    <a:pos x="97" y="156"/>
                  </a:cxn>
                  <a:cxn ang="0">
                    <a:pos x="106" y="178"/>
                  </a:cxn>
                  <a:cxn ang="0">
                    <a:pos x="108" y="182"/>
                  </a:cxn>
                  <a:cxn ang="0">
                    <a:pos x="108" y="188"/>
                  </a:cxn>
                  <a:cxn ang="0">
                    <a:pos x="109" y="197"/>
                  </a:cxn>
                  <a:cxn ang="0">
                    <a:pos x="118" y="206"/>
                  </a:cxn>
                  <a:cxn ang="0">
                    <a:pos x="126" y="209"/>
                  </a:cxn>
                  <a:cxn ang="0">
                    <a:pos x="130" y="221"/>
                  </a:cxn>
                  <a:cxn ang="0">
                    <a:pos x="126" y="224"/>
                  </a:cxn>
                  <a:cxn ang="0">
                    <a:pos x="126" y="229"/>
                  </a:cxn>
                  <a:cxn ang="0">
                    <a:pos x="137" y="226"/>
                  </a:cxn>
                  <a:cxn ang="0">
                    <a:pos x="135" y="250"/>
                  </a:cxn>
                  <a:cxn ang="0">
                    <a:pos x="128" y="248"/>
                  </a:cxn>
                  <a:cxn ang="0">
                    <a:pos x="120" y="260"/>
                  </a:cxn>
                  <a:cxn ang="0">
                    <a:pos x="111" y="262"/>
                  </a:cxn>
                  <a:cxn ang="0">
                    <a:pos x="108" y="269"/>
                  </a:cxn>
                  <a:cxn ang="0">
                    <a:pos x="106" y="276"/>
                  </a:cxn>
                  <a:cxn ang="0">
                    <a:pos x="56" y="288"/>
                  </a:cxn>
                </a:cxnLst>
                <a:rect l="0" t="0" r="r" b="b"/>
                <a:pathLst>
                  <a:path w="137" h="296">
                    <a:moveTo>
                      <a:pt x="29" y="293"/>
                    </a:moveTo>
                    <a:lnTo>
                      <a:pt x="17" y="296"/>
                    </a:lnTo>
                    <a:lnTo>
                      <a:pt x="15" y="293"/>
                    </a:lnTo>
                    <a:lnTo>
                      <a:pt x="14" y="293"/>
                    </a:lnTo>
                    <a:lnTo>
                      <a:pt x="12" y="293"/>
                    </a:lnTo>
                    <a:lnTo>
                      <a:pt x="10" y="289"/>
                    </a:lnTo>
                    <a:lnTo>
                      <a:pt x="9" y="289"/>
                    </a:lnTo>
                    <a:lnTo>
                      <a:pt x="5" y="282"/>
                    </a:lnTo>
                    <a:lnTo>
                      <a:pt x="7" y="277"/>
                    </a:lnTo>
                    <a:lnTo>
                      <a:pt x="5" y="274"/>
                    </a:lnTo>
                    <a:lnTo>
                      <a:pt x="7" y="272"/>
                    </a:lnTo>
                    <a:lnTo>
                      <a:pt x="9" y="270"/>
                    </a:lnTo>
                    <a:lnTo>
                      <a:pt x="9" y="267"/>
                    </a:lnTo>
                    <a:lnTo>
                      <a:pt x="7" y="262"/>
                    </a:lnTo>
                    <a:lnTo>
                      <a:pt x="9" y="258"/>
                    </a:lnTo>
                    <a:lnTo>
                      <a:pt x="7" y="255"/>
                    </a:lnTo>
                    <a:lnTo>
                      <a:pt x="5" y="250"/>
                    </a:lnTo>
                    <a:lnTo>
                      <a:pt x="5" y="241"/>
                    </a:lnTo>
                    <a:lnTo>
                      <a:pt x="5" y="233"/>
                    </a:lnTo>
                    <a:lnTo>
                      <a:pt x="3" y="233"/>
                    </a:lnTo>
                    <a:lnTo>
                      <a:pt x="3" y="229"/>
                    </a:lnTo>
                    <a:lnTo>
                      <a:pt x="2" y="226"/>
                    </a:lnTo>
                    <a:lnTo>
                      <a:pt x="3" y="223"/>
                    </a:lnTo>
                    <a:lnTo>
                      <a:pt x="2" y="214"/>
                    </a:lnTo>
                    <a:lnTo>
                      <a:pt x="0" y="212"/>
                    </a:lnTo>
                    <a:lnTo>
                      <a:pt x="0" y="206"/>
                    </a:lnTo>
                    <a:lnTo>
                      <a:pt x="2" y="202"/>
                    </a:lnTo>
                    <a:lnTo>
                      <a:pt x="2" y="192"/>
                    </a:lnTo>
                    <a:lnTo>
                      <a:pt x="5" y="187"/>
                    </a:lnTo>
                    <a:lnTo>
                      <a:pt x="7" y="183"/>
                    </a:lnTo>
                    <a:lnTo>
                      <a:pt x="7" y="182"/>
                    </a:lnTo>
                    <a:lnTo>
                      <a:pt x="9" y="178"/>
                    </a:lnTo>
                    <a:lnTo>
                      <a:pt x="7" y="170"/>
                    </a:lnTo>
                    <a:lnTo>
                      <a:pt x="10" y="166"/>
                    </a:lnTo>
                    <a:lnTo>
                      <a:pt x="10" y="163"/>
                    </a:lnTo>
                    <a:lnTo>
                      <a:pt x="10" y="159"/>
                    </a:lnTo>
                    <a:lnTo>
                      <a:pt x="9" y="158"/>
                    </a:lnTo>
                    <a:lnTo>
                      <a:pt x="9" y="158"/>
                    </a:lnTo>
                    <a:lnTo>
                      <a:pt x="10" y="154"/>
                    </a:lnTo>
                    <a:lnTo>
                      <a:pt x="10" y="153"/>
                    </a:lnTo>
                    <a:lnTo>
                      <a:pt x="12" y="146"/>
                    </a:lnTo>
                    <a:lnTo>
                      <a:pt x="12" y="144"/>
                    </a:lnTo>
                    <a:lnTo>
                      <a:pt x="10" y="144"/>
                    </a:lnTo>
                    <a:lnTo>
                      <a:pt x="10" y="142"/>
                    </a:lnTo>
                    <a:lnTo>
                      <a:pt x="9" y="139"/>
                    </a:lnTo>
                    <a:lnTo>
                      <a:pt x="7" y="135"/>
                    </a:lnTo>
                    <a:lnTo>
                      <a:pt x="7" y="130"/>
                    </a:lnTo>
                    <a:lnTo>
                      <a:pt x="5" y="127"/>
                    </a:lnTo>
                    <a:lnTo>
                      <a:pt x="5" y="123"/>
                    </a:lnTo>
                    <a:lnTo>
                      <a:pt x="9" y="120"/>
                    </a:lnTo>
                    <a:lnTo>
                      <a:pt x="12" y="118"/>
                    </a:lnTo>
                    <a:lnTo>
                      <a:pt x="14" y="117"/>
                    </a:lnTo>
                    <a:lnTo>
                      <a:pt x="21" y="115"/>
                    </a:lnTo>
                    <a:lnTo>
                      <a:pt x="21" y="113"/>
                    </a:lnTo>
                    <a:lnTo>
                      <a:pt x="21" y="110"/>
                    </a:lnTo>
                    <a:lnTo>
                      <a:pt x="24" y="108"/>
                    </a:lnTo>
                    <a:lnTo>
                      <a:pt x="29" y="103"/>
                    </a:lnTo>
                    <a:lnTo>
                      <a:pt x="31" y="101"/>
                    </a:lnTo>
                    <a:lnTo>
                      <a:pt x="31" y="98"/>
                    </a:lnTo>
                    <a:lnTo>
                      <a:pt x="31" y="98"/>
                    </a:lnTo>
                    <a:lnTo>
                      <a:pt x="32" y="96"/>
                    </a:lnTo>
                    <a:lnTo>
                      <a:pt x="34" y="94"/>
                    </a:lnTo>
                    <a:lnTo>
                      <a:pt x="34" y="91"/>
                    </a:lnTo>
                    <a:lnTo>
                      <a:pt x="32" y="89"/>
                    </a:lnTo>
                    <a:lnTo>
                      <a:pt x="32" y="89"/>
                    </a:lnTo>
                    <a:lnTo>
                      <a:pt x="36" y="84"/>
                    </a:lnTo>
                    <a:lnTo>
                      <a:pt x="34" y="82"/>
                    </a:lnTo>
                    <a:lnTo>
                      <a:pt x="31" y="79"/>
                    </a:lnTo>
                    <a:lnTo>
                      <a:pt x="29" y="77"/>
                    </a:lnTo>
                    <a:lnTo>
                      <a:pt x="27" y="76"/>
                    </a:lnTo>
                    <a:lnTo>
                      <a:pt x="24" y="69"/>
                    </a:lnTo>
                    <a:lnTo>
                      <a:pt x="26" y="65"/>
                    </a:lnTo>
                    <a:lnTo>
                      <a:pt x="26" y="60"/>
                    </a:lnTo>
                    <a:lnTo>
                      <a:pt x="29" y="50"/>
                    </a:lnTo>
                    <a:lnTo>
                      <a:pt x="27" y="47"/>
                    </a:lnTo>
                    <a:lnTo>
                      <a:pt x="24" y="43"/>
                    </a:lnTo>
                    <a:lnTo>
                      <a:pt x="26" y="40"/>
                    </a:lnTo>
                    <a:lnTo>
                      <a:pt x="24" y="35"/>
                    </a:lnTo>
                    <a:lnTo>
                      <a:pt x="29" y="26"/>
                    </a:lnTo>
                    <a:lnTo>
                      <a:pt x="27" y="18"/>
                    </a:lnTo>
                    <a:lnTo>
                      <a:pt x="24" y="14"/>
                    </a:lnTo>
                    <a:lnTo>
                      <a:pt x="29" y="14"/>
                    </a:lnTo>
                    <a:lnTo>
                      <a:pt x="34" y="6"/>
                    </a:lnTo>
                    <a:lnTo>
                      <a:pt x="46" y="9"/>
                    </a:lnTo>
                    <a:lnTo>
                      <a:pt x="48" y="0"/>
                    </a:lnTo>
                    <a:lnTo>
                      <a:pt x="70" y="65"/>
                    </a:lnTo>
                    <a:lnTo>
                      <a:pt x="82" y="105"/>
                    </a:lnTo>
                    <a:lnTo>
                      <a:pt x="97" y="156"/>
                    </a:lnTo>
                    <a:lnTo>
                      <a:pt x="104" y="178"/>
                    </a:lnTo>
                    <a:lnTo>
                      <a:pt x="106" y="178"/>
                    </a:lnTo>
                    <a:lnTo>
                      <a:pt x="108" y="180"/>
                    </a:lnTo>
                    <a:lnTo>
                      <a:pt x="108" y="182"/>
                    </a:lnTo>
                    <a:lnTo>
                      <a:pt x="108" y="183"/>
                    </a:lnTo>
                    <a:lnTo>
                      <a:pt x="108" y="188"/>
                    </a:lnTo>
                    <a:lnTo>
                      <a:pt x="109" y="192"/>
                    </a:lnTo>
                    <a:lnTo>
                      <a:pt x="109" y="197"/>
                    </a:lnTo>
                    <a:lnTo>
                      <a:pt x="111" y="199"/>
                    </a:lnTo>
                    <a:lnTo>
                      <a:pt x="118" y="206"/>
                    </a:lnTo>
                    <a:lnTo>
                      <a:pt x="118" y="207"/>
                    </a:lnTo>
                    <a:lnTo>
                      <a:pt x="126" y="209"/>
                    </a:lnTo>
                    <a:lnTo>
                      <a:pt x="128" y="217"/>
                    </a:lnTo>
                    <a:lnTo>
                      <a:pt x="130" y="221"/>
                    </a:lnTo>
                    <a:lnTo>
                      <a:pt x="125" y="223"/>
                    </a:lnTo>
                    <a:lnTo>
                      <a:pt x="126" y="224"/>
                    </a:lnTo>
                    <a:lnTo>
                      <a:pt x="125" y="228"/>
                    </a:lnTo>
                    <a:lnTo>
                      <a:pt x="126" y="229"/>
                    </a:lnTo>
                    <a:lnTo>
                      <a:pt x="132" y="224"/>
                    </a:lnTo>
                    <a:lnTo>
                      <a:pt x="137" y="226"/>
                    </a:lnTo>
                    <a:lnTo>
                      <a:pt x="137" y="248"/>
                    </a:lnTo>
                    <a:lnTo>
                      <a:pt x="135" y="250"/>
                    </a:lnTo>
                    <a:lnTo>
                      <a:pt x="130" y="248"/>
                    </a:lnTo>
                    <a:lnTo>
                      <a:pt x="128" y="248"/>
                    </a:lnTo>
                    <a:lnTo>
                      <a:pt x="121" y="253"/>
                    </a:lnTo>
                    <a:lnTo>
                      <a:pt x="120" y="260"/>
                    </a:lnTo>
                    <a:lnTo>
                      <a:pt x="115" y="260"/>
                    </a:lnTo>
                    <a:lnTo>
                      <a:pt x="111" y="262"/>
                    </a:lnTo>
                    <a:lnTo>
                      <a:pt x="113" y="269"/>
                    </a:lnTo>
                    <a:lnTo>
                      <a:pt x="108" y="269"/>
                    </a:lnTo>
                    <a:lnTo>
                      <a:pt x="108" y="272"/>
                    </a:lnTo>
                    <a:lnTo>
                      <a:pt x="106" y="276"/>
                    </a:lnTo>
                    <a:lnTo>
                      <a:pt x="60" y="288"/>
                    </a:lnTo>
                    <a:lnTo>
                      <a:pt x="56" y="288"/>
                    </a:lnTo>
                    <a:lnTo>
                      <a:pt x="29" y="293"/>
                    </a:lnTo>
                    <a:close/>
                  </a:path>
                </a:pathLst>
              </a:custGeom>
              <a:solidFill>
                <a:sysClr val="window" lastClr="FFFFFF">
                  <a:lumMod val="85000"/>
                </a:sysClr>
              </a:solidFill>
              <a:ln w="6350" cap="flat" cmpd="sng">
                <a:solidFill>
                  <a:sysClr val="window" lastClr="FFFFFF"/>
                </a:solid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58" name="Freeform 18">
                <a:extLst>
                  <a:ext uri="{FF2B5EF4-FFF2-40B4-BE49-F238E27FC236}">
                    <a16:creationId xmlns:a16="http://schemas.microsoft.com/office/drawing/2014/main" id="{87EB30A2-9C85-361A-8575-B63B86C34E89}"/>
                  </a:ext>
                </a:extLst>
              </p:cNvPr>
              <p:cNvSpPr>
                <a:spLocks/>
              </p:cNvSpPr>
              <p:nvPr/>
            </p:nvSpPr>
            <p:spPr bwMode="gray">
              <a:xfrm>
                <a:off x="5184501" y="2963908"/>
                <a:ext cx="829285" cy="542659"/>
              </a:xfrm>
              <a:custGeom>
                <a:avLst/>
                <a:gdLst/>
                <a:ahLst/>
                <a:cxnLst>
                  <a:cxn ang="0">
                    <a:pos x="436" y="308"/>
                  </a:cxn>
                  <a:cxn ang="0">
                    <a:pos x="421" y="318"/>
                  </a:cxn>
                  <a:cxn ang="0">
                    <a:pos x="426" y="333"/>
                  </a:cxn>
                  <a:cxn ang="0">
                    <a:pos x="417" y="335"/>
                  </a:cxn>
                  <a:cxn ang="0">
                    <a:pos x="412" y="332"/>
                  </a:cxn>
                  <a:cxn ang="0">
                    <a:pos x="407" y="326"/>
                  </a:cxn>
                  <a:cxn ang="0">
                    <a:pos x="398" y="316"/>
                  </a:cxn>
                  <a:cxn ang="0">
                    <a:pos x="357" y="315"/>
                  </a:cxn>
                  <a:cxn ang="0">
                    <a:pos x="284" y="320"/>
                  </a:cxn>
                  <a:cxn ang="0">
                    <a:pos x="210" y="323"/>
                  </a:cxn>
                  <a:cxn ang="0">
                    <a:pos x="137" y="323"/>
                  </a:cxn>
                  <a:cxn ang="0">
                    <a:pos x="70" y="320"/>
                  </a:cxn>
                  <a:cxn ang="0">
                    <a:pos x="62" y="294"/>
                  </a:cxn>
                  <a:cxn ang="0">
                    <a:pos x="62" y="279"/>
                  </a:cxn>
                  <a:cxn ang="0">
                    <a:pos x="60" y="260"/>
                  </a:cxn>
                  <a:cxn ang="0">
                    <a:pos x="57" y="256"/>
                  </a:cxn>
                  <a:cxn ang="0">
                    <a:pos x="58" y="248"/>
                  </a:cxn>
                  <a:cxn ang="0">
                    <a:pos x="55" y="229"/>
                  </a:cxn>
                  <a:cxn ang="0">
                    <a:pos x="50" y="224"/>
                  </a:cxn>
                  <a:cxn ang="0">
                    <a:pos x="43" y="221"/>
                  </a:cxn>
                  <a:cxn ang="0">
                    <a:pos x="43" y="207"/>
                  </a:cxn>
                  <a:cxn ang="0">
                    <a:pos x="41" y="200"/>
                  </a:cxn>
                  <a:cxn ang="0">
                    <a:pos x="38" y="181"/>
                  </a:cxn>
                  <a:cxn ang="0">
                    <a:pos x="34" y="171"/>
                  </a:cxn>
                  <a:cxn ang="0">
                    <a:pos x="27" y="157"/>
                  </a:cxn>
                  <a:cxn ang="0">
                    <a:pos x="24" y="142"/>
                  </a:cxn>
                  <a:cxn ang="0">
                    <a:pos x="17" y="133"/>
                  </a:cxn>
                  <a:cxn ang="0">
                    <a:pos x="19" y="120"/>
                  </a:cxn>
                  <a:cxn ang="0">
                    <a:pos x="10" y="108"/>
                  </a:cxn>
                  <a:cxn ang="0">
                    <a:pos x="5" y="97"/>
                  </a:cxn>
                  <a:cxn ang="0">
                    <a:pos x="4" y="84"/>
                  </a:cxn>
                  <a:cxn ang="0">
                    <a:pos x="9" y="74"/>
                  </a:cxn>
                  <a:cxn ang="0">
                    <a:pos x="10" y="62"/>
                  </a:cxn>
                  <a:cxn ang="0">
                    <a:pos x="14" y="53"/>
                  </a:cxn>
                  <a:cxn ang="0">
                    <a:pos x="7" y="38"/>
                  </a:cxn>
                  <a:cxn ang="0">
                    <a:pos x="5" y="31"/>
                  </a:cxn>
                  <a:cxn ang="0">
                    <a:pos x="7" y="19"/>
                  </a:cxn>
                  <a:cxn ang="0">
                    <a:pos x="14" y="9"/>
                  </a:cxn>
                  <a:cxn ang="0">
                    <a:pos x="98" y="9"/>
                  </a:cxn>
                  <a:cxn ang="0">
                    <a:pos x="186" y="7"/>
                  </a:cxn>
                  <a:cxn ang="0">
                    <a:pos x="279" y="5"/>
                  </a:cxn>
                  <a:cxn ang="0">
                    <a:pos x="354" y="2"/>
                  </a:cxn>
                  <a:cxn ang="0">
                    <a:pos x="421" y="3"/>
                  </a:cxn>
                  <a:cxn ang="0">
                    <a:pos x="433" y="19"/>
                  </a:cxn>
                  <a:cxn ang="0">
                    <a:pos x="427" y="45"/>
                  </a:cxn>
                  <a:cxn ang="0">
                    <a:pos x="434" y="67"/>
                  </a:cxn>
                  <a:cxn ang="0">
                    <a:pos x="450" y="86"/>
                  </a:cxn>
                  <a:cxn ang="0">
                    <a:pos x="470" y="97"/>
                  </a:cxn>
                  <a:cxn ang="0">
                    <a:pos x="470" y="106"/>
                  </a:cxn>
                  <a:cxn ang="0">
                    <a:pos x="484" y="116"/>
                  </a:cxn>
                  <a:cxn ang="0">
                    <a:pos x="492" y="132"/>
                  </a:cxn>
                  <a:cxn ang="0">
                    <a:pos x="509" y="144"/>
                  </a:cxn>
                  <a:cxn ang="0">
                    <a:pos x="513" y="152"/>
                  </a:cxn>
                  <a:cxn ang="0">
                    <a:pos x="506" y="180"/>
                  </a:cxn>
                  <a:cxn ang="0">
                    <a:pos x="501" y="200"/>
                  </a:cxn>
                  <a:cxn ang="0">
                    <a:pos x="492" y="209"/>
                  </a:cxn>
                  <a:cxn ang="0">
                    <a:pos x="474" y="217"/>
                  </a:cxn>
                  <a:cxn ang="0">
                    <a:pos x="450" y="221"/>
                  </a:cxn>
                  <a:cxn ang="0">
                    <a:pos x="443" y="239"/>
                  </a:cxn>
                  <a:cxn ang="0">
                    <a:pos x="451" y="251"/>
                  </a:cxn>
                  <a:cxn ang="0">
                    <a:pos x="453" y="275"/>
                  </a:cxn>
                  <a:cxn ang="0">
                    <a:pos x="444" y="301"/>
                  </a:cxn>
                </a:cxnLst>
                <a:rect l="0" t="0" r="r" b="b"/>
                <a:pathLst>
                  <a:path w="515" h="337">
                    <a:moveTo>
                      <a:pt x="444" y="301"/>
                    </a:moveTo>
                    <a:lnTo>
                      <a:pt x="443" y="303"/>
                    </a:lnTo>
                    <a:lnTo>
                      <a:pt x="441" y="306"/>
                    </a:lnTo>
                    <a:lnTo>
                      <a:pt x="436" y="308"/>
                    </a:lnTo>
                    <a:lnTo>
                      <a:pt x="433" y="308"/>
                    </a:lnTo>
                    <a:lnTo>
                      <a:pt x="424" y="313"/>
                    </a:lnTo>
                    <a:lnTo>
                      <a:pt x="421" y="316"/>
                    </a:lnTo>
                    <a:lnTo>
                      <a:pt x="421" y="318"/>
                    </a:lnTo>
                    <a:lnTo>
                      <a:pt x="424" y="320"/>
                    </a:lnTo>
                    <a:lnTo>
                      <a:pt x="424" y="323"/>
                    </a:lnTo>
                    <a:lnTo>
                      <a:pt x="424" y="328"/>
                    </a:lnTo>
                    <a:lnTo>
                      <a:pt x="426" y="333"/>
                    </a:lnTo>
                    <a:lnTo>
                      <a:pt x="424" y="335"/>
                    </a:lnTo>
                    <a:lnTo>
                      <a:pt x="422" y="335"/>
                    </a:lnTo>
                    <a:lnTo>
                      <a:pt x="419" y="337"/>
                    </a:lnTo>
                    <a:lnTo>
                      <a:pt x="417" y="335"/>
                    </a:lnTo>
                    <a:lnTo>
                      <a:pt x="415" y="335"/>
                    </a:lnTo>
                    <a:lnTo>
                      <a:pt x="415" y="333"/>
                    </a:lnTo>
                    <a:lnTo>
                      <a:pt x="412" y="333"/>
                    </a:lnTo>
                    <a:lnTo>
                      <a:pt x="412" y="332"/>
                    </a:lnTo>
                    <a:lnTo>
                      <a:pt x="412" y="330"/>
                    </a:lnTo>
                    <a:lnTo>
                      <a:pt x="412" y="328"/>
                    </a:lnTo>
                    <a:lnTo>
                      <a:pt x="409" y="328"/>
                    </a:lnTo>
                    <a:lnTo>
                      <a:pt x="407" y="326"/>
                    </a:lnTo>
                    <a:lnTo>
                      <a:pt x="405" y="323"/>
                    </a:lnTo>
                    <a:lnTo>
                      <a:pt x="405" y="321"/>
                    </a:lnTo>
                    <a:lnTo>
                      <a:pt x="398" y="320"/>
                    </a:lnTo>
                    <a:lnTo>
                      <a:pt x="398" y="316"/>
                    </a:lnTo>
                    <a:lnTo>
                      <a:pt x="397" y="315"/>
                    </a:lnTo>
                    <a:lnTo>
                      <a:pt x="395" y="313"/>
                    </a:lnTo>
                    <a:lnTo>
                      <a:pt x="378" y="313"/>
                    </a:lnTo>
                    <a:lnTo>
                      <a:pt x="357" y="315"/>
                    </a:lnTo>
                    <a:lnTo>
                      <a:pt x="344" y="316"/>
                    </a:lnTo>
                    <a:lnTo>
                      <a:pt x="321" y="318"/>
                    </a:lnTo>
                    <a:lnTo>
                      <a:pt x="316" y="318"/>
                    </a:lnTo>
                    <a:lnTo>
                      <a:pt x="284" y="320"/>
                    </a:lnTo>
                    <a:lnTo>
                      <a:pt x="263" y="321"/>
                    </a:lnTo>
                    <a:lnTo>
                      <a:pt x="248" y="321"/>
                    </a:lnTo>
                    <a:lnTo>
                      <a:pt x="229" y="321"/>
                    </a:lnTo>
                    <a:lnTo>
                      <a:pt x="210" y="323"/>
                    </a:lnTo>
                    <a:lnTo>
                      <a:pt x="193" y="323"/>
                    </a:lnTo>
                    <a:lnTo>
                      <a:pt x="173" y="323"/>
                    </a:lnTo>
                    <a:lnTo>
                      <a:pt x="161" y="323"/>
                    </a:lnTo>
                    <a:lnTo>
                      <a:pt x="137" y="323"/>
                    </a:lnTo>
                    <a:lnTo>
                      <a:pt x="113" y="323"/>
                    </a:lnTo>
                    <a:lnTo>
                      <a:pt x="99" y="323"/>
                    </a:lnTo>
                    <a:lnTo>
                      <a:pt x="68" y="323"/>
                    </a:lnTo>
                    <a:lnTo>
                      <a:pt x="70" y="320"/>
                    </a:lnTo>
                    <a:lnTo>
                      <a:pt x="68" y="316"/>
                    </a:lnTo>
                    <a:lnTo>
                      <a:pt x="60" y="308"/>
                    </a:lnTo>
                    <a:lnTo>
                      <a:pt x="62" y="301"/>
                    </a:lnTo>
                    <a:lnTo>
                      <a:pt x="62" y="294"/>
                    </a:lnTo>
                    <a:lnTo>
                      <a:pt x="63" y="292"/>
                    </a:lnTo>
                    <a:lnTo>
                      <a:pt x="63" y="289"/>
                    </a:lnTo>
                    <a:lnTo>
                      <a:pt x="63" y="280"/>
                    </a:lnTo>
                    <a:lnTo>
                      <a:pt x="62" y="279"/>
                    </a:lnTo>
                    <a:lnTo>
                      <a:pt x="62" y="275"/>
                    </a:lnTo>
                    <a:lnTo>
                      <a:pt x="60" y="272"/>
                    </a:lnTo>
                    <a:lnTo>
                      <a:pt x="62" y="267"/>
                    </a:lnTo>
                    <a:lnTo>
                      <a:pt x="60" y="260"/>
                    </a:lnTo>
                    <a:lnTo>
                      <a:pt x="62" y="260"/>
                    </a:lnTo>
                    <a:lnTo>
                      <a:pt x="62" y="258"/>
                    </a:lnTo>
                    <a:lnTo>
                      <a:pt x="57" y="258"/>
                    </a:lnTo>
                    <a:lnTo>
                      <a:pt x="57" y="256"/>
                    </a:lnTo>
                    <a:lnTo>
                      <a:pt x="57" y="255"/>
                    </a:lnTo>
                    <a:lnTo>
                      <a:pt x="55" y="246"/>
                    </a:lnTo>
                    <a:lnTo>
                      <a:pt x="57" y="244"/>
                    </a:lnTo>
                    <a:lnTo>
                      <a:pt x="58" y="248"/>
                    </a:lnTo>
                    <a:lnTo>
                      <a:pt x="58" y="246"/>
                    </a:lnTo>
                    <a:lnTo>
                      <a:pt x="55" y="241"/>
                    </a:lnTo>
                    <a:lnTo>
                      <a:pt x="55" y="236"/>
                    </a:lnTo>
                    <a:lnTo>
                      <a:pt x="55" y="229"/>
                    </a:lnTo>
                    <a:lnTo>
                      <a:pt x="53" y="227"/>
                    </a:lnTo>
                    <a:lnTo>
                      <a:pt x="50" y="226"/>
                    </a:lnTo>
                    <a:lnTo>
                      <a:pt x="50" y="226"/>
                    </a:lnTo>
                    <a:lnTo>
                      <a:pt x="50" y="224"/>
                    </a:lnTo>
                    <a:lnTo>
                      <a:pt x="50" y="221"/>
                    </a:lnTo>
                    <a:lnTo>
                      <a:pt x="50" y="221"/>
                    </a:lnTo>
                    <a:lnTo>
                      <a:pt x="46" y="222"/>
                    </a:lnTo>
                    <a:lnTo>
                      <a:pt x="43" y="221"/>
                    </a:lnTo>
                    <a:lnTo>
                      <a:pt x="43" y="217"/>
                    </a:lnTo>
                    <a:lnTo>
                      <a:pt x="43" y="215"/>
                    </a:lnTo>
                    <a:lnTo>
                      <a:pt x="41" y="214"/>
                    </a:lnTo>
                    <a:lnTo>
                      <a:pt x="43" y="207"/>
                    </a:lnTo>
                    <a:lnTo>
                      <a:pt x="41" y="205"/>
                    </a:lnTo>
                    <a:lnTo>
                      <a:pt x="39" y="203"/>
                    </a:lnTo>
                    <a:lnTo>
                      <a:pt x="43" y="202"/>
                    </a:lnTo>
                    <a:lnTo>
                      <a:pt x="41" y="200"/>
                    </a:lnTo>
                    <a:lnTo>
                      <a:pt x="43" y="197"/>
                    </a:lnTo>
                    <a:lnTo>
                      <a:pt x="45" y="193"/>
                    </a:lnTo>
                    <a:lnTo>
                      <a:pt x="39" y="185"/>
                    </a:lnTo>
                    <a:lnTo>
                      <a:pt x="38" y="181"/>
                    </a:lnTo>
                    <a:lnTo>
                      <a:pt x="38" y="178"/>
                    </a:lnTo>
                    <a:lnTo>
                      <a:pt x="38" y="174"/>
                    </a:lnTo>
                    <a:lnTo>
                      <a:pt x="36" y="173"/>
                    </a:lnTo>
                    <a:lnTo>
                      <a:pt x="34" y="171"/>
                    </a:lnTo>
                    <a:lnTo>
                      <a:pt x="31" y="171"/>
                    </a:lnTo>
                    <a:lnTo>
                      <a:pt x="31" y="168"/>
                    </a:lnTo>
                    <a:lnTo>
                      <a:pt x="29" y="166"/>
                    </a:lnTo>
                    <a:lnTo>
                      <a:pt x="27" y="157"/>
                    </a:lnTo>
                    <a:lnTo>
                      <a:pt x="22" y="152"/>
                    </a:lnTo>
                    <a:lnTo>
                      <a:pt x="21" y="147"/>
                    </a:lnTo>
                    <a:lnTo>
                      <a:pt x="24" y="145"/>
                    </a:lnTo>
                    <a:lnTo>
                      <a:pt x="24" y="142"/>
                    </a:lnTo>
                    <a:lnTo>
                      <a:pt x="22" y="140"/>
                    </a:lnTo>
                    <a:lnTo>
                      <a:pt x="21" y="139"/>
                    </a:lnTo>
                    <a:lnTo>
                      <a:pt x="19" y="135"/>
                    </a:lnTo>
                    <a:lnTo>
                      <a:pt x="17" y="133"/>
                    </a:lnTo>
                    <a:lnTo>
                      <a:pt x="17" y="130"/>
                    </a:lnTo>
                    <a:lnTo>
                      <a:pt x="17" y="125"/>
                    </a:lnTo>
                    <a:lnTo>
                      <a:pt x="19" y="123"/>
                    </a:lnTo>
                    <a:lnTo>
                      <a:pt x="19" y="120"/>
                    </a:lnTo>
                    <a:lnTo>
                      <a:pt x="15" y="118"/>
                    </a:lnTo>
                    <a:lnTo>
                      <a:pt x="12" y="115"/>
                    </a:lnTo>
                    <a:lnTo>
                      <a:pt x="12" y="109"/>
                    </a:lnTo>
                    <a:lnTo>
                      <a:pt x="10" y="108"/>
                    </a:lnTo>
                    <a:lnTo>
                      <a:pt x="12" y="108"/>
                    </a:lnTo>
                    <a:lnTo>
                      <a:pt x="10" y="103"/>
                    </a:lnTo>
                    <a:lnTo>
                      <a:pt x="7" y="99"/>
                    </a:lnTo>
                    <a:lnTo>
                      <a:pt x="5" y="97"/>
                    </a:lnTo>
                    <a:lnTo>
                      <a:pt x="0" y="94"/>
                    </a:lnTo>
                    <a:lnTo>
                      <a:pt x="0" y="89"/>
                    </a:lnTo>
                    <a:lnTo>
                      <a:pt x="0" y="87"/>
                    </a:lnTo>
                    <a:lnTo>
                      <a:pt x="4" y="84"/>
                    </a:lnTo>
                    <a:lnTo>
                      <a:pt x="4" y="80"/>
                    </a:lnTo>
                    <a:lnTo>
                      <a:pt x="5" y="80"/>
                    </a:lnTo>
                    <a:lnTo>
                      <a:pt x="7" y="79"/>
                    </a:lnTo>
                    <a:lnTo>
                      <a:pt x="9" y="74"/>
                    </a:lnTo>
                    <a:lnTo>
                      <a:pt x="7" y="72"/>
                    </a:lnTo>
                    <a:lnTo>
                      <a:pt x="10" y="68"/>
                    </a:lnTo>
                    <a:lnTo>
                      <a:pt x="9" y="63"/>
                    </a:lnTo>
                    <a:lnTo>
                      <a:pt x="10" y="62"/>
                    </a:lnTo>
                    <a:lnTo>
                      <a:pt x="9" y="56"/>
                    </a:lnTo>
                    <a:lnTo>
                      <a:pt x="12" y="56"/>
                    </a:lnTo>
                    <a:lnTo>
                      <a:pt x="14" y="55"/>
                    </a:lnTo>
                    <a:lnTo>
                      <a:pt x="14" y="53"/>
                    </a:lnTo>
                    <a:lnTo>
                      <a:pt x="15" y="50"/>
                    </a:lnTo>
                    <a:lnTo>
                      <a:pt x="14" y="39"/>
                    </a:lnTo>
                    <a:lnTo>
                      <a:pt x="12" y="39"/>
                    </a:lnTo>
                    <a:lnTo>
                      <a:pt x="7" y="38"/>
                    </a:lnTo>
                    <a:lnTo>
                      <a:pt x="5" y="36"/>
                    </a:lnTo>
                    <a:lnTo>
                      <a:pt x="7" y="36"/>
                    </a:lnTo>
                    <a:lnTo>
                      <a:pt x="5" y="34"/>
                    </a:lnTo>
                    <a:lnTo>
                      <a:pt x="5" y="31"/>
                    </a:lnTo>
                    <a:lnTo>
                      <a:pt x="9" y="29"/>
                    </a:lnTo>
                    <a:lnTo>
                      <a:pt x="9" y="24"/>
                    </a:lnTo>
                    <a:lnTo>
                      <a:pt x="9" y="21"/>
                    </a:lnTo>
                    <a:lnTo>
                      <a:pt x="7" y="19"/>
                    </a:lnTo>
                    <a:lnTo>
                      <a:pt x="4" y="15"/>
                    </a:lnTo>
                    <a:lnTo>
                      <a:pt x="5" y="10"/>
                    </a:lnTo>
                    <a:lnTo>
                      <a:pt x="4" y="9"/>
                    </a:lnTo>
                    <a:lnTo>
                      <a:pt x="14" y="9"/>
                    </a:lnTo>
                    <a:lnTo>
                      <a:pt x="45" y="9"/>
                    </a:lnTo>
                    <a:lnTo>
                      <a:pt x="60" y="9"/>
                    </a:lnTo>
                    <a:lnTo>
                      <a:pt x="91" y="9"/>
                    </a:lnTo>
                    <a:lnTo>
                      <a:pt x="98" y="9"/>
                    </a:lnTo>
                    <a:lnTo>
                      <a:pt x="133" y="9"/>
                    </a:lnTo>
                    <a:lnTo>
                      <a:pt x="139" y="9"/>
                    </a:lnTo>
                    <a:lnTo>
                      <a:pt x="169" y="9"/>
                    </a:lnTo>
                    <a:lnTo>
                      <a:pt x="186" y="7"/>
                    </a:lnTo>
                    <a:lnTo>
                      <a:pt x="207" y="7"/>
                    </a:lnTo>
                    <a:lnTo>
                      <a:pt x="233" y="7"/>
                    </a:lnTo>
                    <a:lnTo>
                      <a:pt x="245" y="7"/>
                    </a:lnTo>
                    <a:lnTo>
                      <a:pt x="279" y="5"/>
                    </a:lnTo>
                    <a:lnTo>
                      <a:pt x="280" y="5"/>
                    </a:lnTo>
                    <a:lnTo>
                      <a:pt x="316" y="3"/>
                    </a:lnTo>
                    <a:lnTo>
                      <a:pt x="325" y="3"/>
                    </a:lnTo>
                    <a:lnTo>
                      <a:pt x="354" y="2"/>
                    </a:lnTo>
                    <a:lnTo>
                      <a:pt x="381" y="2"/>
                    </a:lnTo>
                    <a:lnTo>
                      <a:pt x="390" y="0"/>
                    </a:lnTo>
                    <a:lnTo>
                      <a:pt x="421" y="0"/>
                    </a:lnTo>
                    <a:lnTo>
                      <a:pt x="421" y="3"/>
                    </a:lnTo>
                    <a:lnTo>
                      <a:pt x="422" y="7"/>
                    </a:lnTo>
                    <a:lnTo>
                      <a:pt x="424" y="14"/>
                    </a:lnTo>
                    <a:lnTo>
                      <a:pt x="426" y="15"/>
                    </a:lnTo>
                    <a:lnTo>
                      <a:pt x="433" y="19"/>
                    </a:lnTo>
                    <a:lnTo>
                      <a:pt x="434" y="22"/>
                    </a:lnTo>
                    <a:lnTo>
                      <a:pt x="434" y="26"/>
                    </a:lnTo>
                    <a:lnTo>
                      <a:pt x="427" y="38"/>
                    </a:lnTo>
                    <a:lnTo>
                      <a:pt x="427" y="45"/>
                    </a:lnTo>
                    <a:lnTo>
                      <a:pt x="427" y="45"/>
                    </a:lnTo>
                    <a:lnTo>
                      <a:pt x="429" y="53"/>
                    </a:lnTo>
                    <a:lnTo>
                      <a:pt x="431" y="62"/>
                    </a:lnTo>
                    <a:lnTo>
                      <a:pt x="434" y="67"/>
                    </a:lnTo>
                    <a:lnTo>
                      <a:pt x="436" y="75"/>
                    </a:lnTo>
                    <a:lnTo>
                      <a:pt x="438" y="80"/>
                    </a:lnTo>
                    <a:lnTo>
                      <a:pt x="443" y="84"/>
                    </a:lnTo>
                    <a:lnTo>
                      <a:pt x="450" y="86"/>
                    </a:lnTo>
                    <a:lnTo>
                      <a:pt x="451" y="87"/>
                    </a:lnTo>
                    <a:lnTo>
                      <a:pt x="463" y="89"/>
                    </a:lnTo>
                    <a:lnTo>
                      <a:pt x="467" y="91"/>
                    </a:lnTo>
                    <a:lnTo>
                      <a:pt x="470" y="97"/>
                    </a:lnTo>
                    <a:lnTo>
                      <a:pt x="472" y="99"/>
                    </a:lnTo>
                    <a:lnTo>
                      <a:pt x="474" y="101"/>
                    </a:lnTo>
                    <a:lnTo>
                      <a:pt x="472" y="104"/>
                    </a:lnTo>
                    <a:lnTo>
                      <a:pt x="470" y="106"/>
                    </a:lnTo>
                    <a:lnTo>
                      <a:pt x="472" y="108"/>
                    </a:lnTo>
                    <a:lnTo>
                      <a:pt x="475" y="109"/>
                    </a:lnTo>
                    <a:lnTo>
                      <a:pt x="479" y="113"/>
                    </a:lnTo>
                    <a:lnTo>
                      <a:pt x="484" y="116"/>
                    </a:lnTo>
                    <a:lnTo>
                      <a:pt x="489" y="118"/>
                    </a:lnTo>
                    <a:lnTo>
                      <a:pt x="489" y="121"/>
                    </a:lnTo>
                    <a:lnTo>
                      <a:pt x="491" y="128"/>
                    </a:lnTo>
                    <a:lnTo>
                      <a:pt x="492" y="132"/>
                    </a:lnTo>
                    <a:lnTo>
                      <a:pt x="496" y="135"/>
                    </a:lnTo>
                    <a:lnTo>
                      <a:pt x="499" y="135"/>
                    </a:lnTo>
                    <a:lnTo>
                      <a:pt x="506" y="139"/>
                    </a:lnTo>
                    <a:lnTo>
                      <a:pt x="509" y="144"/>
                    </a:lnTo>
                    <a:lnTo>
                      <a:pt x="511" y="144"/>
                    </a:lnTo>
                    <a:lnTo>
                      <a:pt x="511" y="145"/>
                    </a:lnTo>
                    <a:lnTo>
                      <a:pt x="511" y="150"/>
                    </a:lnTo>
                    <a:lnTo>
                      <a:pt x="513" y="152"/>
                    </a:lnTo>
                    <a:lnTo>
                      <a:pt x="515" y="157"/>
                    </a:lnTo>
                    <a:lnTo>
                      <a:pt x="515" y="164"/>
                    </a:lnTo>
                    <a:lnTo>
                      <a:pt x="511" y="178"/>
                    </a:lnTo>
                    <a:lnTo>
                      <a:pt x="506" y="180"/>
                    </a:lnTo>
                    <a:lnTo>
                      <a:pt x="503" y="183"/>
                    </a:lnTo>
                    <a:lnTo>
                      <a:pt x="501" y="186"/>
                    </a:lnTo>
                    <a:lnTo>
                      <a:pt x="501" y="195"/>
                    </a:lnTo>
                    <a:lnTo>
                      <a:pt x="501" y="200"/>
                    </a:lnTo>
                    <a:lnTo>
                      <a:pt x="501" y="202"/>
                    </a:lnTo>
                    <a:lnTo>
                      <a:pt x="494" y="203"/>
                    </a:lnTo>
                    <a:lnTo>
                      <a:pt x="494" y="207"/>
                    </a:lnTo>
                    <a:lnTo>
                      <a:pt x="492" y="209"/>
                    </a:lnTo>
                    <a:lnTo>
                      <a:pt x="485" y="209"/>
                    </a:lnTo>
                    <a:lnTo>
                      <a:pt x="480" y="210"/>
                    </a:lnTo>
                    <a:lnTo>
                      <a:pt x="477" y="217"/>
                    </a:lnTo>
                    <a:lnTo>
                      <a:pt x="474" y="217"/>
                    </a:lnTo>
                    <a:lnTo>
                      <a:pt x="467" y="219"/>
                    </a:lnTo>
                    <a:lnTo>
                      <a:pt x="462" y="219"/>
                    </a:lnTo>
                    <a:lnTo>
                      <a:pt x="453" y="222"/>
                    </a:lnTo>
                    <a:lnTo>
                      <a:pt x="450" y="221"/>
                    </a:lnTo>
                    <a:lnTo>
                      <a:pt x="448" y="222"/>
                    </a:lnTo>
                    <a:lnTo>
                      <a:pt x="444" y="224"/>
                    </a:lnTo>
                    <a:lnTo>
                      <a:pt x="444" y="232"/>
                    </a:lnTo>
                    <a:lnTo>
                      <a:pt x="443" y="239"/>
                    </a:lnTo>
                    <a:lnTo>
                      <a:pt x="443" y="243"/>
                    </a:lnTo>
                    <a:lnTo>
                      <a:pt x="446" y="250"/>
                    </a:lnTo>
                    <a:lnTo>
                      <a:pt x="450" y="250"/>
                    </a:lnTo>
                    <a:lnTo>
                      <a:pt x="451" y="251"/>
                    </a:lnTo>
                    <a:lnTo>
                      <a:pt x="455" y="256"/>
                    </a:lnTo>
                    <a:lnTo>
                      <a:pt x="455" y="260"/>
                    </a:lnTo>
                    <a:lnTo>
                      <a:pt x="455" y="274"/>
                    </a:lnTo>
                    <a:lnTo>
                      <a:pt x="453" y="275"/>
                    </a:lnTo>
                    <a:lnTo>
                      <a:pt x="448" y="280"/>
                    </a:lnTo>
                    <a:lnTo>
                      <a:pt x="446" y="285"/>
                    </a:lnTo>
                    <a:lnTo>
                      <a:pt x="446" y="294"/>
                    </a:lnTo>
                    <a:lnTo>
                      <a:pt x="444" y="301"/>
                    </a:lnTo>
                    <a:close/>
                  </a:path>
                </a:pathLst>
              </a:custGeom>
              <a:solidFill>
                <a:sysClr val="window" lastClr="FFFFFF">
                  <a:lumMod val="85000"/>
                </a:sysClr>
              </a:solidFill>
              <a:ln w="6350" cap="flat" cmpd="sng">
                <a:solidFill>
                  <a:sysClr val="window" lastClr="FFFFFF"/>
                </a:solid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59" name="Freeform 19">
                <a:extLst>
                  <a:ext uri="{FF2B5EF4-FFF2-40B4-BE49-F238E27FC236}">
                    <a16:creationId xmlns:a16="http://schemas.microsoft.com/office/drawing/2014/main" id="{BC30FCE5-FAA0-37B2-C222-437506A25464}"/>
                  </a:ext>
                </a:extLst>
              </p:cNvPr>
              <p:cNvSpPr>
                <a:spLocks noEditPoints="1"/>
              </p:cNvSpPr>
              <p:nvPr/>
            </p:nvSpPr>
            <p:spPr bwMode="gray">
              <a:xfrm>
                <a:off x="8110346" y="2669231"/>
                <a:ext cx="473417" cy="262473"/>
              </a:xfrm>
              <a:custGeom>
                <a:avLst/>
                <a:gdLst/>
                <a:ahLst/>
                <a:cxnLst>
                  <a:cxn ang="0">
                    <a:pos x="172" y="123"/>
                  </a:cxn>
                  <a:cxn ang="0">
                    <a:pos x="171" y="116"/>
                  </a:cxn>
                  <a:cxn ang="0">
                    <a:pos x="171" y="111"/>
                  </a:cxn>
                  <a:cxn ang="0">
                    <a:pos x="164" y="104"/>
                  </a:cxn>
                  <a:cxn ang="0">
                    <a:pos x="155" y="103"/>
                  </a:cxn>
                  <a:cxn ang="0">
                    <a:pos x="131" y="108"/>
                  </a:cxn>
                  <a:cxn ang="0">
                    <a:pos x="106" y="115"/>
                  </a:cxn>
                  <a:cxn ang="0">
                    <a:pos x="72" y="122"/>
                  </a:cxn>
                  <a:cxn ang="0">
                    <a:pos x="70" y="123"/>
                  </a:cxn>
                  <a:cxn ang="0">
                    <a:pos x="58" y="125"/>
                  </a:cxn>
                  <a:cxn ang="0">
                    <a:pos x="53" y="130"/>
                  </a:cxn>
                  <a:cxn ang="0">
                    <a:pos x="37" y="130"/>
                  </a:cxn>
                  <a:cxn ang="0">
                    <a:pos x="2" y="139"/>
                  </a:cxn>
                  <a:cxn ang="0">
                    <a:pos x="0" y="87"/>
                  </a:cxn>
                  <a:cxn ang="0">
                    <a:pos x="19" y="57"/>
                  </a:cxn>
                  <a:cxn ang="0">
                    <a:pos x="63" y="48"/>
                  </a:cxn>
                  <a:cxn ang="0">
                    <a:pos x="102" y="40"/>
                  </a:cxn>
                  <a:cxn ang="0">
                    <a:pos x="152" y="28"/>
                  </a:cxn>
                  <a:cxn ang="0">
                    <a:pos x="154" y="21"/>
                  </a:cxn>
                  <a:cxn ang="0">
                    <a:pos x="157" y="14"/>
                  </a:cxn>
                  <a:cxn ang="0">
                    <a:pos x="166" y="12"/>
                  </a:cxn>
                  <a:cxn ang="0">
                    <a:pos x="174" y="0"/>
                  </a:cxn>
                  <a:cxn ang="0">
                    <a:pos x="181" y="2"/>
                  </a:cxn>
                  <a:cxn ang="0">
                    <a:pos x="195" y="19"/>
                  </a:cxn>
                  <a:cxn ang="0">
                    <a:pos x="205" y="26"/>
                  </a:cxn>
                  <a:cxn ang="0">
                    <a:pos x="190" y="45"/>
                  </a:cxn>
                  <a:cxn ang="0">
                    <a:pos x="183" y="65"/>
                  </a:cxn>
                  <a:cxn ang="0">
                    <a:pos x="195" y="63"/>
                  </a:cxn>
                  <a:cxn ang="0">
                    <a:pos x="203" y="63"/>
                  </a:cxn>
                  <a:cxn ang="0">
                    <a:pos x="224" y="89"/>
                  </a:cxn>
                  <a:cxn ang="0">
                    <a:pos x="234" y="104"/>
                  </a:cxn>
                  <a:cxn ang="0">
                    <a:pos x="256" y="108"/>
                  </a:cxn>
                  <a:cxn ang="0">
                    <a:pos x="263" y="108"/>
                  </a:cxn>
                  <a:cxn ang="0">
                    <a:pos x="273" y="87"/>
                  </a:cxn>
                  <a:cxn ang="0">
                    <a:pos x="248" y="72"/>
                  </a:cxn>
                  <a:cxn ang="0">
                    <a:pos x="265" y="72"/>
                  </a:cxn>
                  <a:cxn ang="0">
                    <a:pos x="284" y="96"/>
                  </a:cxn>
                  <a:cxn ang="0">
                    <a:pos x="251" y="122"/>
                  </a:cxn>
                  <a:cxn ang="0">
                    <a:pos x="234" y="135"/>
                  </a:cxn>
                  <a:cxn ang="0">
                    <a:pos x="231" y="113"/>
                  </a:cxn>
                  <a:cxn ang="0">
                    <a:pos x="212" y="130"/>
                  </a:cxn>
                  <a:cxn ang="0">
                    <a:pos x="198" y="149"/>
                  </a:cxn>
                  <a:cxn ang="0">
                    <a:pos x="186" y="132"/>
                  </a:cxn>
                  <a:cxn ang="0">
                    <a:pos x="179" y="125"/>
                  </a:cxn>
                  <a:cxn ang="0">
                    <a:pos x="239" y="145"/>
                  </a:cxn>
                  <a:cxn ang="0">
                    <a:pos x="244" y="145"/>
                  </a:cxn>
                  <a:cxn ang="0">
                    <a:pos x="248" y="147"/>
                  </a:cxn>
                  <a:cxn ang="0">
                    <a:pos x="232" y="157"/>
                  </a:cxn>
                  <a:cxn ang="0">
                    <a:pos x="224" y="159"/>
                  </a:cxn>
                  <a:cxn ang="0">
                    <a:pos x="231" y="159"/>
                  </a:cxn>
                  <a:cxn ang="0">
                    <a:pos x="234" y="144"/>
                  </a:cxn>
                  <a:cxn ang="0">
                    <a:pos x="239" y="145"/>
                  </a:cxn>
                  <a:cxn ang="0">
                    <a:pos x="289" y="144"/>
                  </a:cxn>
                  <a:cxn ang="0">
                    <a:pos x="284" y="147"/>
                  </a:cxn>
                  <a:cxn ang="0">
                    <a:pos x="284" y="137"/>
                  </a:cxn>
                  <a:cxn ang="0">
                    <a:pos x="294" y="151"/>
                  </a:cxn>
                  <a:cxn ang="0">
                    <a:pos x="275" y="154"/>
                  </a:cxn>
                  <a:cxn ang="0">
                    <a:pos x="284" y="151"/>
                  </a:cxn>
                </a:cxnLst>
                <a:rect l="0" t="0" r="r" b="b"/>
                <a:pathLst>
                  <a:path w="294" h="163">
                    <a:moveTo>
                      <a:pt x="174" y="125"/>
                    </a:moveTo>
                    <a:lnTo>
                      <a:pt x="172" y="123"/>
                    </a:lnTo>
                    <a:lnTo>
                      <a:pt x="172" y="120"/>
                    </a:lnTo>
                    <a:lnTo>
                      <a:pt x="171" y="116"/>
                    </a:lnTo>
                    <a:lnTo>
                      <a:pt x="171" y="115"/>
                    </a:lnTo>
                    <a:lnTo>
                      <a:pt x="171" y="111"/>
                    </a:lnTo>
                    <a:lnTo>
                      <a:pt x="167" y="113"/>
                    </a:lnTo>
                    <a:lnTo>
                      <a:pt x="164" y="104"/>
                    </a:lnTo>
                    <a:lnTo>
                      <a:pt x="164" y="101"/>
                    </a:lnTo>
                    <a:lnTo>
                      <a:pt x="155" y="103"/>
                    </a:lnTo>
                    <a:lnTo>
                      <a:pt x="131" y="110"/>
                    </a:lnTo>
                    <a:lnTo>
                      <a:pt x="131" y="108"/>
                    </a:lnTo>
                    <a:lnTo>
                      <a:pt x="109" y="113"/>
                    </a:lnTo>
                    <a:lnTo>
                      <a:pt x="106" y="115"/>
                    </a:lnTo>
                    <a:lnTo>
                      <a:pt x="77" y="122"/>
                    </a:lnTo>
                    <a:lnTo>
                      <a:pt x="72" y="122"/>
                    </a:lnTo>
                    <a:lnTo>
                      <a:pt x="72" y="123"/>
                    </a:lnTo>
                    <a:lnTo>
                      <a:pt x="70" y="123"/>
                    </a:lnTo>
                    <a:lnTo>
                      <a:pt x="68" y="123"/>
                    </a:lnTo>
                    <a:lnTo>
                      <a:pt x="58" y="125"/>
                    </a:lnTo>
                    <a:lnTo>
                      <a:pt x="58" y="128"/>
                    </a:lnTo>
                    <a:lnTo>
                      <a:pt x="53" y="130"/>
                    </a:lnTo>
                    <a:lnTo>
                      <a:pt x="53" y="127"/>
                    </a:lnTo>
                    <a:lnTo>
                      <a:pt x="37" y="130"/>
                    </a:lnTo>
                    <a:lnTo>
                      <a:pt x="36" y="130"/>
                    </a:lnTo>
                    <a:lnTo>
                      <a:pt x="2" y="139"/>
                    </a:lnTo>
                    <a:lnTo>
                      <a:pt x="0" y="135"/>
                    </a:lnTo>
                    <a:lnTo>
                      <a:pt x="0" y="87"/>
                    </a:lnTo>
                    <a:lnTo>
                      <a:pt x="0" y="60"/>
                    </a:lnTo>
                    <a:lnTo>
                      <a:pt x="19" y="57"/>
                    </a:lnTo>
                    <a:lnTo>
                      <a:pt x="27" y="55"/>
                    </a:lnTo>
                    <a:lnTo>
                      <a:pt x="63" y="48"/>
                    </a:lnTo>
                    <a:lnTo>
                      <a:pt x="75" y="45"/>
                    </a:lnTo>
                    <a:lnTo>
                      <a:pt x="102" y="40"/>
                    </a:lnTo>
                    <a:lnTo>
                      <a:pt x="106" y="40"/>
                    </a:lnTo>
                    <a:lnTo>
                      <a:pt x="152" y="28"/>
                    </a:lnTo>
                    <a:lnTo>
                      <a:pt x="154" y="24"/>
                    </a:lnTo>
                    <a:lnTo>
                      <a:pt x="154" y="21"/>
                    </a:lnTo>
                    <a:lnTo>
                      <a:pt x="159" y="21"/>
                    </a:lnTo>
                    <a:lnTo>
                      <a:pt x="157" y="14"/>
                    </a:lnTo>
                    <a:lnTo>
                      <a:pt x="161" y="12"/>
                    </a:lnTo>
                    <a:lnTo>
                      <a:pt x="166" y="12"/>
                    </a:lnTo>
                    <a:lnTo>
                      <a:pt x="167" y="5"/>
                    </a:lnTo>
                    <a:lnTo>
                      <a:pt x="174" y="0"/>
                    </a:lnTo>
                    <a:lnTo>
                      <a:pt x="176" y="0"/>
                    </a:lnTo>
                    <a:lnTo>
                      <a:pt x="181" y="2"/>
                    </a:lnTo>
                    <a:lnTo>
                      <a:pt x="183" y="0"/>
                    </a:lnTo>
                    <a:lnTo>
                      <a:pt x="195" y="19"/>
                    </a:lnTo>
                    <a:lnTo>
                      <a:pt x="207" y="19"/>
                    </a:lnTo>
                    <a:lnTo>
                      <a:pt x="205" y="26"/>
                    </a:lnTo>
                    <a:lnTo>
                      <a:pt x="191" y="33"/>
                    </a:lnTo>
                    <a:lnTo>
                      <a:pt x="190" y="45"/>
                    </a:lnTo>
                    <a:lnTo>
                      <a:pt x="184" y="48"/>
                    </a:lnTo>
                    <a:lnTo>
                      <a:pt x="183" y="65"/>
                    </a:lnTo>
                    <a:lnTo>
                      <a:pt x="193" y="69"/>
                    </a:lnTo>
                    <a:lnTo>
                      <a:pt x="195" y="63"/>
                    </a:lnTo>
                    <a:lnTo>
                      <a:pt x="200" y="63"/>
                    </a:lnTo>
                    <a:lnTo>
                      <a:pt x="203" y="63"/>
                    </a:lnTo>
                    <a:lnTo>
                      <a:pt x="214" y="72"/>
                    </a:lnTo>
                    <a:lnTo>
                      <a:pt x="224" y="89"/>
                    </a:lnTo>
                    <a:lnTo>
                      <a:pt x="231" y="93"/>
                    </a:lnTo>
                    <a:lnTo>
                      <a:pt x="234" y="104"/>
                    </a:lnTo>
                    <a:lnTo>
                      <a:pt x="244" y="108"/>
                    </a:lnTo>
                    <a:lnTo>
                      <a:pt x="256" y="108"/>
                    </a:lnTo>
                    <a:lnTo>
                      <a:pt x="251" y="110"/>
                    </a:lnTo>
                    <a:lnTo>
                      <a:pt x="263" y="108"/>
                    </a:lnTo>
                    <a:lnTo>
                      <a:pt x="275" y="96"/>
                    </a:lnTo>
                    <a:lnTo>
                      <a:pt x="273" y="87"/>
                    </a:lnTo>
                    <a:lnTo>
                      <a:pt x="261" y="75"/>
                    </a:lnTo>
                    <a:lnTo>
                      <a:pt x="248" y="72"/>
                    </a:lnTo>
                    <a:lnTo>
                      <a:pt x="258" y="69"/>
                    </a:lnTo>
                    <a:lnTo>
                      <a:pt x="265" y="72"/>
                    </a:lnTo>
                    <a:lnTo>
                      <a:pt x="275" y="82"/>
                    </a:lnTo>
                    <a:lnTo>
                      <a:pt x="284" y="96"/>
                    </a:lnTo>
                    <a:lnTo>
                      <a:pt x="284" y="106"/>
                    </a:lnTo>
                    <a:lnTo>
                      <a:pt x="251" y="122"/>
                    </a:lnTo>
                    <a:lnTo>
                      <a:pt x="249" y="127"/>
                    </a:lnTo>
                    <a:lnTo>
                      <a:pt x="234" y="135"/>
                    </a:lnTo>
                    <a:lnTo>
                      <a:pt x="232" y="134"/>
                    </a:lnTo>
                    <a:lnTo>
                      <a:pt x="231" y="113"/>
                    </a:lnTo>
                    <a:lnTo>
                      <a:pt x="215" y="130"/>
                    </a:lnTo>
                    <a:lnTo>
                      <a:pt x="212" y="130"/>
                    </a:lnTo>
                    <a:lnTo>
                      <a:pt x="207" y="144"/>
                    </a:lnTo>
                    <a:lnTo>
                      <a:pt x="198" y="149"/>
                    </a:lnTo>
                    <a:lnTo>
                      <a:pt x="191" y="134"/>
                    </a:lnTo>
                    <a:lnTo>
                      <a:pt x="186" y="132"/>
                    </a:lnTo>
                    <a:lnTo>
                      <a:pt x="184" y="130"/>
                    </a:lnTo>
                    <a:lnTo>
                      <a:pt x="179" y="125"/>
                    </a:lnTo>
                    <a:lnTo>
                      <a:pt x="174" y="125"/>
                    </a:lnTo>
                    <a:close/>
                    <a:moveTo>
                      <a:pt x="239" y="145"/>
                    </a:moveTo>
                    <a:lnTo>
                      <a:pt x="241" y="140"/>
                    </a:lnTo>
                    <a:lnTo>
                      <a:pt x="244" y="145"/>
                    </a:lnTo>
                    <a:lnTo>
                      <a:pt x="243" y="147"/>
                    </a:lnTo>
                    <a:lnTo>
                      <a:pt x="248" y="147"/>
                    </a:lnTo>
                    <a:lnTo>
                      <a:pt x="251" y="152"/>
                    </a:lnTo>
                    <a:lnTo>
                      <a:pt x="232" y="157"/>
                    </a:lnTo>
                    <a:lnTo>
                      <a:pt x="231" y="163"/>
                    </a:lnTo>
                    <a:lnTo>
                      <a:pt x="224" y="159"/>
                    </a:lnTo>
                    <a:lnTo>
                      <a:pt x="229" y="157"/>
                    </a:lnTo>
                    <a:lnTo>
                      <a:pt x="231" y="159"/>
                    </a:lnTo>
                    <a:lnTo>
                      <a:pt x="229" y="154"/>
                    </a:lnTo>
                    <a:lnTo>
                      <a:pt x="234" y="144"/>
                    </a:lnTo>
                    <a:lnTo>
                      <a:pt x="239" y="140"/>
                    </a:lnTo>
                    <a:lnTo>
                      <a:pt x="239" y="145"/>
                    </a:lnTo>
                    <a:close/>
                    <a:moveTo>
                      <a:pt x="287" y="145"/>
                    </a:moveTo>
                    <a:lnTo>
                      <a:pt x="289" y="144"/>
                    </a:lnTo>
                    <a:lnTo>
                      <a:pt x="287" y="142"/>
                    </a:lnTo>
                    <a:lnTo>
                      <a:pt x="284" y="147"/>
                    </a:lnTo>
                    <a:lnTo>
                      <a:pt x="285" y="142"/>
                    </a:lnTo>
                    <a:lnTo>
                      <a:pt x="284" y="137"/>
                    </a:lnTo>
                    <a:lnTo>
                      <a:pt x="292" y="145"/>
                    </a:lnTo>
                    <a:lnTo>
                      <a:pt x="294" y="151"/>
                    </a:lnTo>
                    <a:lnTo>
                      <a:pt x="284" y="154"/>
                    </a:lnTo>
                    <a:lnTo>
                      <a:pt x="275" y="154"/>
                    </a:lnTo>
                    <a:lnTo>
                      <a:pt x="275" y="151"/>
                    </a:lnTo>
                    <a:lnTo>
                      <a:pt x="284" y="151"/>
                    </a:lnTo>
                    <a:lnTo>
                      <a:pt x="287" y="145"/>
                    </a:lnTo>
                    <a:close/>
                  </a:path>
                </a:pathLst>
              </a:custGeom>
              <a:solidFill>
                <a:sysClr val="window" lastClr="FFFFFF">
                  <a:lumMod val="85000"/>
                </a:sysClr>
              </a:solidFill>
              <a:ln w="6350" cap="flat" cmpd="sng">
                <a:solidFill>
                  <a:sysClr val="window" lastClr="FFFFFF"/>
                </a:solid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60" name="Freeform 20">
                <a:extLst>
                  <a:ext uri="{FF2B5EF4-FFF2-40B4-BE49-F238E27FC236}">
                    <a16:creationId xmlns:a16="http://schemas.microsoft.com/office/drawing/2014/main" id="{25FFB4B6-2AC5-8C32-EB29-0A237BD0283E}"/>
                  </a:ext>
                </a:extLst>
              </p:cNvPr>
              <p:cNvSpPr>
                <a:spLocks/>
              </p:cNvSpPr>
              <p:nvPr/>
            </p:nvSpPr>
            <p:spPr bwMode="gray">
              <a:xfrm>
                <a:off x="4224784" y="3021878"/>
                <a:ext cx="1130403" cy="563592"/>
              </a:xfrm>
              <a:custGeom>
                <a:avLst/>
                <a:gdLst/>
                <a:ahLst/>
                <a:cxnLst>
                  <a:cxn ang="0">
                    <a:pos x="155" y="289"/>
                  </a:cxn>
                  <a:cxn ang="0">
                    <a:pos x="114" y="224"/>
                  </a:cxn>
                  <a:cxn ang="0">
                    <a:pos x="0" y="215"/>
                  </a:cxn>
                  <a:cxn ang="0">
                    <a:pos x="8" y="108"/>
                  </a:cxn>
                  <a:cxn ang="0">
                    <a:pos x="99" y="7"/>
                  </a:cxn>
                  <a:cxn ang="0">
                    <a:pos x="318" y="20"/>
                  </a:cxn>
                  <a:cxn ang="0">
                    <a:pos x="454" y="31"/>
                  </a:cxn>
                  <a:cxn ang="0">
                    <a:pos x="478" y="43"/>
                  </a:cxn>
                  <a:cxn ang="0">
                    <a:pos x="490" y="50"/>
                  </a:cxn>
                  <a:cxn ang="0">
                    <a:pos x="499" y="41"/>
                  </a:cxn>
                  <a:cxn ang="0">
                    <a:pos x="511" y="41"/>
                  </a:cxn>
                  <a:cxn ang="0">
                    <a:pos x="528" y="41"/>
                  </a:cxn>
                  <a:cxn ang="0">
                    <a:pos x="543" y="41"/>
                  </a:cxn>
                  <a:cxn ang="0">
                    <a:pos x="552" y="46"/>
                  </a:cxn>
                  <a:cxn ang="0">
                    <a:pos x="569" y="53"/>
                  </a:cxn>
                  <a:cxn ang="0">
                    <a:pos x="574" y="55"/>
                  </a:cxn>
                  <a:cxn ang="0">
                    <a:pos x="589" y="61"/>
                  </a:cxn>
                  <a:cxn ang="0">
                    <a:pos x="589" y="68"/>
                  </a:cxn>
                  <a:cxn ang="0">
                    <a:pos x="600" y="79"/>
                  </a:cxn>
                  <a:cxn ang="0">
                    <a:pos x="615" y="84"/>
                  </a:cxn>
                  <a:cxn ang="0">
                    <a:pos x="613" y="97"/>
                  </a:cxn>
                  <a:cxn ang="0">
                    <a:pos x="620" y="106"/>
                  </a:cxn>
                  <a:cxn ang="0">
                    <a:pos x="623" y="121"/>
                  </a:cxn>
                  <a:cxn ang="0">
                    <a:pos x="630" y="135"/>
                  </a:cxn>
                  <a:cxn ang="0">
                    <a:pos x="634" y="145"/>
                  </a:cxn>
                  <a:cxn ang="0">
                    <a:pos x="637" y="164"/>
                  </a:cxn>
                  <a:cxn ang="0">
                    <a:pos x="639" y="171"/>
                  </a:cxn>
                  <a:cxn ang="0">
                    <a:pos x="639" y="185"/>
                  </a:cxn>
                  <a:cxn ang="0">
                    <a:pos x="646" y="188"/>
                  </a:cxn>
                  <a:cxn ang="0">
                    <a:pos x="651" y="193"/>
                  </a:cxn>
                  <a:cxn ang="0">
                    <a:pos x="654" y="212"/>
                  </a:cxn>
                  <a:cxn ang="0">
                    <a:pos x="653" y="220"/>
                  </a:cxn>
                  <a:cxn ang="0">
                    <a:pos x="656" y="224"/>
                  </a:cxn>
                  <a:cxn ang="0">
                    <a:pos x="658" y="243"/>
                  </a:cxn>
                  <a:cxn ang="0">
                    <a:pos x="658" y="258"/>
                  </a:cxn>
                  <a:cxn ang="0">
                    <a:pos x="666" y="284"/>
                  </a:cxn>
                  <a:cxn ang="0">
                    <a:pos x="671" y="294"/>
                  </a:cxn>
                  <a:cxn ang="0">
                    <a:pos x="673" y="292"/>
                  </a:cxn>
                  <a:cxn ang="0">
                    <a:pos x="676" y="311"/>
                  </a:cxn>
                  <a:cxn ang="0">
                    <a:pos x="675" y="316"/>
                  </a:cxn>
                  <a:cxn ang="0">
                    <a:pos x="690" y="326"/>
                  </a:cxn>
                  <a:cxn ang="0">
                    <a:pos x="695" y="340"/>
                  </a:cxn>
                  <a:cxn ang="0">
                    <a:pos x="697" y="347"/>
                  </a:cxn>
                  <a:cxn ang="0">
                    <a:pos x="664" y="350"/>
                  </a:cxn>
                  <a:cxn ang="0">
                    <a:pos x="581" y="350"/>
                  </a:cxn>
                  <a:cxn ang="0">
                    <a:pos x="488" y="349"/>
                  </a:cxn>
                  <a:cxn ang="0">
                    <a:pos x="396" y="347"/>
                  </a:cxn>
                  <a:cxn ang="0">
                    <a:pos x="304" y="343"/>
                  </a:cxn>
                  <a:cxn ang="0">
                    <a:pos x="205" y="338"/>
                  </a:cxn>
                </a:cxnLst>
                <a:rect l="0" t="0" r="r" b="b"/>
                <a:pathLst>
                  <a:path w="702" h="350">
                    <a:moveTo>
                      <a:pt x="205" y="338"/>
                    </a:moveTo>
                    <a:lnTo>
                      <a:pt x="152" y="335"/>
                    </a:lnTo>
                    <a:lnTo>
                      <a:pt x="155" y="297"/>
                    </a:lnTo>
                    <a:lnTo>
                      <a:pt x="155" y="289"/>
                    </a:lnTo>
                    <a:lnTo>
                      <a:pt x="157" y="260"/>
                    </a:lnTo>
                    <a:lnTo>
                      <a:pt x="159" y="255"/>
                    </a:lnTo>
                    <a:lnTo>
                      <a:pt x="160" y="227"/>
                    </a:lnTo>
                    <a:lnTo>
                      <a:pt x="114" y="224"/>
                    </a:lnTo>
                    <a:lnTo>
                      <a:pt x="111" y="224"/>
                    </a:lnTo>
                    <a:lnTo>
                      <a:pt x="53" y="219"/>
                    </a:lnTo>
                    <a:lnTo>
                      <a:pt x="37" y="219"/>
                    </a:lnTo>
                    <a:lnTo>
                      <a:pt x="0" y="215"/>
                    </a:lnTo>
                    <a:lnTo>
                      <a:pt x="3" y="173"/>
                    </a:lnTo>
                    <a:lnTo>
                      <a:pt x="3" y="154"/>
                    </a:lnTo>
                    <a:lnTo>
                      <a:pt x="5" y="140"/>
                    </a:lnTo>
                    <a:lnTo>
                      <a:pt x="8" y="108"/>
                    </a:lnTo>
                    <a:lnTo>
                      <a:pt x="13" y="41"/>
                    </a:lnTo>
                    <a:lnTo>
                      <a:pt x="17" y="0"/>
                    </a:lnTo>
                    <a:lnTo>
                      <a:pt x="59" y="3"/>
                    </a:lnTo>
                    <a:lnTo>
                      <a:pt x="99" y="7"/>
                    </a:lnTo>
                    <a:lnTo>
                      <a:pt x="116" y="9"/>
                    </a:lnTo>
                    <a:lnTo>
                      <a:pt x="171" y="12"/>
                    </a:lnTo>
                    <a:lnTo>
                      <a:pt x="237" y="17"/>
                    </a:lnTo>
                    <a:lnTo>
                      <a:pt x="318" y="20"/>
                    </a:lnTo>
                    <a:lnTo>
                      <a:pt x="370" y="22"/>
                    </a:lnTo>
                    <a:lnTo>
                      <a:pt x="391" y="24"/>
                    </a:lnTo>
                    <a:lnTo>
                      <a:pt x="451" y="26"/>
                    </a:lnTo>
                    <a:lnTo>
                      <a:pt x="454" y="31"/>
                    </a:lnTo>
                    <a:lnTo>
                      <a:pt x="459" y="32"/>
                    </a:lnTo>
                    <a:lnTo>
                      <a:pt x="464" y="38"/>
                    </a:lnTo>
                    <a:lnTo>
                      <a:pt x="476" y="43"/>
                    </a:lnTo>
                    <a:lnTo>
                      <a:pt x="478" y="43"/>
                    </a:lnTo>
                    <a:lnTo>
                      <a:pt x="480" y="44"/>
                    </a:lnTo>
                    <a:lnTo>
                      <a:pt x="480" y="46"/>
                    </a:lnTo>
                    <a:lnTo>
                      <a:pt x="487" y="50"/>
                    </a:lnTo>
                    <a:lnTo>
                      <a:pt x="490" y="50"/>
                    </a:lnTo>
                    <a:lnTo>
                      <a:pt x="492" y="50"/>
                    </a:lnTo>
                    <a:lnTo>
                      <a:pt x="495" y="48"/>
                    </a:lnTo>
                    <a:lnTo>
                      <a:pt x="497" y="43"/>
                    </a:lnTo>
                    <a:lnTo>
                      <a:pt x="499" y="41"/>
                    </a:lnTo>
                    <a:lnTo>
                      <a:pt x="504" y="39"/>
                    </a:lnTo>
                    <a:lnTo>
                      <a:pt x="506" y="41"/>
                    </a:lnTo>
                    <a:lnTo>
                      <a:pt x="507" y="43"/>
                    </a:lnTo>
                    <a:lnTo>
                      <a:pt x="511" y="41"/>
                    </a:lnTo>
                    <a:lnTo>
                      <a:pt x="514" y="43"/>
                    </a:lnTo>
                    <a:lnTo>
                      <a:pt x="517" y="41"/>
                    </a:lnTo>
                    <a:lnTo>
                      <a:pt x="523" y="43"/>
                    </a:lnTo>
                    <a:lnTo>
                      <a:pt x="528" y="41"/>
                    </a:lnTo>
                    <a:lnTo>
                      <a:pt x="529" y="41"/>
                    </a:lnTo>
                    <a:lnTo>
                      <a:pt x="531" y="43"/>
                    </a:lnTo>
                    <a:lnTo>
                      <a:pt x="536" y="39"/>
                    </a:lnTo>
                    <a:lnTo>
                      <a:pt x="543" y="41"/>
                    </a:lnTo>
                    <a:lnTo>
                      <a:pt x="547" y="43"/>
                    </a:lnTo>
                    <a:lnTo>
                      <a:pt x="548" y="43"/>
                    </a:lnTo>
                    <a:lnTo>
                      <a:pt x="550" y="43"/>
                    </a:lnTo>
                    <a:lnTo>
                      <a:pt x="552" y="46"/>
                    </a:lnTo>
                    <a:lnTo>
                      <a:pt x="555" y="48"/>
                    </a:lnTo>
                    <a:lnTo>
                      <a:pt x="557" y="51"/>
                    </a:lnTo>
                    <a:lnTo>
                      <a:pt x="567" y="53"/>
                    </a:lnTo>
                    <a:lnTo>
                      <a:pt x="569" y="53"/>
                    </a:lnTo>
                    <a:lnTo>
                      <a:pt x="570" y="53"/>
                    </a:lnTo>
                    <a:lnTo>
                      <a:pt x="569" y="56"/>
                    </a:lnTo>
                    <a:lnTo>
                      <a:pt x="570" y="56"/>
                    </a:lnTo>
                    <a:lnTo>
                      <a:pt x="574" y="55"/>
                    </a:lnTo>
                    <a:lnTo>
                      <a:pt x="582" y="58"/>
                    </a:lnTo>
                    <a:lnTo>
                      <a:pt x="582" y="61"/>
                    </a:lnTo>
                    <a:lnTo>
                      <a:pt x="582" y="61"/>
                    </a:lnTo>
                    <a:lnTo>
                      <a:pt x="589" y="61"/>
                    </a:lnTo>
                    <a:lnTo>
                      <a:pt x="591" y="63"/>
                    </a:lnTo>
                    <a:lnTo>
                      <a:pt x="591" y="65"/>
                    </a:lnTo>
                    <a:lnTo>
                      <a:pt x="589" y="67"/>
                    </a:lnTo>
                    <a:lnTo>
                      <a:pt x="589" y="68"/>
                    </a:lnTo>
                    <a:lnTo>
                      <a:pt x="596" y="75"/>
                    </a:lnTo>
                    <a:lnTo>
                      <a:pt x="596" y="79"/>
                    </a:lnTo>
                    <a:lnTo>
                      <a:pt x="598" y="80"/>
                    </a:lnTo>
                    <a:lnTo>
                      <a:pt x="600" y="79"/>
                    </a:lnTo>
                    <a:lnTo>
                      <a:pt x="603" y="79"/>
                    </a:lnTo>
                    <a:lnTo>
                      <a:pt x="606" y="82"/>
                    </a:lnTo>
                    <a:lnTo>
                      <a:pt x="611" y="82"/>
                    </a:lnTo>
                    <a:lnTo>
                      <a:pt x="615" y="84"/>
                    </a:lnTo>
                    <a:lnTo>
                      <a:pt x="615" y="87"/>
                    </a:lnTo>
                    <a:lnTo>
                      <a:pt x="613" y="89"/>
                    </a:lnTo>
                    <a:lnTo>
                      <a:pt x="613" y="94"/>
                    </a:lnTo>
                    <a:lnTo>
                      <a:pt x="613" y="97"/>
                    </a:lnTo>
                    <a:lnTo>
                      <a:pt x="615" y="99"/>
                    </a:lnTo>
                    <a:lnTo>
                      <a:pt x="617" y="103"/>
                    </a:lnTo>
                    <a:lnTo>
                      <a:pt x="618" y="104"/>
                    </a:lnTo>
                    <a:lnTo>
                      <a:pt x="620" y="106"/>
                    </a:lnTo>
                    <a:lnTo>
                      <a:pt x="620" y="109"/>
                    </a:lnTo>
                    <a:lnTo>
                      <a:pt x="617" y="111"/>
                    </a:lnTo>
                    <a:lnTo>
                      <a:pt x="618" y="116"/>
                    </a:lnTo>
                    <a:lnTo>
                      <a:pt x="623" y="121"/>
                    </a:lnTo>
                    <a:lnTo>
                      <a:pt x="625" y="130"/>
                    </a:lnTo>
                    <a:lnTo>
                      <a:pt x="627" y="132"/>
                    </a:lnTo>
                    <a:lnTo>
                      <a:pt x="627" y="135"/>
                    </a:lnTo>
                    <a:lnTo>
                      <a:pt x="630" y="135"/>
                    </a:lnTo>
                    <a:lnTo>
                      <a:pt x="632" y="137"/>
                    </a:lnTo>
                    <a:lnTo>
                      <a:pt x="634" y="138"/>
                    </a:lnTo>
                    <a:lnTo>
                      <a:pt x="634" y="142"/>
                    </a:lnTo>
                    <a:lnTo>
                      <a:pt x="634" y="145"/>
                    </a:lnTo>
                    <a:lnTo>
                      <a:pt x="635" y="149"/>
                    </a:lnTo>
                    <a:lnTo>
                      <a:pt x="641" y="157"/>
                    </a:lnTo>
                    <a:lnTo>
                      <a:pt x="639" y="161"/>
                    </a:lnTo>
                    <a:lnTo>
                      <a:pt x="637" y="164"/>
                    </a:lnTo>
                    <a:lnTo>
                      <a:pt x="639" y="166"/>
                    </a:lnTo>
                    <a:lnTo>
                      <a:pt x="635" y="167"/>
                    </a:lnTo>
                    <a:lnTo>
                      <a:pt x="637" y="169"/>
                    </a:lnTo>
                    <a:lnTo>
                      <a:pt x="639" y="171"/>
                    </a:lnTo>
                    <a:lnTo>
                      <a:pt x="637" y="178"/>
                    </a:lnTo>
                    <a:lnTo>
                      <a:pt x="639" y="179"/>
                    </a:lnTo>
                    <a:lnTo>
                      <a:pt x="639" y="181"/>
                    </a:lnTo>
                    <a:lnTo>
                      <a:pt x="639" y="185"/>
                    </a:lnTo>
                    <a:lnTo>
                      <a:pt x="642" y="186"/>
                    </a:lnTo>
                    <a:lnTo>
                      <a:pt x="646" y="185"/>
                    </a:lnTo>
                    <a:lnTo>
                      <a:pt x="646" y="185"/>
                    </a:lnTo>
                    <a:lnTo>
                      <a:pt x="646" y="188"/>
                    </a:lnTo>
                    <a:lnTo>
                      <a:pt x="646" y="190"/>
                    </a:lnTo>
                    <a:lnTo>
                      <a:pt x="646" y="190"/>
                    </a:lnTo>
                    <a:lnTo>
                      <a:pt x="649" y="191"/>
                    </a:lnTo>
                    <a:lnTo>
                      <a:pt x="651" y="193"/>
                    </a:lnTo>
                    <a:lnTo>
                      <a:pt x="651" y="200"/>
                    </a:lnTo>
                    <a:lnTo>
                      <a:pt x="651" y="205"/>
                    </a:lnTo>
                    <a:lnTo>
                      <a:pt x="654" y="210"/>
                    </a:lnTo>
                    <a:lnTo>
                      <a:pt x="654" y="212"/>
                    </a:lnTo>
                    <a:lnTo>
                      <a:pt x="653" y="208"/>
                    </a:lnTo>
                    <a:lnTo>
                      <a:pt x="651" y="210"/>
                    </a:lnTo>
                    <a:lnTo>
                      <a:pt x="653" y="219"/>
                    </a:lnTo>
                    <a:lnTo>
                      <a:pt x="653" y="220"/>
                    </a:lnTo>
                    <a:lnTo>
                      <a:pt x="653" y="222"/>
                    </a:lnTo>
                    <a:lnTo>
                      <a:pt x="658" y="222"/>
                    </a:lnTo>
                    <a:lnTo>
                      <a:pt x="658" y="224"/>
                    </a:lnTo>
                    <a:lnTo>
                      <a:pt x="656" y="224"/>
                    </a:lnTo>
                    <a:lnTo>
                      <a:pt x="658" y="231"/>
                    </a:lnTo>
                    <a:lnTo>
                      <a:pt x="656" y="236"/>
                    </a:lnTo>
                    <a:lnTo>
                      <a:pt x="658" y="239"/>
                    </a:lnTo>
                    <a:lnTo>
                      <a:pt x="658" y="243"/>
                    </a:lnTo>
                    <a:lnTo>
                      <a:pt x="659" y="244"/>
                    </a:lnTo>
                    <a:lnTo>
                      <a:pt x="659" y="253"/>
                    </a:lnTo>
                    <a:lnTo>
                      <a:pt x="659" y="256"/>
                    </a:lnTo>
                    <a:lnTo>
                      <a:pt x="658" y="258"/>
                    </a:lnTo>
                    <a:lnTo>
                      <a:pt x="658" y="265"/>
                    </a:lnTo>
                    <a:lnTo>
                      <a:pt x="656" y="272"/>
                    </a:lnTo>
                    <a:lnTo>
                      <a:pt x="664" y="280"/>
                    </a:lnTo>
                    <a:lnTo>
                      <a:pt x="666" y="284"/>
                    </a:lnTo>
                    <a:lnTo>
                      <a:pt x="664" y="287"/>
                    </a:lnTo>
                    <a:lnTo>
                      <a:pt x="664" y="290"/>
                    </a:lnTo>
                    <a:lnTo>
                      <a:pt x="668" y="292"/>
                    </a:lnTo>
                    <a:lnTo>
                      <a:pt x="671" y="294"/>
                    </a:lnTo>
                    <a:lnTo>
                      <a:pt x="671" y="290"/>
                    </a:lnTo>
                    <a:lnTo>
                      <a:pt x="671" y="289"/>
                    </a:lnTo>
                    <a:lnTo>
                      <a:pt x="673" y="290"/>
                    </a:lnTo>
                    <a:lnTo>
                      <a:pt x="673" y="292"/>
                    </a:lnTo>
                    <a:lnTo>
                      <a:pt x="671" y="296"/>
                    </a:lnTo>
                    <a:lnTo>
                      <a:pt x="671" y="297"/>
                    </a:lnTo>
                    <a:lnTo>
                      <a:pt x="675" y="308"/>
                    </a:lnTo>
                    <a:lnTo>
                      <a:pt x="676" y="311"/>
                    </a:lnTo>
                    <a:lnTo>
                      <a:pt x="676" y="313"/>
                    </a:lnTo>
                    <a:lnTo>
                      <a:pt x="676" y="314"/>
                    </a:lnTo>
                    <a:lnTo>
                      <a:pt x="675" y="316"/>
                    </a:lnTo>
                    <a:lnTo>
                      <a:pt x="675" y="316"/>
                    </a:lnTo>
                    <a:lnTo>
                      <a:pt x="678" y="316"/>
                    </a:lnTo>
                    <a:lnTo>
                      <a:pt x="683" y="321"/>
                    </a:lnTo>
                    <a:lnTo>
                      <a:pt x="688" y="326"/>
                    </a:lnTo>
                    <a:lnTo>
                      <a:pt x="690" y="326"/>
                    </a:lnTo>
                    <a:lnTo>
                      <a:pt x="690" y="331"/>
                    </a:lnTo>
                    <a:lnTo>
                      <a:pt x="694" y="337"/>
                    </a:lnTo>
                    <a:lnTo>
                      <a:pt x="695" y="338"/>
                    </a:lnTo>
                    <a:lnTo>
                      <a:pt x="695" y="340"/>
                    </a:lnTo>
                    <a:lnTo>
                      <a:pt x="695" y="342"/>
                    </a:lnTo>
                    <a:lnTo>
                      <a:pt x="694" y="345"/>
                    </a:lnTo>
                    <a:lnTo>
                      <a:pt x="695" y="345"/>
                    </a:lnTo>
                    <a:lnTo>
                      <a:pt x="697" y="347"/>
                    </a:lnTo>
                    <a:lnTo>
                      <a:pt x="699" y="347"/>
                    </a:lnTo>
                    <a:lnTo>
                      <a:pt x="702" y="350"/>
                    </a:lnTo>
                    <a:lnTo>
                      <a:pt x="700" y="350"/>
                    </a:lnTo>
                    <a:lnTo>
                      <a:pt x="664" y="350"/>
                    </a:lnTo>
                    <a:lnTo>
                      <a:pt x="646" y="350"/>
                    </a:lnTo>
                    <a:lnTo>
                      <a:pt x="627" y="350"/>
                    </a:lnTo>
                    <a:lnTo>
                      <a:pt x="608" y="350"/>
                    </a:lnTo>
                    <a:lnTo>
                      <a:pt x="581" y="350"/>
                    </a:lnTo>
                    <a:lnTo>
                      <a:pt x="572" y="350"/>
                    </a:lnTo>
                    <a:lnTo>
                      <a:pt x="535" y="350"/>
                    </a:lnTo>
                    <a:lnTo>
                      <a:pt x="497" y="349"/>
                    </a:lnTo>
                    <a:lnTo>
                      <a:pt x="488" y="349"/>
                    </a:lnTo>
                    <a:lnTo>
                      <a:pt x="461" y="349"/>
                    </a:lnTo>
                    <a:lnTo>
                      <a:pt x="442" y="349"/>
                    </a:lnTo>
                    <a:lnTo>
                      <a:pt x="423" y="347"/>
                    </a:lnTo>
                    <a:lnTo>
                      <a:pt x="396" y="347"/>
                    </a:lnTo>
                    <a:lnTo>
                      <a:pt x="386" y="345"/>
                    </a:lnTo>
                    <a:lnTo>
                      <a:pt x="350" y="345"/>
                    </a:lnTo>
                    <a:lnTo>
                      <a:pt x="306" y="343"/>
                    </a:lnTo>
                    <a:lnTo>
                      <a:pt x="304" y="343"/>
                    </a:lnTo>
                    <a:lnTo>
                      <a:pt x="259" y="340"/>
                    </a:lnTo>
                    <a:lnTo>
                      <a:pt x="258" y="340"/>
                    </a:lnTo>
                    <a:lnTo>
                      <a:pt x="212" y="338"/>
                    </a:lnTo>
                    <a:lnTo>
                      <a:pt x="205" y="338"/>
                    </a:lnTo>
                    <a:close/>
                  </a:path>
                </a:pathLst>
              </a:custGeom>
              <a:solidFill>
                <a:sysClr val="window" lastClr="FFFFFF">
                  <a:lumMod val="85000"/>
                </a:sysClr>
              </a:solidFill>
              <a:ln w="6350" cap="flat" cmpd="sng">
                <a:solidFill>
                  <a:sysClr val="window" lastClr="FFFFFF"/>
                </a:solid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61" name="Freeform 21">
                <a:extLst>
                  <a:ext uri="{FF2B5EF4-FFF2-40B4-BE49-F238E27FC236}">
                    <a16:creationId xmlns:a16="http://schemas.microsoft.com/office/drawing/2014/main" id="{97B9E69B-1244-6CBB-51A9-E4425FF62693}"/>
                  </a:ext>
                </a:extLst>
              </p:cNvPr>
              <p:cNvSpPr>
                <a:spLocks noEditPoints="1"/>
              </p:cNvSpPr>
              <p:nvPr/>
            </p:nvSpPr>
            <p:spPr bwMode="gray">
              <a:xfrm>
                <a:off x="7319708" y="2389045"/>
                <a:ext cx="1035399" cy="784198"/>
              </a:xfrm>
              <a:custGeom>
                <a:avLst/>
                <a:gdLst/>
                <a:ahLst/>
                <a:cxnLst>
                  <a:cxn ang="0">
                    <a:pos x="43" y="349"/>
                  </a:cxn>
                  <a:cxn ang="0">
                    <a:pos x="55" y="297"/>
                  </a:cxn>
                  <a:cxn ang="0">
                    <a:pos x="36" y="273"/>
                  </a:cxn>
                  <a:cxn ang="0">
                    <a:pos x="151" y="255"/>
                  </a:cxn>
                  <a:cxn ang="0">
                    <a:pos x="214" y="232"/>
                  </a:cxn>
                  <a:cxn ang="0">
                    <a:pos x="248" y="191"/>
                  </a:cxn>
                  <a:cxn ang="0">
                    <a:pos x="245" y="159"/>
                  </a:cxn>
                  <a:cxn ang="0">
                    <a:pos x="224" y="145"/>
                  </a:cxn>
                  <a:cxn ang="0">
                    <a:pos x="310" y="34"/>
                  </a:cxn>
                  <a:cxn ang="0">
                    <a:pos x="428" y="3"/>
                  </a:cxn>
                  <a:cxn ang="0">
                    <a:pos x="434" y="20"/>
                  </a:cxn>
                  <a:cxn ang="0">
                    <a:pos x="434" y="39"/>
                  </a:cxn>
                  <a:cxn ang="0">
                    <a:pos x="440" y="48"/>
                  </a:cxn>
                  <a:cxn ang="0">
                    <a:pos x="450" y="77"/>
                  </a:cxn>
                  <a:cxn ang="0">
                    <a:pos x="446" y="96"/>
                  </a:cxn>
                  <a:cxn ang="0">
                    <a:pos x="448" y="108"/>
                  </a:cxn>
                  <a:cxn ang="0">
                    <a:pos x="458" y="128"/>
                  </a:cxn>
                  <a:cxn ang="0">
                    <a:pos x="458" y="150"/>
                  </a:cxn>
                  <a:cxn ang="0">
                    <a:pos x="467" y="143"/>
                  </a:cxn>
                  <a:cxn ang="0">
                    <a:pos x="474" y="154"/>
                  </a:cxn>
                  <a:cxn ang="0">
                    <a:pos x="487" y="229"/>
                  </a:cxn>
                  <a:cxn ang="0">
                    <a:pos x="491" y="309"/>
                  </a:cxn>
                  <a:cxn ang="0">
                    <a:pos x="505" y="384"/>
                  </a:cxn>
                  <a:cxn ang="0">
                    <a:pos x="505" y="424"/>
                  </a:cxn>
                  <a:cxn ang="0">
                    <a:pos x="489" y="451"/>
                  </a:cxn>
                  <a:cxn ang="0">
                    <a:pos x="487" y="443"/>
                  </a:cxn>
                  <a:cxn ang="0">
                    <a:pos x="458" y="422"/>
                  </a:cxn>
                  <a:cxn ang="0">
                    <a:pos x="414" y="405"/>
                  </a:cxn>
                  <a:cxn ang="0">
                    <a:pos x="405" y="400"/>
                  </a:cxn>
                  <a:cxn ang="0">
                    <a:pos x="393" y="396"/>
                  </a:cxn>
                  <a:cxn ang="0">
                    <a:pos x="380" y="386"/>
                  </a:cxn>
                  <a:cxn ang="0">
                    <a:pos x="378" y="374"/>
                  </a:cxn>
                  <a:cxn ang="0">
                    <a:pos x="375" y="366"/>
                  </a:cxn>
                  <a:cxn ang="0">
                    <a:pos x="366" y="360"/>
                  </a:cxn>
                  <a:cxn ang="0">
                    <a:pos x="349" y="350"/>
                  </a:cxn>
                  <a:cxn ang="0">
                    <a:pos x="287" y="364"/>
                  </a:cxn>
                  <a:cxn ang="0">
                    <a:pos x="173" y="386"/>
                  </a:cxn>
                  <a:cxn ang="0">
                    <a:pos x="72" y="407"/>
                  </a:cxn>
                  <a:cxn ang="0">
                    <a:pos x="0" y="390"/>
                  </a:cxn>
                  <a:cxn ang="0">
                    <a:pos x="506" y="465"/>
                  </a:cxn>
                  <a:cxn ang="0">
                    <a:pos x="487" y="475"/>
                  </a:cxn>
                  <a:cxn ang="0">
                    <a:pos x="503" y="449"/>
                  </a:cxn>
                  <a:cxn ang="0">
                    <a:pos x="525" y="429"/>
                  </a:cxn>
                  <a:cxn ang="0">
                    <a:pos x="585" y="407"/>
                  </a:cxn>
                  <a:cxn ang="0">
                    <a:pos x="602" y="398"/>
                  </a:cxn>
                  <a:cxn ang="0">
                    <a:pos x="611" y="396"/>
                  </a:cxn>
                  <a:cxn ang="0">
                    <a:pos x="643" y="383"/>
                  </a:cxn>
                  <a:cxn ang="0">
                    <a:pos x="508" y="470"/>
                  </a:cxn>
                  <a:cxn ang="0">
                    <a:pos x="561" y="448"/>
                  </a:cxn>
                  <a:cxn ang="0">
                    <a:pos x="581" y="434"/>
                  </a:cxn>
                  <a:cxn ang="0">
                    <a:pos x="544" y="458"/>
                  </a:cxn>
                  <a:cxn ang="0">
                    <a:pos x="481" y="470"/>
                  </a:cxn>
                  <a:cxn ang="0">
                    <a:pos x="472" y="487"/>
                  </a:cxn>
                </a:cxnLst>
                <a:rect l="0" t="0" r="r" b="b"/>
                <a:pathLst>
                  <a:path w="643" h="487">
                    <a:moveTo>
                      <a:pt x="0" y="390"/>
                    </a:moveTo>
                    <a:lnTo>
                      <a:pt x="23" y="369"/>
                    </a:lnTo>
                    <a:lnTo>
                      <a:pt x="28" y="360"/>
                    </a:lnTo>
                    <a:lnTo>
                      <a:pt x="43" y="349"/>
                    </a:lnTo>
                    <a:lnTo>
                      <a:pt x="48" y="333"/>
                    </a:lnTo>
                    <a:lnTo>
                      <a:pt x="60" y="321"/>
                    </a:lnTo>
                    <a:lnTo>
                      <a:pt x="52" y="302"/>
                    </a:lnTo>
                    <a:lnTo>
                      <a:pt x="55" y="297"/>
                    </a:lnTo>
                    <a:lnTo>
                      <a:pt x="50" y="292"/>
                    </a:lnTo>
                    <a:lnTo>
                      <a:pt x="40" y="292"/>
                    </a:lnTo>
                    <a:lnTo>
                      <a:pt x="40" y="287"/>
                    </a:lnTo>
                    <a:lnTo>
                      <a:pt x="36" y="273"/>
                    </a:lnTo>
                    <a:lnTo>
                      <a:pt x="81" y="255"/>
                    </a:lnTo>
                    <a:lnTo>
                      <a:pt x="117" y="248"/>
                    </a:lnTo>
                    <a:lnTo>
                      <a:pt x="135" y="248"/>
                    </a:lnTo>
                    <a:lnTo>
                      <a:pt x="151" y="255"/>
                    </a:lnTo>
                    <a:lnTo>
                      <a:pt x="164" y="248"/>
                    </a:lnTo>
                    <a:lnTo>
                      <a:pt x="200" y="241"/>
                    </a:lnTo>
                    <a:lnTo>
                      <a:pt x="212" y="231"/>
                    </a:lnTo>
                    <a:lnTo>
                      <a:pt x="214" y="232"/>
                    </a:lnTo>
                    <a:lnTo>
                      <a:pt x="219" y="222"/>
                    </a:lnTo>
                    <a:lnTo>
                      <a:pt x="231" y="210"/>
                    </a:lnTo>
                    <a:lnTo>
                      <a:pt x="246" y="202"/>
                    </a:lnTo>
                    <a:lnTo>
                      <a:pt x="248" y="191"/>
                    </a:lnTo>
                    <a:lnTo>
                      <a:pt x="245" y="188"/>
                    </a:lnTo>
                    <a:lnTo>
                      <a:pt x="240" y="171"/>
                    </a:lnTo>
                    <a:lnTo>
                      <a:pt x="241" y="162"/>
                    </a:lnTo>
                    <a:lnTo>
                      <a:pt x="245" y="159"/>
                    </a:lnTo>
                    <a:lnTo>
                      <a:pt x="243" y="152"/>
                    </a:lnTo>
                    <a:lnTo>
                      <a:pt x="236" y="147"/>
                    </a:lnTo>
                    <a:lnTo>
                      <a:pt x="231" y="150"/>
                    </a:lnTo>
                    <a:lnTo>
                      <a:pt x="224" y="145"/>
                    </a:lnTo>
                    <a:lnTo>
                      <a:pt x="257" y="108"/>
                    </a:lnTo>
                    <a:lnTo>
                      <a:pt x="260" y="92"/>
                    </a:lnTo>
                    <a:lnTo>
                      <a:pt x="286" y="55"/>
                    </a:lnTo>
                    <a:lnTo>
                      <a:pt x="310" y="34"/>
                    </a:lnTo>
                    <a:lnTo>
                      <a:pt x="325" y="26"/>
                    </a:lnTo>
                    <a:lnTo>
                      <a:pt x="378" y="14"/>
                    </a:lnTo>
                    <a:lnTo>
                      <a:pt x="428" y="0"/>
                    </a:lnTo>
                    <a:lnTo>
                      <a:pt x="428" y="3"/>
                    </a:lnTo>
                    <a:lnTo>
                      <a:pt x="429" y="7"/>
                    </a:lnTo>
                    <a:lnTo>
                      <a:pt x="429" y="17"/>
                    </a:lnTo>
                    <a:lnTo>
                      <a:pt x="431" y="20"/>
                    </a:lnTo>
                    <a:lnTo>
                      <a:pt x="434" y="20"/>
                    </a:lnTo>
                    <a:lnTo>
                      <a:pt x="433" y="31"/>
                    </a:lnTo>
                    <a:lnTo>
                      <a:pt x="434" y="34"/>
                    </a:lnTo>
                    <a:lnTo>
                      <a:pt x="434" y="36"/>
                    </a:lnTo>
                    <a:lnTo>
                      <a:pt x="434" y="39"/>
                    </a:lnTo>
                    <a:lnTo>
                      <a:pt x="434" y="41"/>
                    </a:lnTo>
                    <a:lnTo>
                      <a:pt x="436" y="44"/>
                    </a:lnTo>
                    <a:lnTo>
                      <a:pt x="440" y="48"/>
                    </a:lnTo>
                    <a:lnTo>
                      <a:pt x="440" y="48"/>
                    </a:lnTo>
                    <a:lnTo>
                      <a:pt x="446" y="58"/>
                    </a:lnTo>
                    <a:lnTo>
                      <a:pt x="446" y="61"/>
                    </a:lnTo>
                    <a:lnTo>
                      <a:pt x="445" y="67"/>
                    </a:lnTo>
                    <a:lnTo>
                      <a:pt x="450" y="77"/>
                    </a:lnTo>
                    <a:lnTo>
                      <a:pt x="446" y="84"/>
                    </a:lnTo>
                    <a:lnTo>
                      <a:pt x="446" y="87"/>
                    </a:lnTo>
                    <a:lnTo>
                      <a:pt x="445" y="92"/>
                    </a:lnTo>
                    <a:lnTo>
                      <a:pt x="446" y="96"/>
                    </a:lnTo>
                    <a:lnTo>
                      <a:pt x="445" y="101"/>
                    </a:lnTo>
                    <a:lnTo>
                      <a:pt x="445" y="102"/>
                    </a:lnTo>
                    <a:lnTo>
                      <a:pt x="448" y="104"/>
                    </a:lnTo>
                    <a:lnTo>
                      <a:pt x="448" y="108"/>
                    </a:lnTo>
                    <a:lnTo>
                      <a:pt x="452" y="114"/>
                    </a:lnTo>
                    <a:lnTo>
                      <a:pt x="453" y="118"/>
                    </a:lnTo>
                    <a:lnTo>
                      <a:pt x="455" y="126"/>
                    </a:lnTo>
                    <a:lnTo>
                      <a:pt x="458" y="128"/>
                    </a:lnTo>
                    <a:lnTo>
                      <a:pt x="458" y="130"/>
                    </a:lnTo>
                    <a:lnTo>
                      <a:pt x="458" y="135"/>
                    </a:lnTo>
                    <a:lnTo>
                      <a:pt x="457" y="145"/>
                    </a:lnTo>
                    <a:lnTo>
                      <a:pt x="458" y="150"/>
                    </a:lnTo>
                    <a:lnTo>
                      <a:pt x="460" y="150"/>
                    </a:lnTo>
                    <a:lnTo>
                      <a:pt x="462" y="145"/>
                    </a:lnTo>
                    <a:lnTo>
                      <a:pt x="465" y="143"/>
                    </a:lnTo>
                    <a:lnTo>
                      <a:pt x="467" y="143"/>
                    </a:lnTo>
                    <a:lnTo>
                      <a:pt x="469" y="147"/>
                    </a:lnTo>
                    <a:lnTo>
                      <a:pt x="469" y="149"/>
                    </a:lnTo>
                    <a:lnTo>
                      <a:pt x="470" y="149"/>
                    </a:lnTo>
                    <a:lnTo>
                      <a:pt x="474" y="154"/>
                    </a:lnTo>
                    <a:lnTo>
                      <a:pt x="477" y="176"/>
                    </a:lnTo>
                    <a:lnTo>
                      <a:pt x="486" y="215"/>
                    </a:lnTo>
                    <a:lnTo>
                      <a:pt x="487" y="225"/>
                    </a:lnTo>
                    <a:lnTo>
                      <a:pt x="487" y="229"/>
                    </a:lnTo>
                    <a:lnTo>
                      <a:pt x="491" y="234"/>
                    </a:lnTo>
                    <a:lnTo>
                      <a:pt x="491" y="234"/>
                    </a:lnTo>
                    <a:lnTo>
                      <a:pt x="491" y="261"/>
                    </a:lnTo>
                    <a:lnTo>
                      <a:pt x="491" y="309"/>
                    </a:lnTo>
                    <a:lnTo>
                      <a:pt x="493" y="313"/>
                    </a:lnTo>
                    <a:lnTo>
                      <a:pt x="499" y="352"/>
                    </a:lnTo>
                    <a:lnTo>
                      <a:pt x="501" y="367"/>
                    </a:lnTo>
                    <a:lnTo>
                      <a:pt x="505" y="384"/>
                    </a:lnTo>
                    <a:lnTo>
                      <a:pt x="506" y="393"/>
                    </a:lnTo>
                    <a:lnTo>
                      <a:pt x="513" y="400"/>
                    </a:lnTo>
                    <a:lnTo>
                      <a:pt x="498" y="415"/>
                    </a:lnTo>
                    <a:lnTo>
                      <a:pt x="505" y="424"/>
                    </a:lnTo>
                    <a:lnTo>
                      <a:pt x="506" y="425"/>
                    </a:lnTo>
                    <a:lnTo>
                      <a:pt x="498" y="439"/>
                    </a:lnTo>
                    <a:lnTo>
                      <a:pt x="498" y="446"/>
                    </a:lnTo>
                    <a:lnTo>
                      <a:pt x="489" y="451"/>
                    </a:lnTo>
                    <a:lnTo>
                      <a:pt x="486" y="463"/>
                    </a:lnTo>
                    <a:lnTo>
                      <a:pt x="484" y="460"/>
                    </a:lnTo>
                    <a:lnTo>
                      <a:pt x="486" y="453"/>
                    </a:lnTo>
                    <a:lnTo>
                      <a:pt x="487" y="443"/>
                    </a:lnTo>
                    <a:lnTo>
                      <a:pt x="487" y="437"/>
                    </a:lnTo>
                    <a:lnTo>
                      <a:pt x="487" y="434"/>
                    </a:lnTo>
                    <a:lnTo>
                      <a:pt x="486" y="429"/>
                    </a:lnTo>
                    <a:lnTo>
                      <a:pt x="458" y="422"/>
                    </a:lnTo>
                    <a:lnTo>
                      <a:pt x="457" y="422"/>
                    </a:lnTo>
                    <a:lnTo>
                      <a:pt x="445" y="417"/>
                    </a:lnTo>
                    <a:lnTo>
                      <a:pt x="416" y="407"/>
                    </a:lnTo>
                    <a:lnTo>
                      <a:pt x="414" y="405"/>
                    </a:lnTo>
                    <a:lnTo>
                      <a:pt x="411" y="403"/>
                    </a:lnTo>
                    <a:lnTo>
                      <a:pt x="411" y="400"/>
                    </a:lnTo>
                    <a:lnTo>
                      <a:pt x="409" y="400"/>
                    </a:lnTo>
                    <a:lnTo>
                      <a:pt x="405" y="400"/>
                    </a:lnTo>
                    <a:lnTo>
                      <a:pt x="400" y="400"/>
                    </a:lnTo>
                    <a:lnTo>
                      <a:pt x="397" y="402"/>
                    </a:lnTo>
                    <a:lnTo>
                      <a:pt x="397" y="400"/>
                    </a:lnTo>
                    <a:lnTo>
                      <a:pt x="393" y="396"/>
                    </a:lnTo>
                    <a:lnTo>
                      <a:pt x="390" y="398"/>
                    </a:lnTo>
                    <a:lnTo>
                      <a:pt x="387" y="393"/>
                    </a:lnTo>
                    <a:lnTo>
                      <a:pt x="385" y="390"/>
                    </a:lnTo>
                    <a:lnTo>
                      <a:pt x="380" y="386"/>
                    </a:lnTo>
                    <a:lnTo>
                      <a:pt x="380" y="386"/>
                    </a:lnTo>
                    <a:lnTo>
                      <a:pt x="381" y="383"/>
                    </a:lnTo>
                    <a:lnTo>
                      <a:pt x="378" y="376"/>
                    </a:lnTo>
                    <a:lnTo>
                      <a:pt x="378" y="374"/>
                    </a:lnTo>
                    <a:lnTo>
                      <a:pt x="376" y="369"/>
                    </a:lnTo>
                    <a:lnTo>
                      <a:pt x="375" y="369"/>
                    </a:lnTo>
                    <a:lnTo>
                      <a:pt x="373" y="367"/>
                    </a:lnTo>
                    <a:lnTo>
                      <a:pt x="375" y="366"/>
                    </a:lnTo>
                    <a:lnTo>
                      <a:pt x="371" y="364"/>
                    </a:lnTo>
                    <a:lnTo>
                      <a:pt x="370" y="362"/>
                    </a:lnTo>
                    <a:lnTo>
                      <a:pt x="368" y="362"/>
                    </a:lnTo>
                    <a:lnTo>
                      <a:pt x="366" y="360"/>
                    </a:lnTo>
                    <a:lnTo>
                      <a:pt x="359" y="362"/>
                    </a:lnTo>
                    <a:lnTo>
                      <a:pt x="356" y="355"/>
                    </a:lnTo>
                    <a:lnTo>
                      <a:pt x="352" y="354"/>
                    </a:lnTo>
                    <a:lnTo>
                      <a:pt x="349" y="350"/>
                    </a:lnTo>
                    <a:lnTo>
                      <a:pt x="347" y="350"/>
                    </a:lnTo>
                    <a:lnTo>
                      <a:pt x="339" y="352"/>
                    </a:lnTo>
                    <a:lnTo>
                      <a:pt x="291" y="362"/>
                    </a:lnTo>
                    <a:lnTo>
                      <a:pt x="287" y="364"/>
                    </a:lnTo>
                    <a:lnTo>
                      <a:pt x="255" y="371"/>
                    </a:lnTo>
                    <a:lnTo>
                      <a:pt x="226" y="376"/>
                    </a:lnTo>
                    <a:lnTo>
                      <a:pt x="224" y="376"/>
                    </a:lnTo>
                    <a:lnTo>
                      <a:pt x="173" y="386"/>
                    </a:lnTo>
                    <a:lnTo>
                      <a:pt x="163" y="390"/>
                    </a:lnTo>
                    <a:lnTo>
                      <a:pt x="127" y="396"/>
                    </a:lnTo>
                    <a:lnTo>
                      <a:pt x="120" y="396"/>
                    </a:lnTo>
                    <a:lnTo>
                      <a:pt x="72" y="407"/>
                    </a:lnTo>
                    <a:lnTo>
                      <a:pt x="60" y="408"/>
                    </a:lnTo>
                    <a:lnTo>
                      <a:pt x="17" y="415"/>
                    </a:lnTo>
                    <a:lnTo>
                      <a:pt x="5" y="417"/>
                    </a:lnTo>
                    <a:lnTo>
                      <a:pt x="0" y="390"/>
                    </a:lnTo>
                    <a:close/>
                    <a:moveTo>
                      <a:pt x="508" y="470"/>
                    </a:moveTo>
                    <a:lnTo>
                      <a:pt x="494" y="477"/>
                    </a:lnTo>
                    <a:lnTo>
                      <a:pt x="506" y="466"/>
                    </a:lnTo>
                    <a:lnTo>
                      <a:pt x="506" y="465"/>
                    </a:lnTo>
                    <a:lnTo>
                      <a:pt x="499" y="465"/>
                    </a:lnTo>
                    <a:lnTo>
                      <a:pt x="494" y="468"/>
                    </a:lnTo>
                    <a:lnTo>
                      <a:pt x="498" y="472"/>
                    </a:lnTo>
                    <a:lnTo>
                      <a:pt x="487" y="475"/>
                    </a:lnTo>
                    <a:lnTo>
                      <a:pt x="486" y="470"/>
                    </a:lnTo>
                    <a:lnTo>
                      <a:pt x="487" y="458"/>
                    </a:lnTo>
                    <a:lnTo>
                      <a:pt x="491" y="451"/>
                    </a:lnTo>
                    <a:lnTo>
                      <a:pt x="503" y="449"/>
                    </a:lnTo>
                    <a:lnTo>
                      <a:pt x="501" y="443"/>
                    </a:lnTo>
                    <a:lnTo>
                      <a:pt x="511" y="434"/>
                    </a:lnTo>
                    <a:lnTo>
                      <a:pt x="522" y="434"/>
                    </a:lnTo>
                    <a:lnTo>
                      <a:pt x="525" y="429"/>
                    </a:lnTo>
                    <a:lnTo>
                      <a:pt x="542" y="427"/>
                    </a:lnTo>
                    <a:lnTo>
                      <a:pt x="547" y="420"/>
                    </a:lnTo>
                    <a:lnTo>
                      <a:pt x="556" y="417"/>
                    </a:lnTo>
                    <a:lnTo>
                      <a:pt x="585" y="407"/>
                    </a:lnTo>
                    <a:lnTo>
                      <a:pt x="605" y="383"/>
                    </a:lnTo>
                    <a:lnTo>
                      <a:pt x="609" y="383"/>
                    </a:lnTo>
                    <a:lnTo>
                      <a:pt x="604" y="388"/>
                    </a:lnTo>
                    <a:lnTo>
                      <a:pt x="602" y="398"/>
                    </a:lnTo>
                    <a:lnTo>
                      <a:pt x="592" y="407"/>
                    </a:lnTo>
                    <a:lnTo>
                      <a:pt x="590" y="415"/>
                    </a:lnTo>
                    <a:lnTo>
                      <a:pt x="600" y="410"/>
                    </a:lnTo>
                    <a:lnTo>
                      <a:pt x="611" y="396"/>
                    </a:lnTo>
                    <a:lnTo>
                      <a:pt x="617" y="393"/>
                    </a:lnTo>
                    <a:lnTo>
                      <a:pt x="628" y="395"/>
                    </a:lnTo>
                    <a:lnTo>
                      <a:pt x="638" y="383"/>
                    </a:lnTo>
                    <a:lnTo>
                      <a:pt x="643" y="383"/>
                    </a:lnTo>
                    <a:lnTo>
                      <a:pt x="640" y="388"/>
                    </a:lnTo>
                    <a:lnTo>
                      <a:pt x="599" y="422"/>
                    </a:lnTo>
                    <a:lnTo>
                      <a:pt x="532" y="456"/>
                    </a:lnTo>
                    <a:lnTo>
                      <a:pt x="508" y="470"/>
                    </a:lnTo>
                    <a:close/>
                    <a:moveTo>
                      <a:pt x="544" y="458"/>
                    </a:moveTo>
                    <a:lnTo>
                      <a:pt x="544" y="456"/>
                    </a:lnTo>
                    <a:lnTo>
                      <a:pt x="547" y="456"/>
                    </a:lnTo>
                    <a:lnTo>
                      <a:pt x="561" y="448"/>
                    </a:lnTo>
                    <a:lnTo>
                      <a:pt x="573" y="437"/>
                    </a:lnTo>
                    <a:lnTo>
                      <a:pt x="580" y="432"/>
                    </a:lnTo>
                    <a:lnTo>
                      <a:pt x="581" y="432"/>
                    </a:lnTo>
                    <a:lnTo>
                      <a:pt x="581" y="434"/>
                    </a:lnTo>
                    <a:lnTo>
                      <a:pt x="568" y="443"/>
                    </a:lnTo>
                    <a:lnTo>
                      <a:pt x="563" y="448"/>
                    </a:lnTo>
                    <a:lnTo>
                      <a:pt x="547" y="456"/>
                    </a:lnTo>
                    <a:lnTo>
                      <a:pt x="544" y="458"/>
                    </a:lnTo>
                    <a:close/>
                    <a:moveTo>
                      <a:pt x="472" y="487"/>
                    </a:moveTo>
                    <a:lnTo>
                      <a:pt x="470" y="484"/>
                    </a:lnTo>
                    <a:lnTo>
                      <a:pt x="474" y="473"/>
                    </a:lnTo>
                    <a:lnTo>
                      <a:pt x="481" y="470"/>
                    </a:lnTo>
                    <a:lnTo>
                      <a:pt x="484" y="475"/>
                    </a:lnTo>
                    <a:lnTo>
                      <a:pt x="481" y="482"/>
                    </a:lnTo>
                    <a:lnTo>
                      <a:pt x="475" y="487"/>
                    </a:lnTo>
                    <a:lnTo>
                      <a:pt x="472" y="487"/>
                    </a:lnTo>
                    <a:close/>
                  </a:path>
                </a:pathLst>
              </a:custGeom>
              <a:solidFill>
                <a:srgbClr val="95B3D7"/>
              </a:solidFill>
              <a:ln w="6350" cap="flat" cmpd="sng">
                <a:solidFill>
                  <a:sysClr val="window" lastClr="FFFFFF"/>
                </a:solid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62" name="Freeform 22">
                <a:extLst>
                  <a:ext uri="{FF2B5EF4-FFF2-40B4-BE49-F238E27FC236}">
                    <a16:creationId xmlns:a16="http://schemas.microsoft.com/office/drawing/2014/main" id="{251B2D67-7145-8256-B3F6-4B68B580C728}"/>
                  </a:ext>
                </a:extLst>
              </p:cNvPr>
              <p:cNvSpPr>
                <a:spLocks/>
              </p:cNvSpPr>
              <p:nvPr/>
            </p:nvSpPr>
            <p:spPr bwMode="gray">
              <a:xfrm>
                <a:off x="7234363" y="2952637"/>
                <a:ext cx="795469" cy="515284"/>
              </a:xfrm>
              <a:custGeom>
                <a:avLst/>
                <a:gdLst/>
                <a:ahLst/>
                <a:cxnLst>
                  <a:cxn ang="0">
                    <a:pos x="216" y="289"/>
                  </a:cxn>
                  <a:cxn ang="0">
                    <a:pos x="168" y="298"/>
                  </a:cxn>
                  <a:cxn ang="0">
                    <a:pos x="100" y="310"/>
                  </a:cxn>
                  <a:cxn ang="0">
                    <a:pos x="40" y="320"/>
                  </a:cxn>
                  <a:cxn ang="0">
                    <a:pos x="31" y="274"/>
                  </a:cxn>
                  <a:cxn ang="0">
                    <a:pos x="23" y="222"/>
                  </a:cxn>
                  <a:cxn ang="0">
                    <a:pos x="14" y="171"/>
                  </a:cxn>
                  <a:cxn ang="0">
                    <a:pos x="2" y="94"/>
                  </a:cxn>
                  <a:cxn ang="0">
                    <a:pos x="58" y="67"/>
                  </a:cxn>
                  <a:cxn ang="0">
                    <a:pos x="125" y="57"/>
                  </a:cxn>
                  <a:cxn ang="0">
                    <a:pos x="216" y="40"/>
                  </a:cxn>
                  <a:cxn ang="0">
                    <a:pos x="279" y="26"/>
                  </a:cxn>
                  <a:cxn ang="0">
                    <a:pos x="344" y="12"/>
                  </a:cxn>
                  <a:cxn ang="0">
                    <a:pos x="402" y="0"/>
                  </a:cxn>
                  <a:cxn ang="0">
                    <a:pos x="412" y="12"/>
                  </a:cxn>
                  <a:cxn ang="0">
                    <a:pos x="423" y="12"/>
                  </a:cxn>
                  <a:cxn ang="0">
                    <a:pos x="426" y="17"/>
                  </a:cxn>
                  <a:cxn ang="0">
                    <a:pos x="431" y="24"/>
                  </a:cxn>
                  <a:cxn ang="0">
                    <a:pos x="433" y="36"/>
                  </a:cxn>
                  <a:cxn ang="0">
                    <a:pos x="440" y="43"/>
                  </a:cxn>
                  <a:cxn ang="0">
                    <a:pos x="450" y="50"/>
                  </a:cxn>
                  <a:cxn ang="0">
                    <a:pos x="458" y="50"/>
                  </a:cxn>
                  <a:cxn ang="0">
                    <a:pos x="464" y="53"/>
                  </a:cxn>
                  <a:cxn ang="0">
                    <a:pos x="462" y="63"/>
                  </a:cxn>
                  <a:cxn ang="0">
                    <a:pos x="458" y="74"/>
                  </a:cxn>
                  <a:cxn ang="0">
                    <a:pos x="453" y="87"/>
                  </a:cxn>
                  <a:cxn ang="0">
                    <a:pos x="453" y="91"/>
                  </a:cxn>
                  <a:cxn ang="0">
                    <a:pos x="446" y="99"/>
                  </a:cxn>
                  <a:cxn ang="0">
                    <a:pos x="443" y="106"/>
                  </a:cxn>
                  <a:cxn ang="0">
                    <a:pos x="452" y="113"/>
                  </a:cxn>
                  <a:cxn ang="0">
                    <a:pos x="450" y="120"/>
                  </a:cxn>
                  <a:cxn ang="0">
                    <a:pos x="445" y="127"/>
                  </a:cxn>
                  <a:cxn ang="0">
                    <a:pos x="445" y="135"/>
                  </a:cxn>
                  <a:cxn ang="0">
                    <a:pos x="446" y="142"/>
                  </a:cxn>
                  <a:cxn ang="0">
                    <a:pos x="448" y="149"/>
                  </a:cxn>
                  <a:cxn ang="0">
                    <a:pos x="457" y="149"/>
                  </a:cxn>
                  <a:cxn ang="0">
                    <a:pos x="462" y="161"/>
                  </a:cxn>
                  <a:cxn ang="0">
                    <a:pos x="469" y="161"/>
                  </a:cxn>
                  <a:cxn ang="0">
                    <a:pos x="476" y="169"/>
                  </a:cxn>
                  <a:cxn ang="0">
                    <a:pos x="493" y="181"/>
                  </a:cxn>
                  <a:cxn ang="0">
                    <a:pos x="487" y="190"/>
                  </a:cxn>
                  <a:cxn ang="0">
                    <a:pos x="477" y="200"/>
                  </a:cxn>
                  <a:cxn ang="0">
                    <a:pos x="470" y="209"/>
                  </a:cxn>
                  <a:cxn ang="0">
                    <a:pos x="467" y="214"/>
                  </a:cxn>
                  <a:cxn ang="0">
                    <a:pos x="465" y="221"/>
                  </a:cxn>
                  <a:cxn ang="0">
                    <a:pos x="453" y="228"/>
                  </a:cxn>
                  <a:cxn ang="0">
                    <a:pos x="434" y="233"/>
                  </a:cxn>
                  <a:cxn ang="0">
                    <a:pos x="423" y="241"/>
                  </a:cxn>
                  <a:cxn ang="0">
                    <a:pos x="392" y="253"/>
                  </a:cxn>
                  <a:cxn ang="0">
                    <a:pos x="340" y="265"/>
                  </a:cxn>
                  <a:cxn ang="0">
                    <a:pos x="286" y="275"/>
                  </a:cxn>
                </a:cxnLst>
                <a:rect l="0" t="0" r="r" b="b"/>
                <a:pathLst>
                  <a:path w="494" h="320">
                    <a:moveTo>
                      <a:pt x="284" y="275"/>
                    </a:moveTo>
                    <a:lnTo>
                      <a:pt x="235" y="286"/>
                    </a:lnTo>
                    <a:lnTo>
                      <a:pt x="216" y="289"/>
                    </a:lnTo>
                    <a:lnTo>
                      <a:pt x="212" y="289"/>
                    </a:lnTo>
                    <a:lnTo>
                      <a:pt x="176" y="296"/>
                    </a:lnTo>
                    <a:lnTo>
                      <a:pt x="168" y="298"/>
                    </a:lnTo>
                    <a:lnTo>
                      <a:pt x="130" y="304"/>
                    </a:lnTo>
                    <a:lnTo>
                      <a:pt x="123" y="306"/>
                    </a:lnTo>
                    <a:lnTo>
                      <a:pt x="100" y="310"/>
                    </a:lnTo>
                    <a:lnTo>
                      <a:pt x="88" y="313"/>
                    </a:lnTo>
                    <a:lnTo>
                      <a:pt x="47" y="320"/>
                    </a:lnTo>
                    <a:lnTo>
                      <a:pt x="40" y="320"/>
                    </a:lnTo>
                    <a:lnTo>
                      <a:pt x="35" y="296"/>
                    </a:lnTo>
                    <a:lnTo>
                      <a:pt x="33" y="289"/>
                    </a:lnTo>
                    <a:lnTo>
                      <a:pt x="31" y="274"/>
                    </a:lnTo>
                    <a:lnTo>
                      <a:pt x="28" y="248"/>
                    </a:lnTo>
                    <a:lnTo>
                      <a:pt x="26" y="239"/>
                    </a:lnTo>
                    <a:lnTo>
                      <a:pt x="23" y="222"/>
                    </a:lnTo>
                    <a:lnTo>
                      <a:pt x="19" y="200"/>
                    </a:lnTo>
                    <a:lnTo>
                      <a:pt x="19" y="195"/>
                    </a:lnTo>
                    <a:lnTo>
                      <a:pt x="14" y="171"/>
                    </a:lnTo>
                    <a:lnTo>
                      <a:pt x="9" y="132"/>
                    </a:lnTo>
                    <a:lnTo>
                      <a:pt x="7" y="132"/>
                    </a:lnTo>
                    <a:lnTo>
                      <a:pt x="2" y="94"/>
                    </a:lnTo>
                    <a:lnTo>
                      <a:pt x="0" y="79"/>
                    </a:lnTo>
                    <a:lnTo>
                      <a:pt x="53" y="40"/>
                    </a:lnTo>
                    <a:lnTo>
                      <a:pt x="58" y="67"/>
                    </a:lnTo>
                    <a:lnTo>
                      <a:pt x="70" y="65"/>
                    </a:lnTo>
                    <a:lnTo>
                      <a:pt x="113" y="58"/>
                    </a:lnTo>
                    <a:lnTo>
                      <a:pt x="125" y="57"/>
                    </a:lnTo>
                    <a:lnTo>
                      <a:pt x="173" y="46"/>
                    </a:lnTo>
                    <a:lnTo>
                      <a:pt x="180" y="46"/>
                    </a:lnTo>
                    <a:lnTo>
                      <a:pt x="216" y="40"/>
                    </a:lnTo>
                    <a:lnTo>
                      <a:pt x="226" y="36"/>
                    </a:lnTo>
                    <a:lnTo>
                      <a:pt x="277" y="26"/>
                    </a:lnTo>
                    <a:lnTo>
                      <a:pt x="279" y="26"/>
                    </a:lnTo>
                    <a:lnTo>
                      <a:pt x="308" y="21"/>
                    </a:lnTo>
                    <a:lnTo>
                      <a:pt x="340" y="14"/>
                    </a:lnTo>
                    <a:lnTo>
                      <a:pt x="344" y="12"/>
                    </a:lnTo>
                    <a:lnTo>
                      <a:pt x="392" y="2"/>
                    </a:lnTo>
                    <a:lnTo>
                      <a:pt x="400" y="0"/>
                    </a:lnTo>
                    <a:lnTo>
                      <a:pt x="402" y="0"/>
                    </a:lnTo>
                    <a:lnTo>
                      <a:pt x="405" y="4"/>
                    </a:lnTo>
                    <a:lnTo>
                      <a:pt x="409" y="5"/>
                    </a:lnTo>
                    <a:lnTo>
                      <a:pt x="412" y="12"/>
                    </a:lnTo>
                    <a:lnTo>
                      <a:pt x="419" y="10"/>
                    </a:lnTo>
                    <a:lnTo>
                      <a:pt x="421" y="12"/>
                    </a:lnTo>
                    <a:lnTo>
                      <a:pt x="423" y="12"/>
                    </a:lnTo>
                    <a:lnTo>
                      <a:pt x="424" y="14"/>
                    </a:lnTo>
                    <a:lnTo>
                      <a:pt x="428" y="16"/>
                    </a:lnTo>
                    <a:lnTo>
                      <a:pt x="426" y="17"/>
                    </a:lnTo>
                    <a:lnTo>
                      <a:pt x="428" y="19"/>
                    </a:lnTo>
                    <a:lnTo>
                      <a:pt x="429" y="19"/>
                    </a:lnTo>
                    <a:lnTo>
                      <a:pt x="431" y="24"/>
                    </a:lnTo>
                    <a:lnTo>
                      <a:pt x="431" y="26"/>
                    </a:lnTo>
                    <a:lnTo>
                      <a:pt x="434" y="33"/>
                    </a:lnTo>
                    <a:lnTo>
                      <a:pt x="433" y="36"/>
                    </a:lnTo>
                    <a:lnTo>
                      <a:pt x="433" y="36"/>
                    </a:lnTo>
                    <a:lnTo>
                      <a:pt x="438" y="40"/>
                    </a:lnTo>
                    <a:lnTo>
                      <a:pt x="440" y="43"/>
                    </a:lnTo>
                    <a:lnTo>
                      <a:pt x="443" y="48"/>
                    </a:lnTo>
                    <a:lnTo>
                      <a:pt x="446" y="46"/>
                    </a:lnTo>
                    <a:lnTo>
                      <a:pt x="450" y="50"/>
                    </a:lnTo>
                    <a:lnTo>
                      <a:pt x="450" y="52"/>
                    </a:lnTo>
                    <a:lnTo>
                      <a:pt x="453" y="50"/>
                    </a:lnTo>
                    <a:lnTo>
                      <a:pt x="458" y="50"/>
                    </a:lnTo>
                    <a:lnTo>
                      <a:pt x="462" y="50"/>
                    </a:lnTo>
                    <a:lnTo>
                      <a:pt x="464" y="50"/>
                    </a:lnTo>
                    <a:lnTo>
                      <a:pt x="464" y="53"/>
                    </a:lnTo>
                    <a:lnTo>
                      <a:pt x="467" y="55"/>
                    </a:lnTo>
                    <a:lnTo>
                      <a:pt x="469" y="57"/>
                    </a:lnTo>
                    <a:lnTo>
                      <a:pt x="462" y="63"/>
                    </a:lnTo>
                    <a:lnTo>
                      <a:pt x="462" y="65"/>
                    </a:lnTo>
                    <a:lnTo>
                      <a:pt x="460" y="67"/>
                    </a:lnTo>
                    <a:lnTo>
                      <a:pt x="458" y="74"/>
                    </a:lnTo>
                    <a:lnTo>
                      <a:pt x="458" y="75"/>
                    </a:lnTo>
                    <a:lnTo>
                      <a:pt x="457" y="82"/>
                    </a:lnTo>
                    <a:lnTo>
                      <a:pt x="453" y="87"/>
                    </a:lnTo>
                    <a:lnTo>
                      <a:pt x="452" y="89"/>
                    </a:lnTo>
                    <a:lnTo>
                      <a:pt x="452" y="91"/>
                    </a:lnTo>
                    <a:lnTo>
                      <a:pt x="453" y="91"/>
                    </a:lnTo>
                    <a:lnTo>
                      <a:pt x="452" y="93"/>
                    </a:lnTo>
                    <a:lnTo>
                      <a:pt x="450" y="98"/>
                    </a:lnTo>
                    <a:lnTo>
                      <a:pt x="446" y="99"/>
                    </a:lnTo>
                    <a:lnTo>
                      <a:pt x="443" y="101"/>
                    </a:lnTo>
                    <a:lnTo>
                      <a:pt x="443" y="104"/>
                    </a:lnTo>
                    <a:lnTo>
                      <a:pt x="443" y="106"/>
                    </a:lnTo>
                    <a:lnTo>
                      <a:pt x="448" y="111"/>
                    </a:lnTo>
                    <a:lnTo>
                      <a:pt x="450" y="113"/>
                    </a:lnTo>
                    <a:lnTo>
                      <a:pt x="452" y="113"/>
                    </a:lnTo>
                    <a:lnTo>
                      <a:pt x="452" y="115"/>
                    </a:lnTo>
                    <a:lnTo>
                      <a:pt x="448" y="118"/>
                    </a:lnTo>
                    <a:lnTo>
                      <a:pt x="450" y="120"/>
                    </a:lnTo>
                    <a:lnTo>
                      <a:pt x="450" y="123"/>
                    </a:lnTo>
                    <a:lnTo>
                      <a:pt x="448" y="125"/>
                    </a:lnTo>
                    <a:lnTo>
                      <a:pt x="445" y="127"/>
                    </a:lnTo>
                    <a:lnTo>
                      <a:pt x="443" y="130"/>
                    </a:lnTo>
                    <a:lnTo>
                      <a:pt x="445" y="132"/>
                    </a:lnTo>
                    <a:lnTo>
                      <a:pt x="445" y="135"/>
                    </a:lnTo>
                    <a:lnTo>
                      <a:pt x="446" y="137"/>
                    </a:lnTo>
                    <a:lnTo>
                      <a:pt x="445" y="140"/>
                    </a:lnTo>
                    <a:lnTo>
                      <a:pt x="446" y="142"/>
                    </a:lnTo>
                    <a:lnTo>
                      <a:pt x="446" y="144"/>
                    </a:lnTo>
                    <a:lnTo>
                      <a:pt x="448" y="147"/>
                    </a:lnTo>
                    <a:lnTo>
                      <a:pt x="448" y="149"/>
                    </a:lnTo>
                    <a:lnTo>
                      <a:pt x="448" y="149"/>
                    </a:lnTo>
                    <a:lnTo>
                      <a:pt x="453" y="147"/>
                    </a:lnTo>
                    <a:lnTo>
                      <a:pt x="457" y="149"/>
                    </a:lnTo>
                    <a:lnTo>
                      <a:pt x="458" y="151"/>
                    </a:lnTo>
                    <a:lnTo>
                      <a:pt x="460" y="157"/>
                    </a:lnTo>
                    <a:lnTo>
                      <a:pt x="462" y="161"/>
                    </a:lnTo>
                    <a:lnTo>
                      <a:pt x="465" y="163"/>
                    </a:lnTo>
                    <a:lnTo>
                      <a:pt x="467" y="161"/>
                    </a:lnTo>
                    <a:lnTo>
                      <a:pt x="469" y="161"/>
                    </a:lnTo>
                    <a:lnTo>
                      <a:pt x="472" y="168"/>
                    </a:lnTo>
                    <a:lnTo>
                      <a:pt x="474" y="168"/>
                    </a:lnTo>
                    <a:lnTo>
                      <a:pt x="476" y="169"/>
                    </a:lnTo>
                    <a:lnTo>
                      <a:pt x="479" y="171"/>
                    </a:lnTo>
                    <a:lnTo>
                      <a:pt x="482" y="176"/>
                    </a:lnTo>
                    <a:lnTo>
                      <a:pt x="493" y="181"/>
                    </a:lnTo>
                    <a:lnTo>
                      <a:pt x="494" y="185"/>
                    </a:lnTo>
                    <a:lnTo>
                      <a:pt x="494" y="187"/>
                    </a:lnTo>
                    <a:lnTo>
                      <a:pt x="487" y="190"/>
                    </a:lnTo>
                    <a:lnTo>
                      <a:pt x="484" y="195"/>
                    </a:lnTo>
                    <a:lnTo>
                      <a:pt x="479" y="198"/>
                    </a:lnTo>
                    <a:lnTo>
                      <a:pt x="477" y="200"/>
                    </a:lnTo>
                    <a:lnTo>
                      <a:pt x="472" y="205"/>
                    </a:lnTo>
                    <a:lnTo>
                      <a:pt x="472" y="207"/>
                    </a:lnTo>
                    <a:lnTo>
                      <a:pt x="470" y="209"/>
                    </a:lnTo>
                    <a:lnTo>
                      <a:pt x="469" y="209"/>
                    </a:lnTo>
                    <a:lnTo>
                      <a:pt x="467" y="212"/>
                    </a:lnTo>
                    <a:lnTo>
                      <a:pt x="467" y="214"/>
                    </a:lnTo>
                    <a:lnTo>
                      <a:pt x="469" y="217"/>
                    </a:lnTo>
                    <a:lnTo>
                      <a:pt x="469" y="219"/>
                    </a:lnTo>
                    <a:lnTo>
                      <a:pt x="465" y="221"/>
                    </a:lnTo>
                    <a:lnTo>
                      <a:pt x="460" y="224"/>
                    </a:lnTo>
                    <a:lnTo>
                      <a:pt x="460" y="226"/>
                    </a:lnTo>
                    <a:lnTo>
                      <a:pt x="453" y="228"/>
                    </a:lnTo>
                    <a:lnTo>
                      <a:pt x="448" y="233"/>
                    </a:lnTo>
                    <a:lnTo>
                      <a:pt x="443" y="231"/>
                    </a:lnTo>
                    <a:lnTo>
                      <a:pt x="434" y="233"/>
                    </a:lnTo>
                    <a:lnTo>
                      <a:pt x="429" y="233"/>
                    </a:lnTo>
                    <a:lnTo>
                      <a:pt x="426" y="236"/>
                    </a:lnTo>
                    <a:lnTo>
                      <a:pt x="423" y="241"/>
                    </a:lnTo>
                    <a:lnTo>
                      <a:pt x="421" y="248"/>
                    </a:lnTo>
                    <a:lnTo>
                      <a:pt x="419" y="248"/>
                    </a:lnTo>
                    <a:lnTo>
                      <a:pt x="392" y="253"/>
                    </a:lnTo>
                    <a:lnTo>
                      <a:pt x="385" y="255"/>
                    </a:lnTo>
                    <a:lnTo>
                      <a:pt x="358" y="262"/>
                    </a:lnTo>
                    <a:lnTo>
                      <a:pt x="340" y="265"/>
                    </a:lnTo>
                    <a:lnTo>
                      <a:pt x="323" y="269"/>
                    </a:lnTo>
                    <a:lnTo>
                      <a:pt x="305" y="272"/>
                    </a:lnTo>
                    <a:lnTo>
                      <a:pt x="286" y="275"/>
                    </a:lnTo>
                    <a:lnTo>
                      <a:pt x="284" y="275"/>
                    </a:lnTo>
                    <a:close/>
                  </a:path>
                </a:pathLst>
              </a:custGeom>
              <a:solidFill>
                <a:sysClr val="window" lastClr="FFFFFF">
                  <a:lumMod val="85000"/>
                </a:sysClr>
              </a:solidFill>
              <a:ln w="6350" cap="flat" cmpd="sng">
                <a:solidFill>
                  <a:sysClr val="window" lastClr="FFFFFF"/>
                </a:solid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63" name="Freeform 23">
                <a:extLst>
                  <a:ext uri="{FF2B5EF4-FFF2-40B4-BE49-F238E27FC236}">
                    <a16:creationId xmlns:a16="http://schemas.microsoft.com/office/drawing/2014/main" id="{5B62225C-8C5A-38B2-72E7-A0FFD3457303}"/>
                  </a:ext>
                </a:extLst>
              </p:cNvPr>
              <p:cNvSpPr>
                <a:spLocks/>
              </p:cNvSpPr>
              <p:nvPr/>
            </p:nvSpPr>
            <p:spPr bwMode="gray">
              <a:xfrm>
                <a:off x="8113566" y="2843138"/>
                <a:ext cx="233488" cy="230268"/>
              </a:xfrm>
              <a:custGeom>
                <a:avLst/>
                <a:gdLst/>
                <a:ahLst/>
                <a:cxnLst>
                  <a:cxn ang="0">
                    <a:pos x="8" y="85"/>
                  </a:cxn>
                  <a:cxn ang="0">
                    <a:pos x="6" y="70"/>
                  </a:cxn>
                  <a:cxn ang="0">
                    <a:pos x="0" y="31"/>
                  </a:cxn>
                  <a:cxn ang="0">
                    <a:pos x="34" y="22"/>
                  </a:cxn>
                  <a:cxn ang="0">
                    <a:pos x="35" y="22"/>
                  </a:cxn>
                  <a:cxn ang="0">
                    <a:pos x="51" y="19"/>
                  </a:cxn>
                  <a:cxn ang="0">
                    <a:pos x="51" y="22"/>
                  </a:cxn>
                  <a:cxn ang="0">
                    <a:pos x="56" y="20"/>
                  </a:cxn>
                  <a:cxn ang="0">
                    <a:pos x="56" y="17"/>
                  </a:cxn>
                  <a:cxn ang="0">
                    <a:pos x="66" y="15"/>
                  </a:cxn>
                  <a:cxn ang="0">
                    <a:pos x="68" y="15"/>
                  </a:cxn>
                  <a:cxn ang="0">
                    <a:pos x="70" y="15"/>
                  </a:cxn>
                  <a:cxn ang="0">
                    <a:pos x="70" y="14"/>
                  </a:cxn>
                  <a:cxn ang="0">
                    <a:pos x="75" y="14"/>
                  </a:cxn>
                  <a:cxn ang="0">
                    <a:pos x="104" y="7"/>
                  </a:cxn>
                  <a:cxn ang="0">
                    <a:pos x="107" y="5"/>
                  </a:cxn>
                  <a:cxn ang="0">
                    <a:pos x="129" y="0"/>
                  </a:cxn>
                  <a:cxn ang="0">
                    <a:pos x="129" y="2"/>
                  </a:cxn>
                  <a:cxn ang="0">
                    <a:pos x="138" y="31"/>
                  </a:cxn>
                  <a:cxn ang="0">
                    <a:pos x="140" y="39"/>
                  </a:cxn>
                  <a:cxn ang="0">
                    <a:pos x="141" y="44"/>
                  </a:cxn>
                  <a:cxn ang="0">
                    <a:pos x="145" y="63"/>
                  </a:cxn>
                  <a:cxn ang="0">
                    <a:pos x="143" y="65"/>
                  </a:cxn>
                  <a:cxn ang="0">
                    <a:pos x="145" y="72"/>
                  </a:cxn>
                  <a:cxn ang="0">
                    <a:pos x="145" y="73"/>
                  </a:cxn>
                  <a:cxn ang="0">
                    <a:pos x="143" y="75"/>
                  </a:cxn>
                  <a:cxn ang="0">
                    <a:pos x="112" y="87"/>
                  </a:cxn>
                  <a:cxn ang="0">
                    <a:pos x="109" y="87"/>
                  </a:cxn>
                  <a:cxn ang="0">
                    <a:pos x="102" y="80"/>
                  </a:cxn>
                  <a:cxn ang="0">
                    <a:pos x="104" y="89"/>
                  </a:cxn>
                  <a:cxn ang="0">
                    <a:pos x="94" y="94"/>
                  </a:cxn>
                  <a:cxn ang="0">
                    <a:pos x="65" y="101"/>
                  </a:cxn>
                  <a:cxn ang="0">
                    <a:pos x="51" y="116"/>
                  </a:cxn>
                  <a:cxn ang="0">
                    <a:pos x="13" y="143"/>
                  </a:cxn>
                  <a:cxn ang="0">
                    <a:pos x="12" y="142"/>
                  </a:cxn>
                  <a:cxn ang="0">
                    <a:pos x="5" y="133"/>
                  </a:cxn>
                  <a:cxn ang="0">
                    <a:pos x="20" y="118"/>
                  </a:cxn>
                  <a:cxn ang="0">
                    <a:pos x="13" y="111"/>
                  </a:cxn>
                  <a:cxn ang="0">
                    <a:pos x="12" y="102"/>
                  </a:cxn>
                  <a:cxn ang="0">
                    <a:pos x="8" y="85"/>
                  </a:cxn>
                </a:cxnLst>
                <a:rect l="0" t="0" r="r" b="b"/>
                <a:pathLst>
                  <a:path w="145" h="143">
                    <a:moveTo>
                      <a:pt x="8" y="85"/>
                    </a:moveTo>
                    <a:lnTo>
                      <a:pt x="6" y="70"/>
                    </a:lnTo>
                    <a:lnTo>
                      <a:pt x="0" y="31"/>
                    </a:lnTo>
                    <a:lnTo>
                      <a:pt x="34" y="22"/>
                    </a:lnTo>
                    <a:lnTo>
                      <a:pt x="35" y="22"/>
                    </a:lnTo>
                    <a:lnTo>
                      <a:pt x="51" y="19"/>
                    </a:lnTo>
                    <a:lnTo>
                      <a:pt x="51" y="22"/>
                    </a:lnTo>
                    <a:lnTo>
                      <a:pt x="56" y="20"/>
                    </a:lnTo>
                    <a:lnTo>
                      <a:pt x="56" y="17"/>
                    </a:lnTo>
                    <a:lnTo>
                      <a:pt x="66" y="15"/>
                    </a:lnTo>
                    <a:lnTo>
                      <a:pt x="68" y="15"/>
                    </a:lnTo>
                    <a:lnTo>
                      <a:pt x="70" y="15"/>
                    </a:lnTo>
                    <a:lnTo>
                      <a:pt x="70" y="14"/>
                    </a:lnTo>
                    <a:lnTo>
                      <a:pt x="75" y="14"/>
                    </a:lnTo>
                    <a:lnTo>
                      <a:pt x="104" y="7"/>
                    </a:lnTo>
                    <a:lnTo>
                      <a:pt x="107" y="5"/>
                    </a:lnTo>
                    <a:lnTo>
                      <a:pt x="129" y="0"/>
                    </a:lnTo>
                    <a:lnTo>
                      <a:pt x="129" y="2"/>
                    </a:lnTo>
                    <a:lnTo>
                      <a:pt x="138" y="31"/>
                    </a:lnTo>
                    <a:lnTo>
                      <a:pt x="140" y="39"/>
                    </a:lnTo>
                    <a:lnTo>
                      <a:pt x="141" y="44"/>
                    </a:lnTo>
                    <a:lnTo>
                      <a:pt x="145" y="63"/>
                    </a:lnTo>
                    <a:lnTo>
                      <a:pt x="143" y="65"/>
                    </a:lnTo>
                    <a:lnTo>
                      <a:pt x="145" y="72"/>
                    </a:lnTo>
                    <a:lnTo>
                      <a:pt x="145" y="73"/>
                    </a:lnTo>
                    <a:lnTo>
                      <a:pt x="143" y="75"/>
                    </a:lnTo>
                    <a:lnTo>
                      <a:pt x="112" y="87"/>
                    </a:lnTo>
                    <a:lnTo>
                      <a:pt x="109" y="87"/>
                    </a:lnTo>
                    <a:lnTo>
                      <a:pt x="102" y="80"/>
                    </a:lnTo>
                    <a:lnTo>
                      <a:pt x="104" y="89"/>
                    </a:lnTo>
                    <a:lnTo>
                      <a:pt x="94" y="94"/>
                    </a:lnTo>
                    <a:lnTo>
                      <a:pt x="65" y="101"/>
                    </a:lnTo>
                    <a:lnTo>
                      <a:pt x="51" y="116"/>
                    </a:lnTo>
                    <a:lnTo>
                      <a:pt x="13" y="143"/>
                    </a:lnTo>
                    <a:lnTo>
                      <a:pt x="12" y="142"/>
                    </a:lnTo>
                    <a:lnTo>
                      <a:pt x="5" y="133"/>
                    </a:lnTo>
                    <a:lnTo>
                      <a:pt x="20" y="118"/>
                    </a:lnTo>
                    <a:lnTo>
                      <a:pt x="13" y="111"/>
                    </a:lnTo>
                    <a:lnTo>
                      <a:pt x="12" y="102"/>
                    </a:lnTo>
                    <a:lnTo>
                      <a:pt x="8" y="85"/>
                    </a:lnTo>
                    <a:close/>
                  </a:path>
                </a:pathLst>
              </a:custGeom>
              <a:solidFill>
                <a:sysClr val="window" lastClr="FFFFFF">
                  <a:lumMod val="85000"/>
                </a:sysClr>
              </a:solidFill>
              <a:ln w="6350" cap="flat" cmpd="sng">
                <a:solidFill>
                  <a:sysClr val="window" lastClr="FFFFFF"/>
                </a:solid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64" name="Freeform 24">
                <a:extLst>
                  <a:ext uri="{FF2B5EF4-FFF2-40B4-BE49-F238E27FC236}">
                    <a16:creationId xmlns:a16="http://schemas.microsoft.com/office/drawing/2014/main" id="{7011417E-27D4-0A8C-5DDA-1ECEB191CDCA}"/>
                  </a:ext>
                </a:extLst>
              </p:cNvPr>
              <p:cNvSpPr>
                <a:spLocks noEditPoints="1"/>
              </p:cNvSpPr>
              <p:nvPr/>
            </p:nvSpPr>
            <p:spPr bwMode="gray">
              <a:xfrm>
                <a:off x="8321290" y="2831867"/>
                <a:ext cx="107888" cy="132041"/>
              </a:xfrm>
              <a:custGeom>
                <a:avLst/>
                <a:gdLst/>
                <a:ahLst/>
                <a:cxnLst>
                  <a:cxn ang="0">
                    <a:pos x="12" y="51"/>
                  </a:cxn>
                  <a:cxn ang="0">
                    <a:pos x="11" y="46"/>
                  </a:cxn>
                  <a:cxn ang="0">
                    <a:pos x="9" y="38"/>
                  </a:cxn>
                  <a:cxn ang="0">
                    <a:pos x="0" y="9"/>
                  </a:cxn>
                  <a:cxn ang="0">
                    <a:pos x="24" y="2"/>
                  </a:cxn>
                  <a:cxn ang="0">
                    <a:pos x="33" y="0"/>
                  </a:cxn>
                  <a:cxn ang="0">
                    <a:pos x="33" y="3"/>
                  </a:cxn>
                  <a:cxn ang="0">
                    <a:pos x="36" y="12"/>
                  </a:cxn>
                  <a:cxn ang="0">
                    <a:pos x="40" y="10"/>
                  </a:cxn>
                  <a:cxn ang="0">
                    <a:pos x="40" y="14"/>
                  </a:cxn>
                  <a:cxn ang="0">
                    <a:pos x="40" y="15"/>
                  </a:cxn>
                  <a:cxn ang="0">
                    <a:pos x="41" y="19"/>
                  </a:cxn>
                  <a:cxn ang="0">
                    <a:pos x="41" y="22"/>
                  </a:cxn>
                  <a:cxn ang="0">
                    <a:pos x="43" y="24"/>
                  </a:cxn>
                  <a:cxn ang="0">
                    <a:pos x="48" y="24"/>
                  </a:cxn>
                  <a:cxn ang="0">
                    <a:pos x="53" y="29"/>
                  </a:cxn>
                  <a:cxn ang="0">
                    <a:pos x="50" y="33"/>
                  </a:cxn>
                  <a:cxn ang="0">
                    <a:pos x="41" y="27"/>
                  </a:cxn>
                  <a:cxn ang="0">
                    <a:pos x="38" y="26"/>
                  </a:cxn>
                  <a:cxn ang="0">
                    <a:pos x="41" y="31"/>
                  </a:cxn>
                  <a:cxn ang="0">
                    <a:pos x="40" y="38"/>
                  </a:cxn>
                  <a:cxn ang="0">
                    <a:pos x="43" y="55"/>
                  </a:cxn>
                  <a:cxn ang="0">
                    <a:pos x="41" y="67"/>
                  </a:cxn>
                  <a:cxn ang="0">
                    <a:pos x="24" y="79"/>
                  </a:cxn>
                  <a:cxn ang="0">
                    <a:pos x="14" y="82"/>
                  </a:cxn>
                  <a:cxn ang="0">
                    <a:pos x="16" y="80"/>
                  </a:cxn>
                  <a:cxn ang="0">
                    <a:pos x="16" y="79"/>
                  </a:cxn>
                  <a:cxn ang="0">
                    <a:pos x="14" y="72"/>
                  </a:cxn>
                  <a:cxn ang="0">
                    <a:pos x="16" y="70"/>
                  </a:cxn>
                  <a:cxn ang="0">
                    <a:pos x="12" y="51"/>
                  </a:cxn>
                  <a:cxn ang="0">
                    <a:pos x="55" y="31"/>
                  </a:cxn>
                  <a:cxn ang="0">
                    <a:pos x="60" y="33"/>
                  </a:cxn>
                  <a:cxn ang="0">
                    <a:pos x="67" y="48"/>
                  </a:cxn>
                  <a:cxn ang="0">
                    <a:pos x="62" y="53"/>
                  </a:cxn>
                  <a:cxn ang="0">
                    <a:pos x="55" y="31"/>
                  </a:cxn>
                  <a:cxn ang="0">
                    <a:pos x="52" y="38"/>
                  </a:cxn>
                  <a:cxn ang="0">
                    <a:pos x="55" y="36"/>
                  </a:cxn>
                  <a:cxn ang="0">
                    <a:pos x="59" y="53"/>
                  </a:cxn>
                  <a:cxn ang="0">
                    <a:pos x="55" y="53"/>
                  </a:cxn>
                  <a:cxn ang="0">
                    <a:pos x="50" y="58"/>
                  </a:cxn>
                  <a:cxn ang="0">
                    <a:pos x="52" y="38"/>
                  </a:cxn>
                </a:cxnLst>
                <a:rect l="0" t="0" r="r" b="b"/>
                <a:pathLst>
                  <a:path w="67" h="82">
                    <a:moveTo>
                      <a:pt x="12" y="51"/>
                    </a:moveTo>
                    <a:lnTo>
                      <a:pt x="11" y="46"/>
                    </a:lnTo>
                    <a:lnTo>
                      <a:pt x="9" y="38"/>
                    </a:lnTo>
                    <a:lnTo>
                      <a:pt x="0" y="9"/>
                    </a:lnTo>
                    <a:lnTo>
                      <a:pt x="24" y="2"/>
                    </a:lnTo>
                    <a:lnTo>
                      <a:pt x="33" y="0"/>
                    </a:lnTo>
                    <a:lnTo>
                      <a:pt x="33" y="3"/>
                    </a:lnTo>
                    <a:lnTo>
                      <a:pt x="36" y="12"/>
                    </a:lnTo>
                    <a:lnTo>
                      <a:pt x="40" y="10"/>
                    </a:lnTo>
                    <a:lnTo>
                      <a:pt x="40" y="14"/>
                    </a:lnTo>
                    <a:lnTo>
                      <a:pt x="40" y="15"/>
                    </a:lnTo>
                    <a:lnTo>
                      <a:pt x="41" y="19"/>
                    </a:lnTo>
                    <a:lnTo>
                      <a:pt x="41" y="22"/>
                    </a:lnTo>
                    <a:lnTo>
                      <a:pt x="43" y="24"/>
                    </a:lnTo>
                    <a:lnTo>
                      <a:pt x="48" y="24"/>
                    </a:lnTo>
                    <a:lnTo>
                      <a:pt x="53" y="29"/>
                    </a:lnTo>
                    <a:lnTo>
                      <a:pt x="50" y="33"/>
                    </a:lnTo>
                    <a:lnTo>
                      <a:pt x="41" y="27"/>
                    </a:lnTo>
                    <a:lnTo>
                      <a:pt x="38" y="26"/>
                    </a:lnTo>
                    <a:lnTo>
                      <a:pt x="41" y="31"/>
                    </a:lnTo>
                    <a:lnTo>
                      <a:pt x="40" y="38"/>
                    </a:lnTo>
                    <a:lnTo>
                      <a:pt x="43" y="55"/>
                    </a:lnTo>
                    <a:lnTo>
                      <a:pt x="41" y="67"/>
                    </a:lnTo>
                    <a:lnTo>
                      <a:pt x="24" y="79"/>
                    </a:lnTo>
                    <a:lnTo>
                      <a:pt x="14" y="82"/>
                    </a:lnTo>
                    <a:lnTo>
                      <a:pt x="16" y="80"/>
                    </a:lnTo>
                    <a:lnTo>
                      <a:pt x="16" y="79"/>
                    </a:lnTo>
                    <a:lnTo>
                      <a:pt x="14" y="72"/>
                    </a:lnTo>
                    <a:lnTo>
                      <a:pt x="16" y="70"/>
                    </a:lnTo>
                    <a:lnTo>
                      <a:pt x="12" y="51"/>
                    </a:lnTo>
                    <a:close/>
                    <a:moveTo>
                      <a:pt x="55" y="31"/>
                    </a:moveTo>
                    <a:lnTo>
                      <a:pt x="60" y="33"/>
                    </a:lnTo>
                    <a:lnTo>
                      <a:pt x="67" y="48"/>
                    </a:lnTo>
                    <a:lnTo>
                      <a:pt x="62" y="53"/>
                    </a:lnTo>
                    <a:lnTo>
                      <a:pt x="55" y="31"/>
                    </a:lnTo>
                    <a:close/>
                    <a:moveTo>
                      <a:pt x="52" y="38"/>
                    </a:moveTo>
                    <a:lnTo>
                      <a:pt x="55" y="36"/>
                    </a:lnTo>
                    <a:lnTo>
                      <a:pt x="59" y="53"/>
                    </a:lnTo>
                    <a:lnTo>
                      <a:pt x="55" y="53"/>
                    </a:lnTo>
                    <a:lnTo>
                      <a:pt x="50" y="58"/>
                    </a:lnTo>
                    <a:lnTo>
                      <a:pt x="52" y="38"/>
                    </a:lnTo>
                    <a:close/>
                  </a:path>
                </a:pathLst>
              </a:custGeom>
              <a:solidFill>
                <a:sysClr val="window" lastClr="FFFFFF">
                  <a:lumMod val="85000"/>
                </a:sysClr>
              </a:solidFill>
              <a:ln w="6350" cap="flat" cmpd="sng">
                <a:solidFill>
                  <a:sysClr val="window" lastClr="FFFFFF"/>
                </a:solid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65" name="Freeform 25">
                <a:extLst>
                  <a:ext uri="{FF2B5EF4-FFF2-40B4-BE49-F238E27FC236}">
                    <a16:creationId xmlns:a16="http://schemas.microsoft.com/office/drawing/2014/main" id="{201911BD-C082-66AD-7780-DAEBC42587D0}"/>
                  </a:ext>
                </a:extLst>
              </p:cNvPr>
              <p:cNvSpPr>
                <a:spLocks/>
              </p:cNvSpPr>
              <p:nvPr/>
            </p:nvSpPr>
            <p:spPr bwMode="gray">
              <a:xfrm>
                <a:off x="7942879" y="3044421"/>
                <a:ext cx="178740" cy="412227"/>
              </a:xfrm>
              <a:custGeom>
                <a:avLst/>
                <a:gdLst/>
                <a:ahLst/>
                <a:cxnLst>
                  <a:cxn ang="0">
                    <a:pos x="5" y="186"/>
                  </a:cxn>
                  <a:cxn ang="0">
                    <a:pos x="5" y="181"/>
                  </a:cxn>
                  <a:cxn ang="0">
                    <a:pos x="8" y="177"/>
                  </a:cxn>
                  <a:cxn ang="0">
                    <a:pos x="13" y="171"/>
                  </a:cxn>
                  <a:cxn ang="0">
                    <a:pos x="20" y="167"/>
                  </a:cxn>
                  <a:cxn ang="0">
                    <a:pos x="29" y="162"/>
                  </a:cxn>
                  <a:cxn ang="0">
                    <a:pos x="27" y="157"/>
                  </a:cxn>
                  <a:cxn ang="0">
                    <a:pos x="29" y="152"/>
                  </a:cxn>
                  <a:cxn ang="0">
                    <a:pos x="32" y="150"/>
                  </a:cxn>
                  <a:cxn ang="0">
                    <a:pos x="37" y="143"/>
                  </a:cxn>
                  <a:cxn ang="0">
                    <a:pos x="44" y="138"/>
                  </a:cxn>
                  <a:cxn ang="0">
                    <a:pos x="54" y="130"/>
                  </a:cxn>
                  <a:cxn ang="0">
                    <a:pos x="53" y="124"/>
                  </a:cxn>
                  <a:cxn ang="0">
                    <a:pos x="39" y="114"/>
                  </a:cxn>
                  <a:cxn ang="0">
                    <a:pos x="34" y="111"/>
                  </a:cxn>
                  <a:cxn ang="0">
                    <a:pos x="29" y="104"/>
                  </a:cxn>
                  <a:cxn ang="0">
                    <a:pos x="25" y="106"/>
                  </a:cxn>
                  <a:cxn ang="0">
                    <a:pos x="20" y="100"/>
                  </a:cxn>
                  <a:cxn ang="0">
                    <a:pos x="17" y="92"/>
                  </a:cxn>
                  <a:cxn ang="0">
                    <a:pos x="8" y="92"/>
                  </a:cxn>
                  <a:cxn ang="0">
                    <a:pos x="8" y="90"/>
                  </a:cxn>
                  <a:cxn ang="0">
                    <a:pos x="6" y="85"/>
                  </a:cxn>
                  <a:cxn ang="0">
                    <a:pos x="6" y="80"/>
                  </a:cxn>
                  <a:cxn ang="0">
                    <a:pos x="5" y="75"/>
                  </a:cxn>
                  <a:cxn ang="0">
                    <a:pos x="5" y="70"/>
                  </a:cxn>
                  <a:cxn ang="0">
                    <a:pos x="10" y="66"/>
                  </a:cxn>
                  <a:cxn ang="0">
                    <a:pos x="8" y="61"/>
                  </a:cxn>
                  <a:cxn ang="0">
                    <a:pos x="12" y="56"/>
                  </a:cxn>
                  <a:cxn ang="0">
                    <a:pos x="8" y="54"/>
                  </a:cxn>
                  <a:cxn ang="0">
                    <a:pos x="3" y="47"/>
                  </a:cxn>
                  <a:cxn ang="0">
                    <a:pos x="6" y="42"/>
                  </a:cxn>
                  <a:cxn ang="0">
                    <a:pos x="12" y="36"/>
                  </a:cxn>
                  <a:cxn ang="0">
                    <a:pos x="12" y="34"/>
                  </a:cxn>
                  <a:cxn ang="0">
                    <a:pos x="13" y="30"/>
                  </a:cxn>
                  <a:cxn ang="0">
                    <a:pos x="18" y="18"/>
                  </a:cxn>
                  <a:cxn ang="0">
                    <a:pos x="20" y="10"/>
                  </a:cxn>
                  <a:cxn ang="0">
                    <a:pos x="22" y="6"/>
                  </a:cxn>
                  <a:cxn ang="0">
                    <a:pos x="58" y="10"/>
                  </a:cxn>
                  <a:cxn ang="0">
                    <a:pos x="71" y="15"/>
                  </a:cxn>
                  <a:cxn ang="0">
                    <a:pos x="100" y="27"/>
                  </a:cxn>
                  <a:cxn ang="0">
                    <a:pos x="100" y="36"/>
                  </a:cxn>
                  <a:cxn ang="0">
                    <a:pos x="97" y="53"/>
                  </a:cxn>
                  <a:cxn ang="0">
                    <a:pos x="90" y="65"/>
                  </a:cxn>
                  <a:cxn ang="0">
                    <a:pos x="88" y="61"/>
                  </a:cxn>
                  <a:cxn ang="0">
                    <a:pos x="82" y="80"/>
                  </a:cxn>
                  <a:cxn ang="0">
                    <a:pos x="87" y="87"/>
                  </a:cxn>
                  <a:cxn ang="0">
                    <a:pos x="109" y="95"/>
                  </a:cxn>
                  <a:cxn ang="0">
                    <a:pos x="106" y="119"/>
                  </a:cxn>
                  <a:cxn ang="0">
                    <a:pos x="111" y="121"/>
                  </a:cxn>
                  <a:cxn ang="0">
                    <a:pos x="106" y="126"/>
                  </a:cxn>
                  <a:cxn ang="0">
                    <a:pos x="106" y="145"/>
                  </a:cxn>
                  <a:cxn ang="0">
                    <a:pos x="106" y="174"/>
                  </a:cxn>
                  <a:cxn ang="0">
                    <a:pos x="102" y="186"/>
                  </a:cxn>
                  <a:cxn ang="0">
                    <a:pos x="97" y="189"/>
                  </a:cxn>
                  <a:cxn ang="0">
                    <a:pos x="95" y="203"/>
                  </a:cxn>
                  <a:cxn ang="0">
                    <a:pos x="83" y="217"/>
                  </a:cxn>
                  <a:cxn ang="0">
                    <a:pos x="75" y="247"/>
                  </a:cxn>
                  <a:cxn ang="0">
                    <a:pos x="71" y="256"/>
                  </a:cxn>
                  <a:cxn ang="0">
                    <a:pos x="66" y="239"/>
                  </a:cxn>
                  <a:cxn ang="0">
                    <a:pos x="54" y="232"/>
                  </a:cxn>
                  <a:cxn ang="0">
                    <a:pos x="18" y="222"/>
                  </a:cxn>
                  <a:cxn ang="0">
                    <a:pos x="5" y="203"/>
                  </a:cxn>
                  <a:cxn ang="0">
                    <a:pos x="5" y="186"/>
                  </a:cxn>
                </a:cxnLst>
                <a:rect l="0" t="0" r="r" b="b"/>
                <a:pathLst>
                  <a:path w="111" h="256">
                    <a:moveTo>
                      <a:pt x="5" y="186"/>
                    </a:moveTo>
                    <a:lnTo>
                      <a:pt x="5" y="186"/>
                    </a:lnTo>
                    <a:lnTo>
                      <a:pt x="5" y="184"/>
                    </a:lnTo>
                    <a:lnTo>
                      <a:pt x="5" y="181"/>
                    </a:lnTo>
                    <a:lnTo>
                      <a:pt x="8" y="179"/>
                    </a:lnTo>
                    <a:lnTo>
                      <a:pt x="8" y="177"/>
                    </a:lnTo>
                    <a:lnTo>
                      <a:pt x="8" y="176"/>
                    </a:lnTo>
                    <a:lnTo>
                      <a:pt x="13" y="171"/>
                    </a:lnTo>
                    <a:lnTo>
                      <a:pt x="20" y="169"/>
                    </a:lnTo>
                    <a:lnTo>
                      <a:pt x="20" y="167"/>
                    </a:lnTo>
                    <a:lnTo>
                      <a:pt x="25" y="164"/>
                    </a:lnTo>
                    <a:lnTo>
                      <a:pt x="29" y="162"/>
                    </a:lnTo>
                    <a:lnTo>
                      <a:pt x="29" y="160"/>
                    </a:lnTo>
                    <a:lnTo>
                      <a:pt x="27" y="157"/>
                    </a:lnTo>
                    <a:lnTo>
                      <a:pt x="27" y="155"/>
                    </a:lnTo>
                    <a:lnTo>
                      <a:pt x="29" y="152"/>
                    </a:lnTo>
                    <a:lnTo>
                      <a:pt x="30" y="152"/>
                    </a:lnTo>
                    <a:lnTo>
                      <a:pt x="32" y="150"/>
                    </a:lnTo>
                    <a:lnTo>
                      <a:pt x="32" y="148"/>
                    </a:lnTo>
                    <a:lnTo>
                      <a:pt x="37" y="143"/>
                    </a:lnTo>
                    <a:lnTo>
                      <a:pt x="39" y="141"/>
                    </a:lnTo>
                    <a:lnTo>
                      <a:pt x="44" y="138"/>
                    </a:lnTo>
                    <a:lnTo>
                      <a:pt x="47" y="133"/>
                    </a:lnTo>
                    <a:lnTo>
                      <a:pt x="54" y="130"/>
                    </a:lnTo>
                    <a:lnTo>
                      <a:pt x="54" y="128"/>
                    </a:lnTo>
                    <a:lnTo>
                      <a:pt x="53" y="124"/>
                    </a:lnTo>
                    <a:lnTo>
                      <a:pt x="42" y="119"/>
                    </a:lnTo>
                    <a:lnTo>
                      <a:pt x="39" y="114"/>
                    </a:lnTo>
                    <a:lnTo>
                      <a:pt x="36" y="112"/>
                    </a:lnTo>
                    <a:lnTo>
                      <a:pt x="34" y="111"/>
                    </a:lnTo>
                    <a:lnTo>
                      <a:pt x="32" y="111"/>
                    </a:lnTo>
                    <a:lnTo>
                      <a:pt x="29" y="104"/>
                    </a:lnTo>
                    <a:lnTo>
                      <a:pt x="27" y="104"/>
                    </a:lnTo>
                    <a:lnTo>
                      <a:pt x="25" y="106"/>
                    </a:lnTo>
                    <a:lnTo>
                      <a:pt x="22" y="104"/>
                    </a:lnTo>
                    <a:lnTo>
                      <a:pt x="20" y="100"/>
                    </a:lnTo>
                    <a:lnTo>
                      <a:pt x="18" y="94"/>
                    </a:lnTo>
                    <a:lnTo>
                      <a:pt x="17" y="92"/>
                    </a:lnTo>
                    <a:lnTo>
                      <a:pt x="13" y="90"/>
                    </a:lnTo>
                    <a:lnTo>
                      <a:pt x="8" y="92"/>
                    </a:lnTo>
                    <a:lnTo>
                      <a:pt x="8" y="92"/>
                    </a:lnTo>
                    <a:lnTo>
                      <a:pt x="8" y="90"/>
                    </a:lnTo>
                    <a:lnTo>
                      <a:pt x="6" y="87"/>
                    </a:lnTo>
                    <a:lnTo>
                      <a:pt x="6" y="85"/>
                    </a:lnTo>
                    <a:lnTo>
                      <a:pt x="5" y="83"/>
                    </a:lnTo>
                    <a:lnTo>
                      <a:pt x="6" y="80"/>
                    </a:lnTo>
                    <a:lnTo>
                      <a:pt x="5" y="78"/>
                    </a:lnTo>
                    <a:lnTo>
                      <a:pt x="5" y="75"/>
                    </a:lnTo>
                    <a:lnTo>
                      <a:pt x="3" y="73"/>
                    </a:lnTo>
                    <a:lnTo>
                      <a:pt x="5" y="70"/>
                    </a:lnTo>
                    <a:lnTo>
                      <a:pt x="8" y="68"/>
                    </a:lnTo>
                    <a:lnTo>
                      <a:pt x="10" y="66"/>
                    </a:lnTo>
                    <a:lnTo>
                      <a:pt x="10" y="63"/>
                    </a:lnTo>
                    <a:lnTo>
                      <a:pt x="8" y="61"/>
                    </a:lnTo>
                    <a:lnTo>
                      <a:pt x="12" y="58"/>
                    </a:lnTo>
                    <a:lnTo>
                      <a:pt x="12" y="56"/>
                    </a:lnTo>
                    <a:lnTo>
                      <a:pt x="10" y="56"/>
                    </a:lnTo>
                    <a:lnTo>
                      <a:pt x="8" y="54"/>
                    </a:lnTo>
                    <a:lnTo>
                      <a:pt x="3" y="49"/>
                    </a:lnTo>
                    <a:lnTo>
                      <a:pt x="3" y="47"/>
                    </a:lnTo>
                    <a:lnTo>
                      <a:pt x="3" y="44"/>
                    </a:lnTo>
                    <a:lnTo>
                      <a:pt x="6" y="42"/>
                    </a:lnTo>
                    <a:lnTo>
                      <a:pt x="10" y="41"/>
                    </a:lnTo>
                    <a:lnTo>
                      <a:pt x="12" y="36"/>
                    </a:lnTo>
                    <a:lnTo>
                      <a:pt x="13" y="34"/>
                    </a:lnTo>
                    <a:lnTo>
                      <a:pt x="12" y="34"/>
                    </a:lnTo>
                    <a:lnTo>
                      <a:pt x="12" y="32"/>
                    </a:lnTo>
                    <a:lnTo>
                      <a:pt x="13" y="30"/>
                    </a:lnTo>
                    <a:lnTo>
                      <a:pt x="17" y="25"/>
                    </a:lnTo>
                    <a:lnTo>
                      <a:pt x="18" y="18"/>
                    </a:lnTo>
                    <a:lnTo>
                      <a:pt x="18" y="17"/>
                    </a:lnTo>
                    <a:lnTo>
                      <a:pt x="20" y="10"/>
                    </a:lnTo>
                    <a:lnTo>
                      <a:pt x="22" y="8"/>
                    </a:lnTo>
                    <a:lnTo>
                      <a:pt x="22" y="6"/>
                    </a:lnTo>
                    <a:lnTo>
                      <a:pt x="29" y="0"/>
                    </a:lnTo>
                    <a:lnTo>
                      <a:pt x="58" y="10"/>
                    </a:lnTo>
                    <a:lnTo>
                      <a:pt x="70" y="15"/>
                    </a:lnTo>
                    <a:lnTo>
                      <a:pt x="71" y="15"/>
                    </a:lnTo>
                    <a:lnTo>
                      <a:pt x="99" y="22"/>
                    </a:lnTo>
                    <a:lnTo>
                      <a:pt x="100" y="27"/>
                    </a:lnTo>
                    <a:lnTo>
                      <a:pt x="100" y="30"/>
                    </a:lnTo>
                    <a:lnTo>
                      <a:pt x="100" y="36"/>
                    </a:lnTo>
                    <a:lnTo>
                      <a:pt x="99" y="46"/>
                    </a:lnTo>
                    <a:lnTo>
                      <a:pt x="97" y="53"/>
                    </a:lnTo>
                    <a:lnTo>
                      <a:pt x="99" y="56"/>
                    </a:lnTo>
                    <a:lnTo>
                      <a:pt x="90" y="65"/>
                    </a:lnTo>
                    <a:lnTo>
                      <a:pt x="90" y="58"/>
                    </a:lnTo>
                    <a:lnTo>
                      <a:pt x="88" y="61"/>
                    </a:lnTo>
                    <a:lnTo>
                      <a:pt x="85" y="71"/>
                    </a:lnTo>
                    <a:lnTo>
                      <a:pt x="82" y="80"/>
                    </a:lnTo>
                    <a:lnTo>
                      <a:pt x="83" y="85"/>
                    </a:lnTo>
                    <a:lnTo>
                      <a:pt x="87" y="87"/>
                    </a:lnTo>
                    <a:lnTo>
                      <a:pt x="95" y="85"/>
                    </a:lnTo>
                    <a:lnTo>
                      <a:pt x="109" y="95"/>
                    </a:lnTo>
                    <a:lnTo>
                      <a:pt x="111" y="119"/>
                    </a:lnTo>
                    <a:lnTo>
                      <a:pt x="106" y="119"/>
                    </a:lnTo>
                    <a:lnTo>
                      <a:pt x="107" y="121"/>
                    </a:lnTo>
                    <a:lnTo>
                      <a:pt x="111" y="121"/>
                    </a:lnTo>
                    <a:lnTo>
                      <a:pt x="111" y="124"/>
                    </a:lnTo>
                    <a:lnTo>
                      <a:pt x="106" y="126"/>
                    </a:lnTo>
                    <a:lnTo>
                      <a:pt x="109" y="126"/>
                    </a:lnTo>
                    <a:lnTo>
                      <a:pt x="106" y="145"/>
                    </a:lnTo>
                    <a:lnTo>
                      <a:pt x="109" y="162"/>
                    </a:lnTo>
                    <a:lnTo>
                      <a:pt x="106" y="174"/>
                    </a:lnTo>
                    <a:lnTo>
                      <a:pt x="100" y="181"/>
                    </a:lnTo>
                    <a:lnTo>
                      <a:pt x="102" y="186"/>
                    </a:lnTo>
                    <a:lnTo>
                      <a:pt x="94" y="186"/>
                    </a:lnTo>
                    <a:lnTo>
                      <a:pt x="97" y="189"/>
                    </a:lnTo>
                    <a:lnTo>
                      <a:pt x="94" y="198"/>
                    </a:lnTo>
                    <a:lnTo>
                      <a:pt x="95" y="203"/>
                    </a:lnTo>
                    <a:lnTo>
                      <a:pt x="82" y="217"/>
                    </a:lnTo>
                    <a:lnTo>
                      <a:pt x="83" y="217"/>
                    </a:lnTo>
                    <a:lnTo>
                      <a:pt x="85" y="220"/>
                    </a:lnTo>
                    <a:lnTo>
                      <a:pt x="75" y="247"/>
                    </a:lnTo>
                    <a:lnTo>
                      <a:pt x="70" y="253"/>
                    </a:lnTo>
                    <a:lnTo>
                      <a:pt x="71" y="256"/>
                    </a:lnTo>
                    <a:lnTo>
                      <a:pt x="63" y="256"/>
                    </a:lnTo>
                    <a:lnTo>
                      <a:pt x="66" y="239"/>
                    </a:lnTo>
                    <a:lnTo>
                      <a:pt x="63" y="234"/>
                    </a:lnTo>
                    <a:lnTo>
                      <a:pt x="54" y="232"/>
                    </a:lnTo>
                    <a:lnTo>
                      <a:pt x="46" y="235"/>
                    </a:lnTo>
                    <a:lnTo>
                      <a:pt x="18" y="222"/>
                    </a:lnTo>
                    <a:lnTo>
                      <a:pt x="5" y="212"/>
                    </a:lnTo>
                    <a:lnTo>
                      <a:pt x="5" y="203"/>
                    </a:lnTo>
                    <a:lnTo>
                      <a:pt x="0" y="198"/>
                    </a:lnTo>
                    <a:lnTo>
                      <a:pt x="5" y="186"/>
                    </a:lnTo>
                    <a:close/>
                  </a:path>
                </a:pathLst>
              </a:custGeom>
              <a:solidFill>
                <a:sysClr val="window" lastClr="FFFFFF">
                  <a:lumMod val="85000"/>
                </a:sysClr>
              </a:solidFill>
              <a:ln w="6350" cap="flat" cmpd="sng">
                <a:solidFill>
                  <a:sysClr val="window" lastClr="FFFFFF"/>
                </a:solid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66" name="Freeform 26">
                <a:extLst>
                  <a:ext uri="{FF2B5EF4-FFF2-40B4-BE49-F238E27FC236}">
                    <a16:creationId xmlns:a16="http://schemas.microsoft.com/office/drawing/2014/main" id="{93DC3396-B94D-4DE5-9350-1A751011D79A}"/>
                  </a:ext>
                </a:extLst>
              </p:cNvPr>
              <p:cNvSpPr>
                <a:spLocks/>
              </p:cNvSpPr>
              <p:nvPr/>
            </p:nvSpPr>
            <p:spPr bwMode="gray">
              <a:xfrm>
                <a:off x="6332617" y="3195786"/>
                <a:ext cx="426720" cy="731059"/>
              </a:xfrm>
              <a:custGeom>
                <a:avLst/>
                <a:gdLst/>
                <a:ahLst/>
                <a:cxnLst>
                  <a:cxn ang="0">
                    <a:pos x="143" y="401"/>
                  </a:cxn>
                  <a:cxn ang="0">
                    <a:pos x="135" y="405"/>
                  </a:cxn>
                  <a:cxn ang="0">
                    <a:pos x="135" y="411"/>
                  </a:cxn>
                  <a:cxn ang="0">
                    <a:pos x="131" y="425"/>
                  </a:cxn>
                  <a:cxn ang="0">
                    <a:pos x="125" y="435"/>
                  </a:cxn>
                  <a:cxn ang="0">
                    <a:pos x="119" y="429"/>
                  </a:cxn>
                  <a:cxn ang="0">
                    <a:pos x="106" y="422"/>
                  </a:cxn>
                  <a:cxn ang="0">
                    <a:pos x="90" y="430"/>
                  </a:cxn>
                  <a:cxn ang="0">
                    <a:pos x="78" y="442"/>
                  </a:cxn>
                  <a:cxn ang="0">
                    <a:pos x="60" y="432"/>
                  </a:cxn>
                  <a:cxn ang="0">
                    <a:pos x="43" y="439"/>
                  </a:cxn>
                  <a:cxn ang="0">
                    <a:pos x="34" y="439"/>
                  </a:cxn>
                  <a:cxn ang="0">
                    <a:pos x="20" y="441"/>
                  </a:cxn>
                  <a:cxn ang="0">
                    <a:pos x="17" y="447"/>
                  </a:cxn>
                  <a:cxn ang="0">
                    <a:pos x="7" y="451"/>
                  </a:cxn>
                  <a:cxn ang="0">
                    <a:pos x="2" y="446"/>
                  </a:cxn>
                  <a:cxn ang="0">
                    <a:pos x="5" y="439"/>
                  </a:cxn>
                  <a:cxn ang="0">
                    <a:pos x="3" y="435"/>
                  </a:cxn>
                  <a:cxn ang="0">
                    <a:pos x="3" y="425"/>
                  </a:cxn>
                  <a:cxn ang="0">
                    <a:pos x="5" y="420"/>
                  </a:cxn>
                  <a:cxn ang="0">
                    <a:pos x="7" y="408"/>
                  </a:cxn>
                  <a:cxn ang="0">
                    <a:pos x="12" y="400"/>
                  </a:cxn>
                  <a:cxn ang="0">
                    <a:pos x="17" y="398"/>
                  </a:cxn>
                  <a:cxn ang="0">
                    <a:pos x="24" y="379"/>
                  </a:cxn>
                  <a:cxn ang="0">
                    <a:pos x="31" y="372"/>
                  </a:cxn>
                  <a:cxn ang="0">
                    <a:pos x="32" y="360"/>
                  </a:cxn>
                  <a:cxn ang="0">
                    <a:pos x="41" y="343"/>
                  </a:cxn>
                  <a:cxn ang="0">
                    <a:pos x="37" y="329"/>
                  </a:cxn>
                  <a:cxn ang="0">
                    <a:pos x="32" y="319"/>
                  </a:cxn>
                  <a:cxn ang="0">
                    <a:pos x="25" y="307"/>
                  </a:cxn>
                  <a:cxn ang="0">
                    <a:pos x="29" y="299"/>
                  </a:cxn>
                  <a:cxn ang="0">
                    <a:pos x="27" y="288"/>
                  </a:cxn>
                  <a:cxn ang="0">
                    <a:pos x="31" y="254"/>
                  </a:cxn>
                  <a:cxn ang="0">
                    <a:pos x="20" y="131"/>
                  </a:cxn>
                  <a:cxn ang="0">
                    <a:pos x="10" y="27"/>
                  </a:cxn>
                  <a:cxn ang="0">
                    <a:pos x="36" y="34"/>
                  </a:cxn>
                  <a:cxn ang="0">
                    <a:pos x="126" y="10"/>
                  </a:cxn>
                  <a:cxn ang="0">
                    <a:pos x="224" y="0"/>
                  </a:cxn>
                  <a:cxn ang="0">
                    <a:pos x="232" y="51"/>
                  </a:cxn>
                  <a:cxn ang="0">
                    <a:pos x="242" y="126"/>
                  </a:cxn>
                  <a:cxn ang="0">
                    <a:pos x="251" y="217"/>
                  </a:cxn>
                  <a:cxn ang="0">
                    <a:pos x="260" y="285"/>
                  </a:cxn>
                  <a:cxn ang="0">
                    <a:pos x="258" y="295"/>
                  </a:cxn>
                  <a:cxn ang="0">
                    <a:pos x="258" y="307"/>
                  </a:cxn>
                  <a:cxn ang="0">
                    <a:pos x="263" y="317"/>
                  </a:cxn>
                  <a:cxn ang="0">
                    <a:pos x="236" y="331"/>
                  </a:cxn>
                  <a:cxn ang="0">
                    <a:pos x="212" y="331"/>
                  </a:cxn>
                  <a:cxn ang="0">
                    <a:pos x="212" y="353"/>
                  </a:cxn>
                  <a:cxn ang="0">
                    <a:pos x="196" y="379"/>
                  </a:cxn>
                  <a:cxn ang="0">
                    <a:pos x="184" y="388"/>
                  </a:cxn>
                  <a:cxn ang="0">
                    <a:pos x="174" y="415"/>
                  </a:cxn>
                  <a:cxn ang="0">
                    <a:pos x="152" y="411"/>
                  </a:cxn>
                </a:cxnLst>
                <a:rect l="0" t="0" r="r" b="b"/>
                <a:pathLst>
                  <a:path w="265" h="454">
                    <a:moveTo>
                      <a:pt x="143" y="398"/>
                    </a:moveTo>
                    <a:lnTo>
                      <a:pt x="142" y="396"/>
                    </a:lnTo>
                    <a:lnTo>
                      <a:pt x="140" y="396"/>
                    </a:lnTo>
                    <a:lnTo>
                      <a:pt x="140" y="400"/>
                    </a:lnTo>
                    <a:lnTo>
                      <a:pt x="143" y="401"/>
                    </a:lnTo>
                    <a:lnTo>
                      <a:pt x="145" y="401"/>
                    </a:lnTo>
                    <a:lnTo>
                      <a:pt x="143" y="403"/>
                    </a:lnTo>
                    <a:lnTo>
                      <a:pt x="140" y="405"/>
                    </a:lnTo>
                    <a:lnTo>
                      <a:pt x="138" y="406"/>
                    </a:lnTo>
                    <a:lnTo>
                      <a:pt x="135" y="405"/>
                    </a:lnTo>
                    <a:lnTo>
                      <a:pt x="133" y="405"/>
                    </a:lnTo>
                    <a:lnTo>
                      <a:pt x="133" y="406"/>
                    </a:lnTo>
                    <a:lnTo>
                      <a:pt x="137" y="408"/>
                    </a:lnTo>
                    <a:lnTo>
                      <a:pt x="137" y="410"/>
                    </a:lnTo>
                    <a:lnTo>
                      <a:pt x="135" y="411"/>
                    </a:lnTo>
                    <a:lnTo>
                      <a:pt x="131" y="413"/>
                    </a:lnTo>
                    <a:lnTo>
                      <a:pt x="130" y="413"/>
                    </a:lnTo>
                    <a:lnTo>
                      <a:pt x="130" y="417"/>
                    </a:lnTo>
                    <a:lnTo>
                      <a:pt x="130" y="420"/>
                    </a:lnTo>
                    <a:lnTo>
                      <a:pt x="131" y="425"/>
                    </a:lnTo>
                    <a:lnTo>
                      <a:pt x="131" y="427"/>
                    </a:lnTo>
                    <a:lnTo>
                      <a:pt x="130" y="427"/>
                    </a:lnTo>
                    <a:lnTo>
                      <a:pt x="126" y="427"/>
                    </a:lnTo>
                    <a:lnTo>
                      <a:pt x="125" y="429"/>
                    </a:lnTo>
                    <a:lnTo>
                      <a:pt x="125" y="435"/>
                    </a:lnTo>
                    <a:lnTo>
                      <a:pt x="121" y="437"/>
                    </a:lnTo>
                    <a:lnTo>
                      <a:pt x="119" y="437"/>
                    </a:lnTo>
                    <a:lnTo>
                      <a:pt x="119" y="435"/>
                    </a:lnTo>
                    <a:lnTo>
                      <a:pt x="119" y="430"/>
                    </a:lnTo>
                    <a:lnTo>
                      <a:pt x="119" y="429"/>
                    </a:lnTo>
                    <a:lnTo>
                      <a:pt x="118" y="430"/>
                    </a:lnTo>
                    <a:lnTo>
                      <a:pt x="114" y="432"/>
                    </a:lnTo>
                    <a:lnTo>
                      <a:pt x="113" y="432"/>
                    </a:lnTo>
                    <a:lnTo>
                      <a:pt x="107" y="423"/>
                    </a:lnTo>
                    <a:lnTo>
                      <a:pt x="106" y="422"/>
                    </a:lnTo>
                    <a:lnTo>
                      <a:pt x="102" y="423"/>
                    </a:lnTo>
                    <a:lnTo>
                      <a:pt x="99" y="427"/>
                    </a:lnTo>
                    <a:lnTo>
                      <a:pt x="97" y="429"/>
                    </a:lnTo>
                    <a:lnTo>
                      <a:pt x="92" y="430"/>
                    </a:lnTo>
                    <a:lnTo>
                      <a:pt x="90" y="430"/>
                    </a:lnTo>
                    <a:lnTo>
                      <a:pt x="89" y="434"/>
                    </a:lnTo>
                    <a:lnTo>
                      <a:pt x="87" y="444"/>
                    </a:lnTo>
                    <a:lnTo>
                      <a:pt x="84" y="447"/>
                    </a:lnTo>
                    <a:lnTo>
                      <a:pt x="82" y="446"/>
                    </a:lnTo>
                    <a:lnTo>
                      <a:pt x="78" y="442"/>
                    </a:lnTo>
                    <a:lnTo>
                      <a:pt x="77" y="442"/>
                    </a:lnTo>
                    <a:lnTo>
                      <a:pt x="73" y="441"/>
                    </a:lnTo>
                    <a:lnTo>
                      <a:pt x="70" y="439"/>
                    </a:lnTo>
                    <a:lnTo>
                      <a:pt x="66" y="437"/>
                    </a:lnTo>
                    <a:lnTo>
                      <a:pt x="60" y="432"/>
                    </a:lnTo>
                    <a:lnTo>
                      <a:pt x="53" y="434"/>
                    </a:lnTo>
                    <a:lnTo>
                      <a:pt x="49" y="435"/>
                    </a:lnTo>
                    <a:lnTo>
                      <a:pt x="41" y="430"/>
                    </a:lnTo>
                    <a:lnTo>
                      <a:pt x="39" y="435"/>
                    </a:lnTo>
                    <a:lnTo>
                      <a:pt x="43" y="439"/>
                    </a:lnTo>
                    <a:lnTo>
                      <a:pt x="43" y="442"/>
                    </a:lnTo>
                    <a:lnTo>
                      <a:pt x="41" y="444"/>
                    </a:lnTo>
                    <a:lnTo>
                      <a:pt x="37" y="446"/>
                    </a:lnTo>
                    <a:lnTo>
                      <a:pt x="36" y="446"/>
                    </a:lnTo>
                    <a:lnTo>
                      <a:pt x="34" y="439"/>
                    </a:lnTo>
                    <a:lnTo>
                      <a:pt x="32" y="439"/>
                    </a:lnTo>
                    <a:lnTo>
                      <a:pt x="31" y="439"/>
                    </a:lnTo>
                    <a:lnTo>
                      <a:pt x="29" y="439"/>
                    </a:lnTo>
                    <a:lnTo>
                      <a:pt x="24" y="442"/>
                    </a:lnTo>
                    <a:lnTo>
                      <a:pt x="20" y="441"/>
                    </a:lnTo>
                    <a:lnTo>
                      <a:pt x="17" y="437"/>
                    </a:lnTo>
                    <a:lnTo>
                      <a:pt x="15" y="439"/>
                    </a:lnTo>
                    <a:lnTo>
                      <a:pt x="13" y="441"/>
                    </a:lnTo>
                    <a:lnTo>
                      <a:pt x="13" y="444"/>
                    </a:lnTo>
                    <a:lnTo>
                      <a:pt x="17" y="447"/>
                    </a:lnTo>
                    <a:lnTo>
                      <a:pt x="15" y="451"/>
                    </a:lnTo>
                    <a:lnTo>
                      <a:pt x="13" y="451"/>
                    </a:lnTo>
                    <a:lnTo>
                      <a:pt x="12" y="454"/>
                    </a:lnTo>
                    <a:lnTo>
                      <a:pt x="8" y="452"/>
                    </a:lnTo>
                    <a:lnTo>
                      <a:pt x="7" y="451"/>
                    </a:lnTo>
                    <a:lnTo>
                      <a:pt x="2" y="451"/>
                    </a:lnTo>
                    <a:lnTo>
                      <a:pt x="2" y="449"/>
                    </a:lnTo>
                    <a:lnTo>
                      <a:pt x="5" y="449"/>
                    </a:lnTo>
                    <a:lnTo>
                      <a:pt x="5" y="447"/>
                    </a:lnTo>
                    <a:lnTo>
                      <a:pt x="2" y="446"/>
                    </a:lnTo>
                    <a:lnTo>
                      <a:pt x="0" y="442"/>
                    </a:lnTo>
                    <a:lnTo>
                      <a:pt x="0" y="441"/>
                    </a:lnTo>
                    <a:lnTo>
                      <a:pt x="5" y="442"/>
                    </a:lnTo>
                    <a:lnTo>
                      <a:pt x="5" y="441"/>
                    </a:lnTo>
                    <a:lnTo>
                      <a:pt x="5" y="439"/>
                    </a:lnTo>
                    <a:lnTo>
                      <a:pt x="2" y="439"/>
                    </a:lnTo>
                    <a:lnTo>
                      <a:pt x="2" y="437"/>
                    </a:lnTo>
                    <a:lnTo>
                      <a:pt x="2" y="439"/>
                    </a:lnTo>
                    <a:lnTo>
                      <a:pt x="5" y="437"/>
                    </a:lnTo>
                    <a:lnTo>
                      <a:pt x="3" y="435"/>
                    </a:lnTo>
                    <a:lnTo>
                      <a:pt x="5" y="434"/>
                    </a:lnTo>
                    <a:lnTo>
                      <a:pt x="5" y="430"/>
                    </a:lnTo>
                    <a:lnTo>
                      <a:pt x="5" y="427"/>
                    </a:lnTo>
                    <a:lnTo>
                      <a:pt x="3" y="427"/>
                    </a:lnTo>
                    <a:lnTo>
                      <a:pt x="3" y="425"/>
                    </a:lnTo>
                    <a:lnTo>
                      <a:pt x="3" y="425"/>
                    </a:lnTo>
                    <a:lnTo>
                      <a:pt x="8" y="422"/>
                    </a:lnTo>
                    <a:lnTo>
                      <a:pt x="8" y="420"/>
                    </a:lnTo>
                    <a:lnTo>
                      <a:pt x="5" y="420"/>
                    </a:lnTo>
                    <a:lnTo>
                      <a:pt x="5" y="420"/>
                    </a:lnTo>
                    <a:lnTo>
                      <a:pt x="8" y="417"/>
                    </a:lnTo>
                    <a:lnTo>
                      <a:pt x="10" y="415"/>
                    </a:lnTo>
                    <a:lnTo>
                      <a:pt x="12" y="413"/>
                    </a:lnTo>
                    <a:lnTo>
                      <a:pt x="12" y="411"/>
                    </a:lnTo>
                    <a:lnTo>
                      <a:pt x="7" y="408"/>
                    </a:lnTo>
                    <a:lnTo>
                      <a:pt x="7" y="405"/>
                    </a:lnTo>
                    <a:lnTo>
                      <a:pt x="7" y="405"/>
                    </a:lnTo>
                    <a:lnTo>
                      <a:pt x="10" y="396"/>
                    </a:lnTo>
                    <a:lnTo>
                      <a:pt x="12" y="398"/>
                    </a:lnTo>
                    <a:lnTo>
                      <a:pt x="12" y="400"/>
                    </a:lnTo>
                    <a:lnTo>
                      <a:pt x="13" y="398"/>
                    </a:lnTo>
                    <a:lnTo>
                      <a:pt x="13" y="396"/>
                    </a:lnTo>
                    <a:lnTo>
                      <a:pt x="15" y="394"/>
                    </a:lnTo>
                    <a:lnTo>
                      <a:pt x="15" y="398"/>
                    </a:lnTo>
                    <a:lnTo>
                      <a:pt x="17" y="398"/>
                    </a:lnTo>
                    <a:lnTo>
                      <a:pt x="17" y="391"/>
                    </a:lnTo>
                    <a:lnTo>
                      <a:pt x="22" y="388"/>
                    </a:lnTo>
                    <a:lnTo>
                      <a:pt x="24" y="384"/>
                    </a:lnTo>
                    <a:lnTo>
                      <a:pt x="25" y="381"/>
                    </a:lnTo>
                    <a:lnTo>
                      <a:pt x="24" y="379"/>
                    </a:lnTo>
                    <a:lnTo>
                      <a:pt x="24" y="379"/>
                    </a:lnTo>
                    <a:lnTo>
                      <a:pt x="29" y="376"/>
                    </a:lnTo>
                    <a:lnTo>
                      <a:pt x="29" y="374"/>
                    </a:lnTo>
                    <a:lnTo>
                      <a:pt x="31" y="374"/>
                    </a:lnTo>
                    <a:lnTo>
                      <a:pt x="31" y="372"/>
                    </a:lnTo>
                    <a:lnTo>
                      <a:pt x="29" y="369"/>
                    </a:lnTo>
                    <a:lnTo>
                      <a:pt x="31" y="365"/>
                    </a:lnTo>
                    <a:lnTo>
                      <a:pt x="32" y="364"/>
                    </a:lnTo>
                    <a:lnTo>
                      <a:pt x="34" y="364"/>
                    </a:lnTo>
                    <a:lnTo>
                      <a:pt x="32" y="360"/>
                    </a:lnTo>
                    <a:lnTo>
                      <a:pt x="32" y="359"/>
                    </a:lnTo>
                    <a:lnTo>
                      <a:pt x="36" y="355"/>
                    </a:lnTo>
                    <a:lnTo>
                      <a:pt x="39" y="353"/>
                    </a:lnTo>
                    <a:lnTo>
                      <a:pt x="41" y="347"/>
                    </a:lnTo>
                    <a:lnTo>
                      <a:pt x="41" y="343"/>
                    </a:lnTo>
                    <a:lnTo>
                      <a:pt x="39" y="343"/>
                    </a:lnTo>
                    <a:lnTo>
                      <a:pt x="41" y="341"/>
                    </a:lnTo>
                    <a:lnTo>
                      <a:pt x="36" y="335"/>
                    </a:lnTo>
                    <a:lnTo>
                      <a:pt x="36" y="333"/>
                    </a:lnTo>
                    <a:lnTo>
                      <a:pt x="37" y="329"/>
                    </a:lnTo>
                    <a:lnTo>
                      <a:pt x="37" y="326"/>
                    </a:lnTo>
                    <a:lnTo>
                      <a:pt x="37" y="323"/>
                    </a:lnTo>
                    <a:lnTo>
                      <a:pt x="36" y="321"/>
                    </a:lnTo>
                    <a:lnTo>
                      <a:pt x="32" y="321"/>
                    </a:lnTo>
                    <a:lnTo>
                      <a:pt x="32" y="319"/>
                    </a:lnTo>
                    <a:lnTo>
                      <a:pt x="32" y="312"/>
                    </a:lnTo>
                    <a:lnTo>
                      <a:pt x="29" y="311"/>
                    </a:lnTo>
                    <a:lnTo>
                      <a:pt x="27" y="311"/>
                    </a:lnTo>
                    <a:lnTo>
                      <a:pt x="27" y="309"/>
                    </a:lnTo>
                    <a:lnTo>
                      <a:pt x="25" y="307"/>
                    </a:lnTo>
                    <a:lnTo>
                      <a:pt x="25" y="306"/>
                    </a:lnTo>
                    <a:lnTo>
                      <a:pt x="24" y="304"/>
                    </a:lnTo>
                    <a:lnTo>
                      <a:pt x="25" y="302"/>
                    </a:lnTo>
                    <a:lnTo>
                      <a:pt x="29" y="299"/>
                    </a:lnTo>
                    <a:lnTo>
                      <a:pt x="29" y="299"/>
                    </a:lnTo>
                    <a:lnTo>
                      <a:pt x="31" y="297"/>
                    </a:lnTo>
                    <a:lnTo>
                      <a:pt x="31" y="294"/>
                    </a:lnTo>
                    <a:lnTo>
                      <a:pt x="27" y="292"/>
                    </a:lnTo>
                    <a:lnTo>
                      <a:pt x="27" y="290"/>
                    </a:lnTo>
                    <a:lnTo>
                      <a:pt x="27" y="288"/>
                    </a:lnTo>
                    <a:lnTo>
                      <a:pt x="25" y="287"/>
                    </a:lnTo>
                    <a:lnTo>
                      <a:pt x="27" y="283"/>
                    </a:lnTo>
                    <a:lnTo>
                      <a:pt x="32" y="282"/>
                    </a:lnTo>
                    <a:lnTo>
                      <a:pt x="32" y="268"/>
                    </a:lnTo>
                    <a:lnTo>
                      <a:pt x="31" y="254"/>
                    </a:lnTo>
                    <a:lnTo>
                      <a:pt x="27" y="223"/>
                    </a:lnTo>
                    <a:lnTo>
                      <a:pt x="25" y="194"/>
                    </a:lnTo>
                    <a:lnTo>
                      <a:pt x="22" y="160"/>
                    </a:lnTo>
                    <a:lnTo>
                      <a:pt x="22" y="159"/>
                    </a:lnTo>
                    <a:lnTo>
                      <a:pt x="20" y="131"/>
                    </a:lnTo>
                    <a:lnTo>
                      <a:pt x="17" y="102"/>
                    </a:lnTo>
                    <a:lnTo>
                      <a:pt x="15" y="85"/>
                    </a:lnTo>
                    <a:lnTo>
                      <a:pt x="15" y="71"/>
                    </a:lnTo>
                    <a:lnTo>
                      <a:pt x="13" y="54"/>
                    </a:lnTo>
                    <a:lnTo>
                      <a:pt x="10" y="27"/>
                    </a:lnTo>
                    <a:lnTo>
                      <a:pt x="17" y="32"/>
                    </a:lnTo>
                    <a:lnTo>
                      <a:pt x="20" y="30"/>
                    </a:lnTo>
                    <a:lnTo>
                      <a:pt x="19" y="32"/>
                    </a:lnTo>
                    <a:lnTo>
                      <a:pt x="22" y="36"/>
                    </a:lnTo>
                    <a:lnTo>
                      <a:pt x="36" y="34"/>
                    </a:lnTo>
                    <a:lnTo>
                      <a:pt x="58" y="22"/>
                    </a:lnTo>
                    <a:lnTo>
                      <a:pt x="65" y="17"/>
                    </a:lnTo>
                    <a:lnTo>
                      <a:pt x="90" y="13"/>
                    </a:lnTo>
                    <a:lnTo>
                      <a:pt x="113" y="12"/>
                    </a:lnTo>
                    <a:lnTo>
                      <a:pt x="126" y="10"/>
                    </a:lnTo>
                    <a:lnTo>
                      <a:pt x="147" y="8"/>
                    </a:lnTo>
                    <a:lnTo>
                      <a:pt x="159" y="6"/>
                    </a:lnTo>
                    <a:lnTo>
                      <a:pt x="188" y="5"/>
                    </a:lnTo>
                    <a:lnTo>
                      <a:pt x="195" y="3"/>
                    </a:lnTo>
                    <a:lnTo>
                      <a:pt x="224" y="0"/>
                    </a:lnTo>
                    <a:lnTo>
                      <a:pt x="227" y="0"/>
                    </a:lnTo>
                    <a:lnTo>
                      <a:pt x="227" y="6"/>
                    </a:lnTo>
                    <a:lnTo>
                      <a:pt x="231" y="24"/>
                    </a:lnTo>
                    <a:lnTo>
                      <a:pt x="231" y="36"/>
                    </a:lnTo>
                    <a:lnTo>
                      <a:pt x="232" y="51"/>
                    </a:lnTo>
                    <a:lnTo>
                      <a:pt x="234" y="54"/>
                    </a:lnTo>
                    <a:lnTo>
                      <a:pt x="237" y="82"/>
                    </a:lnTo>
                    <a:lnTo>
                      <a:pt x="237" y="88"/>
                    </a:lnTo>
                    <a:lnTo>
                      <a:pt x="241" y="111"/>
                    </a:lnTo>
                    <a:lnTo>
                      <a:pt x="242" y="126"/>
                    </a:lnTo>
                    <a:lnTo>
                      <a:pt x="244" y="150"/>
                    </a:lnTo>
                    <a:lnTo>
                      <a:pt x="244" y="153"/>
                    </a:lnTo>
                    <a:lnTo>
                      <a:pt x="248" y="188"/>
                    </a:lnTo>
                    <a:lnTo>
                      <a:pt x="249" y="198"/>
                    </a:lnTo>
                    <a:lnTo>
                      <a:pt x="251" y="217"/>
                    </a:lnTo>
                    <a:lnTo>
                      <a:pt x="253" y="235"/>
                    </a:lnTo>
                    <a:lnTo>
                      <a:pt x="254" y="241"/>
                    </a:lnTo>
                    <a:lnTo>
                      <a:pt x="256" y="263"/>
                    </a:lnTo>
                    <a:lnTo>
                      <a:pt x="256" y="263"/>
                    </a:lnTo>
                    <a:lnTo>
                      <a:pt x="260" y="285"/>
                    </a:lnTo>
                    <a:lnTo>
                      <a:pt x="258" y="285"/>
                    </a:lnTo>
                    <a:lnTo>
                      <a:pt x="253" y="290"/>
                    </a:lnTo>
                    <a:lnTo>
                      <a:pt x="253" y="292"/>
                    </a:lnTo>
                    <a:lnTo>
                      <a:pt x="254" y="294"/>
                    </a:lnTo>
                    <a:lnTo>
                      <a:pt x="258" y="295"/>
                    </a:lnTo>
                    <a:lnTo>
                      <a:pt x="260" y="299"/>
                    </a:lnTo>
                    <a:lnTo>
                      <a:pt x="258" y="300"/>
                    </a:lnTo>
                    <a:lnTo>
                      <a:pt x="256" y="304"/>
                    </a:lnTo>
                    <a:lnTo>
                      <a:pt x="256" y="306"/>
                    </a:lnTo>
                    <a:lnTo>
                      <a:pt x="258" y="307"/>
                    </a:lnTo>
                    <a:lnTo>
                      <a:pt x="263" y="307"/>
                    </a:lnTo>
                    <a:lnTo>
                      <a:pt x="263" y="309"/>
                    </a:lnTo>
                    <a:lnTo>
                      <a:pt x="265" y="311"/>
                    </a:lnTo>
                    <a:lnTo>
                      <a:pt x="261" y="314"/>
                    </a:lnTo>
                    <a:lnTo>
                      <a:pt x="263" y="317"/>
                    </a:lnTo>
                    <a:lnTo>
                      <a:pt x="249" y="321"/>
                    </a:lnTo>
                    <a:lnTo>
                      <a:pt x="246" y="323"/>
                    </a:lnTo>
                    <a:lnTo>
                      <a:pt x="242" y="326"/>
                    </a:lnTo>
                    <a:lnTo>
                      <a:pt x="239" y="329"/>
                    </a:lnTo>
                    <a:lnTo>
                      <a:pt x="236" y="331"/>
                    </a:lnTo>
                    <a:lnTo>
                      <a:pt x="232" y="333"/>
                    </a:lnTo>
                    <a:lnTo>
                      <a:pt x="225" y="328"/>
                    </a:lnTo>
                    <a:lnTo>
                      <a:pt x="220" y="329"/>
                    </a:lnTo>
                    <a:lnTo>
                      <a:pt x="213" y="329"/>
                    </a:lnTo>
                    <a:lnTo>
                      <a:pt x="212" y="331"/>
                    </a:lnTo>
                    <a:lnTo>
                      <a:pt x="212" y="335"/>
                    </a:lnTo>
                    <a:lnTo>
                      <a:pt x="215" y="347"/>
                    </a:lnTo>
                    <a:lnTo>
                      <a:pt x="215" y="348"/>
                    </a:lnTo>
                    <a:lnTo>
                      <a:pt x="215" y="352"/>
                    </a:lnTo>
                    <a:lnTo>
                      <a:pt x="212" y="353"/>
                    </a:lnTo>
                    <a:lnTo>
                      <a:pt x="210" y="359"/>
                    </a:lnTo>
                    <a:lnTo>
                      <a:pt x="201" y="364"/>
                    </a:lnTo>
                    <a:lnTo>
                      <a:pt x="200" y="370"/>
                    </a:lnTo>
                    <a:lnTo>
                      <a:pt x="200" y="376"/>
                    </a:lnTo>
                    <a:lnTo>
                      <a:pt x="196" y="379"/>
                    </a:lnTo>
                    <a:lnTo>
                      <a:pt x="191" y="382"/>
                    </a:lnTo>
                    <a:lnTo>
                      <a:pt x="188" y="382"/>
                    </a:lnTo>
                    <a:lnTo>
                      <a:pt x="186" y="382"/>
                    </a:lnTo>
                    <a:lnTo>
                      <a:pt x="184" y="382"/>
                    </a:lnTo>
                    <a:lnTo>
                      <a:pt x="184" y="388"/>
                    </a:lnTo>
                    <a:lnTo>
                      <a:pt x="179" y="394"/>
                    </a:lnTo>
                    <a:lnTo>
                      <a:pt x="181" y="406"/>
                    </a:lnTo>
                    <a:lnTo>
                      <a:pt x="179" y="410"/>
                    </a:lnTo>
                    <a:lnTo>
                      <a:pt x="178" y="413"/>
                    </a:lnTo>
                    <a:lnTo>
                      <a:pt x="174" y="415"/>
                    </a:lnTo>
                    <a:lnTo>
                      <a:pt x="171" y="415"/>
                    </a:lnTo>
                    <a:lnTo>
                      <a:pt x="171" y="418"/>
                    </a:lnTo>
                    <a:lnTo>
                      <a:pt x="166" y="415"/>
                    </a:lnTo>
                    <a:lnTo>
                      <a:pt x="159" y="415"/>
                    </a:lnTo>
                    <a:lnTo>
                      <a:pt x="152" y="411"/>
                    </a:lnTo>
                    <a:lnTo>
                      <a:pt x="150" y="410"/>
                    </a:lnTo>
                    <a:lnTo>
                      <a:pt x="148" y="408"/>
                    </a:lnTo>
                    <a:lnTo>
                      <a:pt x="147" y="401"/>
                    </a:lnTo>
                    <a:lnTo>
                      <a:pt x="143" y="398"/>
                    </a:lnTo>
                    <a:close/>
                  </a:path>
                </a:pathLst>
              </a:custGeom>
              <a:solidFill>
                <a:srgbClr val="95B3D7"/>
              </a:solidFill>
              <a:ln w="6350" cap="flat" cmpd="sng">
                <a:solidFill>
                  <a:sysClr val="window" lastClr="FFFFFF"/>
                </a:solid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67" name="Freeform 27">
                <a:extLst>
                  <a:ext uri="{FF2B5EF4-FFF2-40B4-BE49-F238E27FC236}">
                    <a16:creationId xmlns:a16="http://schemas.microsoft.com/office/drawing/2014/main" id="{E721A2F5-9A1A-511E-C22B-02BF12CFABF6}"/>
                  </a:ext>
                </a:extLst>
              </p:cNvPr>
              <p:cNvSpPr>
                <a:spLocks/>
              </p:cNvSpPr>
              <p:nvPr/>
            </p:nvSpPr>
            <p:spPr bwMode="gray">
              <a:xfrm>
                <a:off x="2102460" y="2854410"/>
                <a:ext cx="872762" cy="1344569"/>
              </a:xfrm>
              <a:custGeom>
                <a:avLst/>
                <a:gdLst/>
                <a:ahLst/>
                <a:cxnLst>
                  <a:cxn ang="0">
                    <a:pos x="41" y="376"/>
                  </a:cxn>
                  <a:cxn ang="0">
                    <a:pos x="7" y="323"/>
                  </a:cxn>
                  <a:cxn ang="0">
                    <a:pos x="2" y="306"/>
                  </a:cxn>
                  <a:cxn ang="0">
                    <a:pos x="3" y="297"/>
                  </a:cxn>
                  <a:cxn ang="0">
                    <a:pos x="12" y="266"/>
                  </a:cxn>
                  <a:cxn ang="0">
                    <a:pos x="58" y="85"/>
                  </a:cxn>
                  <a:cxn ang="0">
                    <a:pos x="130" y="13"/>
                  </a:cxn>
                  <a:cxn ang="0">
                    <a:pos x="220" y="34"/>
                  </a:cxn>
                  <a:cxn ang="0">
                    <a:pos x="313" y="56"/>
                  </a:cxn>
                  <a:cxn ang="0">
                    <a:pos x="465" y="89"/>
                  </a:cxn>
                  <a:cxn ang="0">
                    <a:pos x="542" y="104"/>
                  </a:cxn>
                  <a:cxn ang="0">
                    <a:pos x="502" y="304"/>
                  </a:cxn>
                  <a:cxn ang="0">
                    <a:pos x="492" y="364"/>
                  </a:cxn>
                  <a:cxn ang="0">
                    <a:pos x="472" y="466"/>
                  </a:cxn>
                  <a:cxn ang="0">
                    <a:pos x="451" y="571"/>
                  </a:cxn>
                  <a:cxn ang="0">
                    <a:pos x="436" y="651"/>
                  </a:cxn>
                  <a:cxn ang="0">
                    <a:pos x="422" y="719"/>
                  </a:cxn>
                  <a:cxn ang="0">
                    <a:pos x="412" y="733"/>
                  </a:cxn>
                  <a:cxn ang="0">
                    <a:pos x="403" y="735"/>
                  </a:cxn>
                  <a:cxn ang="0">
                    <a:pos x="398" y="726"/>
                  </a:cxn>
                  <a:cxn ang="0">
                    <a:pos x="396" y="719"/>
                  </a:cxn>
                  <a:cxn ang="0">
                    <a:pos x="388" y="719"/>
                  </a:cxn>
                  <a:cxn ang="0">
                    <a:pos x="381" y="716"/>
                  </a:cxn>
                  <a:cxn ang="0">
                    <a:pos x="372" y="714"/>
                  </a:cxn>
                  <a:cxn ang="0">
                    <a:pos x="362" y="719"/>
                  </a:cxn>
                  <a:cxn ang="0">
                    <a:pos x="362" y="724"/>
                  </a:cxn>
                  <a:cxn ang="0">
                    <a:pos x="362" y="738"/>
                  </a:cxn>
                  <a:cxn ang="0">
                    <a:pos x="364" y="743"/>
                  </a:cxn>
                  <a:cxn ang="0">
                    <a:pos x="361" y="753"/>
                  </a:cxn>
                  <a:cxn ang="0">
                    <a:pos x="361" y="762"/>
                  </a:cxn>
                  <a:cxn ang="0">
                    <a:pos x="361" y="767"/>
                  </a:cxn>
                  <a:cxn ang="0">
                    <a:pos x="359" y="774"/>
                  </a:cxn>
                  <a:cxn ang="0">
                    <a:pos x="355" y="781"/>
                  </a:cxn>
                  <a:cxn ang="0">
                    <a:pos x="359" y="798"/>
                  </a:cxn>
                  <a:cxn ang="0">
                    <a:pos x="359" y="813"/>
                  </a:cxn>
                  <a:cxn ang="0">
                    <a:pos x="355" y="822"/>
                  </a:cxn>
                  <a:cxn ang="0">
                    <a:pos x="352" y="822"/>
                  </a:cxn>
                  <a:cxn ang="0">
                    <a:pos x="352" y="829"/>
                  </a:cxn>
                  <a:cxn ang="0">
                    <a:pos x="349" y="835"/>
                  </a:cxn>
                  <a:cxn ang="0">
                    <a:pos x="263" y="707"/>
                  </a:cxn>
                  <a:cxn ang="0">
                    <a:pos x="135" y="518"/>
                  </a:cxn>
                  <a:cxn ang="0">
                    <a:pos x="51" y="391"/>
                  </a:cxn>
                </a:cxnLst>
                <a:rect l="0" t="0" r="r" b="b"/>
                <a:pathLst>
                  <a:path w="542" h="835">
                    <a:moveTo>
                      <a:pt x="51" y="391"/>
                    </a:moveTo>
                    <a:lnTo>
                      <a:pt x="41" y="376"/>
                    </a:lnTo>
                    <a:lnTo>
                      <a:pt x="26" y="353"/>
                    </a:lnTo>
                    <a:lnTo>
                      <a:pt x="7" y="323"/>
                    </a:lnTo>
                    <a:lnTo>
                      <a:pt x="0" y="314"/>
                    </a:lnTo>
                    <a:lnTo>
                      <a:pt x="2" y="306"/>
                    </a:lnTo>
                    <a:lnTo>
                      <a:pt x="3" y="302"/>
                    </a:lnTo>
                    <a:lnTo>
                      <a:pt x="3" y="297"/>
                    </a:lnTo>
                    <a:lnTo>
                      <a:pt x="8" y="280"/>
                    </a:lnTo>
                    <a:lnTo>
                      <a:pt x="12" y="266"/>
                    </a:lnTo>
                    <a:lnTo>
                      <a:pt x="19" y="237"/>
                    </a:lnTo>
                    <a:lnTo>
                      <a:pt x="58" y="85"/>
                    </a:lnTo>
                    <a:lnTo>
                      <a:pt x="80" y="0"/>
                    </a:lnTo>
                    <a:lnTo>
                      <a:pt x="130" y="13"/>
                    </a:lnTo>
                    <a:lnTo>
                      <a:pt x="133" y="13"/>
                    </a:lnTo>
                    <a:lnTo>
                      <a:pt x="220" y="34"/>
                    </a:lnTo>
                    <a:lnTo>
                      <a:pt x="309" y="56"/>
                    </a:lnTo>
                    <a:lnTo>
                      <a:pt x="313" y="56"/>
                    </a:lnTo>
                    <a:lnTo>
                      <a:pt x="393" y="73"/>
                    </a:lnTo>
                    <a:lnTo>
                      <a:pt x="465" y="89"/>
                    </a:lnTo>
                    <a:lnTo>
                      <a:pt x="523" y="101"/>
                    </a:lnTo>
                    <a:lnTo>
                      <a:pt x="542" y="104"/>
                    </a:lnTo>
                    <a:lnTo>
                      <a:pt x="521" y="210"/>
                    </a:lnTo>
                    <a:lnTo>
                      <a:pt x="502" y="304"/>
                    </a:lnTo>
                    <a:lnTo>
                      <a:pt x="499" y="324"/>
                    </a:lnTo>
                    <a:lnTo>
                      <a:pt x="492" y="364"/>
                    </a:lnTo>
                    <a:lnTo>
                      <a:pt x="473" y="454"/>
                    </a:lnTo>
                    <a:lnTo>
                      <a:pt x="472" y="466"/>
                    </a:lnTo>
                    <a:lnTo>
                      <a:pt x="461" y="512"/>
                    </a:lnTo>
                    <a:lnTo>
                      <a:pt x="451" y="571"/>
                    </a:lnTo>
                    <a:lnTo>
                      <a:pt x="439" y="634"/>
                    </a:lnTo>
                    <a:lnTo>
                      <a:pt x="436" y="651"/>
                    </a:lnTo>
                    <a:lnTo>
                      <a:pt x="424" y="716"/>
                    </a:lnTo>
                    <a:lnTo>
                      <a:pt x="422" y="719"/>
                    </a:lnTo>
                    <a:lnTo>
                      <a:pt x="415" y="726"/>
                    </a:lnTo>
                    <a:lnTo>
                      <a:pt x="412" y="733"/>
                    </a:lnTo>
                    <a:lnTo>
                      <a:pt x="405" y="735"/>
                    </a:lnTo>
                    <a:lnTo>
                      <a:pt x="403" y="735"/>
                    </a:lnTo>
                    <a:lnTo>
                      <a:pt x="398" y="728"/>
                    </a:lnTo>
                    <a:lnTo>
                      <a:pt x="398" y="726"/>
                    </a:lnTo>
                    <a:lnTo>
                      <a:pt x="398" y="723"/>
                    </a:lnTo>
                    <a:lnTo>
                      <a:pt x="396" y="719"/>
                    </a:lnTo>
                    <a:lnTo>
                      <a:pt x="393" y="717"/>
                    </a:lnTo>
                    <a:lnTo>
                      <a:pt x="388" y="719"/>
                    </a:lnTo>
                    <a:lnTo>
                      <a:pt x="386" y="719"/>
                    </a:lnTo>
                    <a:lnTo>
                      <a:pt x="381" y="716"/>
                    </a:lnTo>
                    <a:lnTo>
                      <a:pt x="374" y="716"/>
                    </a:lnTo>
                    <a:lnTo>
                      <a:pt x="372" y="714"/>
                    </a:lnTo>
                    <a:lnTo>
                      <a:pt x="364" y="717"/>
                    </a:lnTo>
                    <a:lnTo>
                      <a:pt x="362" y="719"/>
                    </a:lnTo>
                    <a:lnTo>
                      <a:pt x="362" y="723"/>
                    </a:lnTo>
                    <a:lnTo>
                      <a:pt x="362" y="724"/>
                    </a:lnTo>
                    <a:lnTo>
                      <a:pt x="361" y="729"/>
                    </a:lnTo>
                    <a:lnTo>
                      <a:pt x="362" y="738"/>
                    </a:lnTo>
                    <a:lnTo>
                      <a:pt x="364" y="741"/>
                    </a:lnTo>
                    <a:lnTo>
                      <a:pt x="364" y="743"/>
                    </a:lnTo>
                    <a:lnTo>
                      <a:pt x="361" y="745"/>
                    </a:lnTo>
                    <a:lnTo>
                      <a:pt x="361" y="753"/>
                    </a:lnTo>
                    <a:lnTo>
                      <a:pt x="359" y="757"/>
                    </a:lnTo>
                    <a:lnTo>
                      <a:pt x="361" y="762"/>
                    </a:lnTo>
                    <a:lnTo>
                      <a:pt x="359" y="765"/>
                    </a:lnTo>
                    <a:lnTo>
                      <a:pt x="361" y="767"/>
                    </a:lnTo>
                    <a:lnTo>
                      <a:pt x="361" y="770"/>
                    </a:lnTo>
                    <a:lnTo>
                      <a:pt x="359" y="774"/>
                    </a:lnTo>
                    <a:lnTo>
                      <a:pt x="359" y="777"/>
                    </a:lnTo>
                    <a:lnTo>
                      <a:pt x="355" y="781"/>
                    </a:lnTo>
                    <a:lnTo>
                      <a:pt x="357" y="788"/>
                    </a:lnTo>
                    <a:lnTo>
                      <a:pt x="359" y="798"/>
                    </a:lnTo>
                    <a:lnTo>
                      <a:pt x="359" y="805"/>
                    </a:lnTo>
                    <a:lnTo>
                      <a:pt x="359" y="813"/>
                    </a:lnTo>
                    <a:lnTo>
                      <a:pt x="357" y="818"/>
                    </a:lnTo>
                    <a:lnTo>
                      <a:pt x="355" y="822"/>
                    </a:lnTo>
                    <a:lnTo>
                      <a:pt x="355" y="822"/>
                    </a:lnTo>
                    <a:lnTo>
                      <a:pt x="352" y="822"/>
                    </a:lnTo>
                    <a:lnTo>
                      <a:pt x="350" y="823"/>
                    </a:lnTo>
                    <a:lnTo>
                      <a:pt x="352" y="829"/>
                    </a:lnTo>
                    <a:lnTo>
                      <a:pt x="349" y="830"/>
                    </a:lnTo>
                    <a:lnTo>
                      <a:pt x="349" y="835"/>
                    </a:lnTo>
                    <a:lnTo>
                      <a:pt x="280" y="735"/>
                    </a:lnTo>
                    <a:lnTo>
                      <a:pt x="263" y="707"/>
                    </a:lnTo>
                    <a:lnTo>
                      <a:pt x="179" y="582"/>
                    </a:lnTo>
                    <a:lnTo>
                      <a:pt x="135" y="518"/>
                    </a:lnTo>
                    <a:lnTo>
                      <a:pt x="99" y="461"/>
                    </a:lnTo>
                    <a:lnTo>
                      <a:pt x="51" y="391"/>
                    </a:lnTo>
                    <a:close/>
                  </a:path>
                </a:pathLst>
              </a:custGeom>
              <a:solidFill>
                <a:sysClr val="window" lastClr="FFFFFF">
                  <a:lumMod val="85000"/>
                </a:sysClr>
              </a:solidFill>
              <a:ln w="6350" cap="flat" cmpd="sng">
                <a:solidFill>
                  <a:sysClr val="window" lastClr="FFFFFF"/>
                </a:solid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68" name="Freeform 28">
                <a:extLst>
                  <a:ext uri="{FF2B5EF4-FFF2-40B4-BE49-F238E27FC236}">
                    <a16:creationId xmlns:a16="http://schemas.microsoft.com/office/drawing/2014/main" id="{056FA99A-7A44-C1CA-154B-C0C9461DDC5B}"/>
                  </a:ext>
                </a:extLst>
              </p:cNvPr>
              <p:cNvSpPr>
                <a:spLocks/>
              </p:cNvSpPr>
              <p:nvPr/>
            </p:nvSpPr>
            <p:spPr bwMode="gray">
              <a:xfrm>
                <a:off x="2809365" y="3021878"/>
                <a:ext cx="771316" cy="962936"/>
              </a:xfrm>
              <a:custGeom>
                <a:avLst/>
                <a:gdLst/>
                <a:ahLst/>
                <a:cxnLst>
                  <a:cxn ang="0">
                    <a:pos x="22" y="408"/>
                  </a:cxn>
                  <a:cxn ang="0">
                    <a:pos x="33" y="362"/>
                  </a:cxn>
                  <a:cxn ang="0">
                    <a:pos x="34" y="350"/>
                  </a:cxn>
                  <a:cxn ang="0">
                    <a:pos x="53" y="260"/>
                  </a:cxn>
                  <a:cxn ang="0">
                    <a:pos x="60" y="220"/>
                  </a:cxn>
                  <a:cxn ang="0">
                    <a:pos x="63" y="200"/>
                  </a:cxn>
                  <a:cxn ang="0">
                    <a:pos x="82" y="106"/>
                  </a:cxn>
                  <a:cxn ang="0">
                    <a:pos x="103" y="0"/>
                  </a:cxn>
                  <a:cxn ang="0">
                    <a:pos x="185" y="14"/>
                  </a:cxn>
                  <a:cxn ang="0">
                    <a:pos x="250" y="26"/>
                  </a:cxn>
                  <a:cxn ang="0">
                    <a:pos x="253" y="26"/>
                  </a:cxn>
                  <a:cxn ang="0">
                    <a:pos x="301" y="34"/>
                  </a:cxn>
                  <a:cxn ang="0">
                    <a:pos x="337" y="41"/>
                  </a:cxn>
                  <a:cxn ang="0">
                    <a:pos x="328" y="85"/>
                  </a:cxn>
                  <a:cxn ang="0">
                    <a:pos x="323" y="120"/>
                  </a:cxn>
                  <a:cxn ang="0">
                    <a:pos x="320" y="147"/>
                  </a:cxn>
                  <a:cxn ang="0">
                    <a:pos x="397" y="159"/>
                  </a:cxn>
                  <a:cxn ang="0">
                    <a:pos x="402" y="159"/>
                  </a:cxn>
                  <a:cxn ang="0">
                    <a:pos x="479" y="171"/>
                  </a:cxn>
                  <a:cxn ang="0">
                    <a:pos x="474" y="207"/>
                  </a:cxn>
                  <a:cxn ang="0">
                    <a:pos x="467" y="255"/>
                  </a:cxn>
                  <a:cxn ang="0">
                    <a:pos x="458" y="314"/>
                  </a:cxn>
                  <a:cxn ang="0">
                    <a:pos x="456" y="328"/>
                  </a:cxn>
                  <a:cxn ang="0">
                    <a:pos x="453" y="345"/>
                  </a:cxn>
                  <a:cxn ang="0">
                    <a:pos x="441" y="439"/>
                  </a:cxn>
                  <a:cxn ang="0">
                    <a:pos x="438" y="465"/>
                  </a:cxn>
                  <a:cxn ang="0">
                    <a:pos x="436" y="475"/>
                  </a:cxn>
                  <a:cxn ang="0">
                    <a:pos x="433" y="504"/>
                  </a:cxn>
                  <a:cxn ang="0">
                    <a:pos x="429" y="531"/>
                  </a:cxn>
                  <a:cxn ang="0">
                    <a:pos x="419" y="598"/>
                  </a:cxn>
                  <a:cxn ang="0">
                    <a:pos x="339" y="588"/>
                  </a:cxn>
                  <a:cxn ang="0">
                    <a:pos x="301" y="583"/>
                  </a:cxn>
                  <a:cxn ang="0">
                    <a:pos x="299" y="581"/>
                  </a:cxn>
                  <a:cxn ang="0">
                    <a:pos x="277" y="578"/>
                  </a:cxn>
                  <a:cxn ang="0">
                    <a:pos x="226" y="569"/>
                  </a:cxn>
                  <a:cxn ang="0">
                    <a:pos x="151" y="557"/>
                  </a:cxn>
                  <a:cxn ang="0">
                    <a:pos x="125" y="552"/>
                  </a:cxn>
                  <a:cxn ang="0">
                    <a:pos x="96" y="547"/>
                  </a:cxn>
                  <a:cxn ang="0">
                    <a:pos x="0" y="530"/>
                  </a:cxn>
                  <a:cxn ang="0">
                    <a:pos x="12" y="467"/>
                  </a:cxn>
                  <a:cxn ang="0">
                    <a:pos x="22" y="408"/>
                  </a:cxn>
                </a:cxnLst>
                <a:rect l="0" t="0" r="r" b="b"/>
                <a:pathLst>
                  <a:path w="479" h="598">
                    <a:moveTo>
                      <a:pt x="22" y="408"/>
                    </a:moveTo>
                    <a:lnTo>
                      <a:pt x="33" y="362"/>
                    </a:lnTo>
                    <a:lnTo>
                      <a:pt x="34" y="350"/>
                    </a:lnTo>
                    <a:lnTo>
                      <a:pt x="53" y="260"/>
                    </a:lnTo>
                    <a:lnTo>
                      <a:pt x="60" y="220"/>
                    </a:lnTo>
                    <a:lnTo>
                      <a:pt x="63" y="200"/>
                    </a:lnTo>
                    <a:lnTo>
                      <a:pt x="82" y="106"/>
                    </a:lnTo>
                    <a:lnTo>
                      <a:pt x="103" y="0"/>
                    </a:lnTo>
                    <a:lnTo>
                      <a:pt x="185" y="14"/>
                    </a:lnTo>
                    <a:lnTo>
                      <a:pt x="250" y="26"/>
                    </a:lnTo>
                    <a:lnTo>
                      <a:pt x="253" y="26"/>
                    </a:lnTo>
                    <a:lnTo>
                      <a:pt x="301" y="34"/>
                    </a:lnTo>
                    <a:lnTo>
                      <a:pt x="337" y="41"/>
                    </a:lnTo>
                    <a:lnTo>
                      <a:pt x="328" y="85"/>
                    </a:lnTo>
                    <a:lnTo>
                      <a:pt x="323" y="120"/>
                    </a:lnTo>
                    <a:lnTo>
                      <a:pt x="320" y="147"/>
                    </a:lnTo>
                    <a:lnTo>
                      <a:pt x="397" y="159"/>
                    </a:lnTo>
                    <a:lnTo>
                      <a:pt x="402" y="159"/>
                    </a:lnTo>
                    <a:lnTo>
                      <a:pt x="479" y="171"/>
                    </a:lnTo>
                    <a:lnTo>
                      <a:pt x="474" y="207"/>
                    </a:lnTo>
                    <a:lnTo>
                      <a:pt x="467" y="255"/>
                    </a:lnTo>
                    <a:lnTo>
                      <a:pt x="458" y="314"/>
                    </a:lnTo>
                    <a:lnTo>
                      <a:pt x="456" y="328"/>
                    </a:lnTo>
                    <a:lnTo>
                      <a:pt x="453" y="345"/>
                    </a:lnTo>
                    <a:lnTo>
                      <a:pt x="441" y="439"/>
                    </a:lnTo>
                    <a:lnTo>
                      <a:pt x="438" y="465"/>
                    </a:lnTo>
                    <a:lnTo>
                      <a:pt x="436" y="475"/>
                    </a:lnTo>
                    <a:lnTo>
                      <a:pt x="433" y="504"/>
                    </a:lnTo>
                    <a:lnTo>
                      <a:pt x="429" y="531"/>
                    </a:lnTo>
                    <a:lnTo>
                      <a:pt x="419" y="598"/>
                    </a:lnTo>
                    <a:lnTo>
                      <a:pt x="339" y="588"/>
                    </a:lnTo>
                    <a:lnTo>
                      <a:pt x="301" y="583"/>
                    </a:lnTo>
                    <a:lnTo>
                      <a:pt x="299" y="581"/>
                    </a:lnTo>
                    <a:lnTo>
                      <a:pt x="277" y="578"/>
                    </a:lnTo>
                    <a:lnTo>
                      <a:pt x="226" y="569"/>
                    </a:lnTo>
                    <a:lnTo>
                      <a:pt x="151" y="557"/>
                    </a:lnTo>
                    <a:lnTo>
                      <a:pt x="125" y="552"/>
                    </a:lnTo>
                    <a:lnTo>
                      <a:pt x="96" y="547"/>
                    </a:lnTo>
                    <a:lnTo>
                      <a:pt x="0" y="530"/>
                    </a:lnTo>
                    <a:lnTo>
                      <a:pt x="12" y="467"/>
                    </a:lnTo>
                    <a:lnTo>
                      <a:pt x="22" y="408"/>
                    </a:lnTo>
                    <a:close/>
                  </a:path>
                </a:pathLst>
              </a:custGeom>
              <a:solidFill>
                <a:sysClr val="window" lastClr="FFFFFF">
                  <a:lumMod val="85000"/>
                </a:sysClr>
              </a:solidFill>
              <a:ln w="6350" cap="flat" cmpd="sng">
                <a:solidFill>
                  <a:sysClr val="window" lastClr="FFFFFF"/>
                </a:solid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69" name="Freeform 29">
                <a:extLst>
                  <a:ext uri="{FF2B5EF4-FFF2-40B4-BE49-F238E27FC236}">
                    <a16:creationId xmlns:a16="http://schemas.microsoft.com/office/drawing/2014/main" id="{0C4FA651-70B9-5741-E6B8-7EE79B613B7A}"/>
                  </a:ext>
                </a:extLst>
              </p:cNvPr>
              <p:cNvSpPr>
                <a:spLocks noEditPoints="1"/>
              </p:cNvSpPr>
              <p:nvPr/>
            </p:nvSpPr>
            <p:spPr bwMode="gray">
              <a:xfrm>
                <a:off x="1609720" y="2707876"/>
                <a:ext cx="1098198" cy="1879176"/>
              </a:xfrm>
              <a:custGeom>
                <a:avLst/>
                <a:gdLst/>
                <a:ahLst/>
                <a:cxnLst>
                  <a:cxn ang="0">
                    <a:pos x="99" y="453"/>
                  </a:cxn>
                  <a:cxn ang="0">
                    <a:pos x="97" y="448"/>
                  </a:cxn>
                  <a:cxn ang="0">
                    <a:pos x="80" y="444"/>
                  </a:cxn>
                  <a:cxn ang="0">
                    <a:pos x="70" y="472"/>
                  </a:cxn>
                  <a:cxn ang="0">
                    <a:pos x="39" y="444"/>
                  </a:cxn>
                  <a:cxn ang="0">
                    <a:pos x="39" y="395"/>
                  </a:cxn>
                  <a:cxn ang="0">
                    <a:pos x="12" y="284"/>
                  </a:cxn>
                  <a:cxn ang="0">
                    <a:pos x="14" y="198"/>
                  </a:cxn>
                  <a:cxn ang="0">
                    <a:pos x="43" y="91"/>
                  </a:cxn>
                  <a:cxn ang="0">
                    <a:pos x="60" y="16"/>
                  </a:cxn>
                  <a:cxn ang="0">
                    <a:pos x="212" y="43"/>
                  </a:cxn>
                  <a:cxn ang="0">
                    <a:pos x="325" y="328"/>
                  </a:cxn>
                  <a:cxn ang="0">
                    <a:pos x="308" y="397"/>
                  </a:cxn>
                  <a:cxn ang="0">
                    <a:pos x="357" y="482"/>
                  </a:cxn>
                  <a:cxn ang="0">
                    <a:pos x="586" y="826"/>
                  </a:cxn>
                  <a:cxn ang="0">
                    <a:pos x="651" y="940"/>
                  </a:cxn>
                  <a:cxn ang="0">
                    <a:pos x="663" y="961"/>
                  </a:cxn>
                  <a:cxn ang="0">
                    <a:pos x="665" y="986"/>
                  </a:cxn>
                  <a:cxn ang="0">
                    <a:pos x="673" y="996"/>
                  </a:cxn>
                  <a:cxn ang="0">
                    <a:pos x="680" y="1012"/>
                  </a:cxn>
                  <a:cxn ang="0">
                    <a:pos x="653" y="1027"/>
                  </a:cxn>
                  <a:cxn ang="0">
                    <a:pos x="639" y="1049"/>
                  </a:cxn>
                  <a:cxn ang="0">
                    <a:pos x="639" y="1065"/>
                  </a:cxn>
                  <a:cxn ang="0">
                    <a:pos x="632" y="1080"/>
                  </a:cxn>
                  <a:cxn ang="0">
                    <a:pos x="620" y="1094"/>
                  </a:cxn>
                  <a:cxn ang="0">
                    <a:pos x="612" y="1111"/>
                  </a:cxn>
                  <a:cxn ang="0">
                    <a:pos x="610" y="1133"/>
                  </a:cxn>
                  <a:cxn ang="0">
                    <a:pos x="622" y="1137"/>
                  </a:cxn>
                  <a:cxn ang="0">
                    <a:pos x="617" y="1162"/>
                  </a:cxn>
                  <a:cxn ang="0">
                    <a:pos x="614" y="1166"/>
                  </a:cxn>
                  <a:cxn ang="0">
                    <a:pos x="602" y="1164"/>
                  </a:cxn>
                  <a:cxn ang="0">
                    <a:pos x="381" y="1119"/>
                  </a:cxn>
                  <a:cxn ang="0">
                    <a:pos x="376" y="1104"/>
                  </a:cxn>
                  <a:cxn ang="0">
                    <a:pos x="326" y="993"/>
                  </a:cxn>
                  <a:cxn ang="0">
                    <a:pos x="304" y="981"/>
                  </a:cxn>
                  <a:cxn ang="0">
                    <a:pos x="241" y="928"/>
                  </a:cxn>
                  <a:cxn ang="0">
                    <a:pos x="181" y="879"/>
                  </a:cxn>
                  <a:cxn ang="0">
                    <a:pos x="138" y="839"/>
                  </a:cxn>
                  <a:cxn ang="0">
                    <a:pos x="147" y="802"/>
                  </a:cxn>
                  <a:cxn ang="0">
                    <a:pos x="135" y="759"/>
                  </a:cxn>
                  <a:cxn ang="0">
                    <a:pos x="101" y="699"/>
                  </a:cxn>
                  <a:cxn ang="0">
                    <a:pos x="87" y="614"/>
                  </a:cxn>
                  <a:cxn ang="0">
                    <a:pos x="80" y="573"/>
                  </a:cxn>
                  <a:cxn ang="0">
                    <a:pos x="65" y="509"/>
                  </a:cxn>
                  <a:cxn ang="0">
                    <a:pos x="80" y="485"/>
                  </a:cxn>
                  <a:cxn ang="0">
                    <a:pos x="94" y="515"/>
                  </a:cxn>
                  <a:cxn ang="0">
                    <a:pos x="85" y="460"/>
                  </a:cxn>
                  <a:cxn ang="0">
                    <a:pos x="154" y="465"/>
                  </a:cxn>
                  <a:cxn ang="0">
                    <a:pos x="147" y="463"/>
                  </a:cxn>
                  <a:cxn ang="0">
                    <a:pos x="212" y="933"/>
                  </a:cxn>
                  <a:cxn ang="0">
                    <a:pos x="183" y="926"/>
                  </a:cxn>
                  <a:cxn ang="0">
                    <a:pos x="167" y="921"/>
                  </a:cxn>
                  <a:cxn ang="0">
                    <a:pos x="296" y="1024"/>
                  </a:cxn>
                  <a:cxn ang="0">
                    <a:pos x="280" y="1017"/>
                  </a:cxn>
                  <a:cxn ang="0">
                    <a:pos x="265" y="1060"/>
                  </a:cxn>
                </a:cxnLst>
                <a:rect l="0" t="0" r="r" b="b"/>
                <a:pathLst>
                  <a:path w="682" h="1167">
                    <a:moveTo>
                      <a:pt x="149" y="455"/>
                    </a:moveTo>
                    <a:lnTo>
                      <a:pt x="137" y="463"/>
                    </a:lnTo>
                    <a:lnTo>
                      <a:pt x="126" y="460"/>
                    </a:lnTo>
                    <a:lnTo>
                      <a:pt x="121" y="451"/>
                    </a:lnTo>
                    <a:lnTo>
                      <a:pt x="99" y="453"/>
                    </a:lnTo>
                    <a:lnTo>
                      <a:pt x="99" y="443"/>
                    </a:lnTo>
                    <a:lnTo>
                      <a:pt x="97" y="436"/>
                    </a:lnTo>
                    <a:lnTo>
                      <a:pt x="94" y="438"/>
                    </a:lnTo>
                    <a:lnTo>
                      <a:pt x="97" y="443"/>
                    </a:lnTo>
                    <a:lnTo>
                      <a:pt x="97" y="448"/>
                    </a:lnTo>
                    <a:lnTo>
                      <a:pt x="89" y="439"/>
                    </a:lnTo>
                    <a:lnTo>
                      <a:pt x="85" y="443"/>
                    </a:lnTo>
                    <a:lnTo>
                      <a:pt x="80" y="443"/>
                    </a:lnTo>
                    <a:lnTo>
                      <a:pt x="79" y="438"/>
                    </a:lnTo>
                    <a:lnTo>
                      <a:pt x="80" y="444"/>
                    </a:lnTo>
                    <a:lnTo>
                      <a:pt x="77" y="451"/>
                    </a:lnTo>
                    <a:lnTo>
                      <a:pt x="80" y="456"/>
                    </a:lnTo>
                    <a:lnTo>
                      <a:pt x="75" y="462"/>
                    </a:lnTo>
                    <a:lnTo>
                      <a:pt x="75" y="472"/>
                    </a:lnTo>
                    <a:lnTo>
                      <a:pt x="70" y="472"/>
                    </a:lnTo>
                    <a:lnTo>
                      <a:pt x="60" y="460"/>
                    </a:lnTo>
                    <a:lnTo>
                      <a:pt x="58" y="460"/>
                    </a:lnTo>
                    <a:lnTo>
                      <a:pt x="50" y="444"/>
                    </a:lnTo>
                    <a:lnTo>
                      <a:pt x="43" y="441"/>
                    </a:lnTo>
                    <a:lnTo>
                      <a:pt x="39" y="444"/>
                    </a:lnTo>
                    <a:lnTo>
                      <a:pt x="34" y="443"/>
                    </a:lnTo>
                    <a:lnTo>
                      <a:pt x="44" y="427"/>
                    </a:lnTo>
                    <a:lnTo>
                      <a:pt x="44" y="412"/>
                    </a:lnTo>
                    <a:lnTo>
                      <a:pt x="41" y="410"/>
                    </a:lnTo>
                    <a:lnTo>
                      <a:pt x="39" y="395"/>
                    </a:lnTo>
                    <a:lnTo>
                      <a:pt x="29" y="378"/>
                    </a:lnTo>
                    <a:lnTo>
                      <a:pt x="17" y="350"/>
                    </a:lnTo>
                    <a:lnTo>
                      <a:pt x="7" y="328"/>
                    </a:lnTo>
                    <a:lnTo>
                      <a:pt x="14" y="318"/>
                    </a:lnTo>
                    <a:lnTo>
                      <a:pt x="12" y="284"/>
                    </a:lnTo>
                    <a:lnTo>
                      <a:pt x="24" y="263"/>
                    </a:lnTo>
                    <a:lnTo>
                      <a:pt x="26" y="248"/>
                    </a:lnTo>
                    <a:lnTo>
                      <a:pt x="26" y="233"/>
                    </a:lnTo>
                    <a:lnTo>
                      <a:pt x="17" y="210"/>
                    </a:lnTo>
                    <a:lnTo>
                      <a:pt x="14" y="198"/>
                    </a:lnTo>
                    <a:lnTo>
                      <a:pt x="0" y="176"/>
                    </a:lnTo>
                    <a:lnTo>
                      <a:pt x="2" y="169"/>
                    </a:lnTo>
                    <a:lnTo>
                      <a:pt x="2" y="157"/>
                    </a:lnTo>
                    <a:lnTo>
                      <a:pt x="41" y="108"/>
                    </a:lnTo>
                    <a:lnTo>
                      <a:pt x="43" y="91"/>
                    </a:lnTo>
                    <a:lnTo>
                      <a:pt x="55" y="74"/>
                    </a:lnTo>
                    <a:lnTo>
                      <a:pt x="60" y="60"/>
                    </a:lnTo>
                    <a:lnTo>
                      <a:pt x="62" y="29"/>
                    </a:lnTo>
                    <a:lnTo>
                      <a:pt x="55" y="22"/>
                    </a:lnTo>
                    <a:lnTo>
                      <a:pt x="60" y="16"/>
                    </a:lnTo>
                    <a:lnTo>
                      <a:pt x="65" y="0"/>
                    </a:lnTo>
                    <a:lnTo>
                      <a:pt x="94" y="9"/>
                    </a:lnTo>
                    <a:lnTo>
                      <a:pt x="118" y="16"/>
                    </a:lnTo>
                    <a:lnTo>
                      <a:pt x="140" y="22"/>
                    </a:lnTo>
                    <a:lnTo>
                      <a:pt x="212" y="43"/>
                    </a:lnTo>
                    <a:lnTo>
                      <a:pt x="275" y="62"/>
                    </a:lnTo>
                    <a:lnTo>
                      <a:pt x="320" y="74"/>
                    </a:lnTo>
                    <a:lnTo>
                      <a:pt x="386" y="91"/>
                    </a:lnTo>
                    <a:lnTo>
                      <a:pt x="364" y="176"/>
                    </a:lnTo>
                    <a:lnTo>
                      <a:pt x="325" y="328"/>
                    </a:lnTo>
                    <a:lnTo>
                      <a:pt x="318" y="357"/>
                    </a:lnTo>
                    <a:lnTo>
                      <a:pt x="314" y="371"/>
                    </a:lnTo>
                    <a:lnTo>
                      <a:pt x="309" y="388"/>
                    </a:lnTo>
                    <a:lnTo>
                      <a:pt x="309" y="393"/>
                    </a:lnTo>
                    <a:lnTo>
                      <a:pt x="308" y="397"/>
                    </a:lnTo>
                    <a:lnTo>
                      <a:pt x="306" y="405"/>
                    </a:lnTo>
                    <a:lnTo>
                      <a:pt x="313" y="414"/>
                    </a:lnTo>
                    <a:lnTo>
                      <a:pt x="332" y="444"/>
                    </a:lnTo>
                    <a:lnTo>
                      <a:pt x="347" y="467"/>
                    </a:lnTo>
                    <a:lnTo>
                      <a:pt x="357" y="482"/>
                    </a:lnTo>
                    <a:lnTo>
                      <a:pt x="405" y="552"/>
                    </a:lnTo>
                    <a:lnTo>
                      <a:pt x="441" y="609"/>
                    </a:lnTo>
                    <a:lnTo>
                      <a:pt x="485" y="673"/>
                    </a:lnTo>
                    <a:lnTo>
                      <a:pt x="569" y="798"/>
                    </a:lnTo>
                    <a:lnTo>
                      <a:pt x="586" y="826"/>
                    </a:lnTo>
                    <a:lnTo>
                      <a:pt x="655" y="926"/>
                    </a:lnTo>
                    <a:lnTo>
                      <a:pt x="655" y="926"/>
                    </a:lnTo>
                    <a:lnTo>
                      <a:pt x="655" y="933"/>
                    </a:lnTo>
                    <a:lnTo>
                      <a:pt x="653" y="935"/>
                    </a:lnTo>
                    <a:lnTo>
                      <a:pt x="651" y="940"/>
                    </a:lnTo>
                    <a:lnTo>
                      <a:pt x="656" y="945"/>
                    </a:lnTo>
                    <a:lnTo>
                      <a:pt x="656" y="954"/>
                    </a:lnTo>
                    <a:lnTo>
                      <a:pt x="658" y="955"/>
                    </a:lnTo>
                    <a:lnTo>
                      <a:pt x="660" y="955"/>
                    </a:lnTo>
                    <a:lnTo>
                      <a:pt x="663" y="961"/>
                    </a:lnTo>
                    <a:lnTo>
                      <a:pt x="665" y="971"/>
                    </a:lnTo>
                    <a:lnTo>
                      <a:pt x="663" y="973"/>
                    </a:lnTo>
                    <a:lnTo>
                      <a:pt x="665" y="974"/>
                    </a:lnTo>
                    <a:lnTo>
                      <a:pt x="667" y="979"/>
                    </a:lnTo>
                    <a:lnTo>
                      <a:pt x="665" y="986"/>
                    </a:lnTo>
                    <a:lnTo>
                      <a:pt x="665" y="988"/>
                    </a:lnTo>
                    <a:lnTo>
                      <a:pt x="668" y="990"/>
                    </a:lnTo>
                    <a:lnTo>
                      <a:pt x="670" y="991"/>
                    </a:lnTo>
                    <a:lnTo>
                      <a:pt x="672" y="995"/>
                    </a:lnTo>
                    <a:lnTo>
                      <a:pt x="673" y="996"/>
                    </a:lnTo>
                    <a:lnTo>
                      <a:pt x="680" y="1002"/>
                    </a:lnTo>
                    <a:lnTo>
                      <a:pt x="682" y="1005"/>
                    </a:lnTo>
                    <a:lnTo>
                      <a:pt x="682" y="1007"/>
                    </a:lnTo>
                    <a:lnTo>
                      <a:pt x="682" y="1012"/>
                    </a:lnTo>
                    <a:lnTo>
                      <a:pt x="680" y="1012"/>
                    </a:lnTo>
                    <a:lnTo>
                      <a:pt x="672" y="1019"/>
                    </a:lnTo>
                    <a:lnTo>
                      <a:pt x="667" y="1020"/>
                    </a:lnTo>
                    <a:lnTo>
                      <a:pt x="663" y="1022"/>
                    </a:lnTo>
                    <a:lnTo>
                      <a:pt x="655" y="1025"/>
                    </a:lnTo>
                    <a:lnTo>
                      <a:pt x="653" y="1027"/>
                    </a:lnTo>
                    <a:lnTo>
                      <a:pt x="651" y="1032"/>
                    </a:lnTo>
                    <a:lnTo>
                      <a:pt x="643" y="1037"/>
                    </a:lnTo>
                    <a:lnTo>
                      <a:pt x="641" y="1039"/>
                    </a:lnTo>
                    <a:lnTo>
                      <a:pt x="643" y="1043"/>
                    </a:lnTo>
                    <a:lnTo>
                      <a:pt x="639" y="1049"/>
                    </a:lnTo>
                    <a:lnTo>
                      <a:pt x="641" y="1051"/>
                    </a:lnTo>
                    <a:lnTo>
                      <a:pt x="639" y="1053"/>
                    </a:lnTo>
                    <a:lnTo>
                      <a:pt x="639" y="1058"/>
                    </a:lnTo>
                    <a:lnTo>
                      <a:pt x="637" y="1061"/>
                    </a:lnTo>
                    <a:lnTo>
                      <a:pt x="639" y="1065"/>
                    </a:lnTo>
                    <a:lnTo>
                      <a:pt x="634" y="1068"/>
                    </a:lnTo>
                    <a:lnTo>
                      <a:pt x="636" y="1070"/>
                    </a:lnTo>
                    <a:lnTo>
                      <a:pt x="634" y="1073"/>
                    </a:lnTo>
                    <a:lnTo>
                      <a:pt x="632" y="1078"/>
                    </a:lnTo>
                    <a:lnTo>
                      <a:pt x="632" y="1080"/>
                    </a:lnTo>
                    <a:lnTo>
                      <a:pt x="627" y="1085"/>
                    </a:lnTo>
                    <a:lnTo>
                      <a:pt x="626" y="1087"/>
                    </a:lnTo>
                    <a:lnTo>
                      <a:pt x="622" y="1089"/>
                    </a:lnTo>
                    <a:lnTo>
                      <a:pt x="622" y="1092"/>
                    </a:lnTo>
                    <a:lnTo>
                      <a:pt x="620" y="1094"/>
                    </a:lnTo>
                    <a:lnTo>
                      <a:pt x="612" y="1092"/>
                    </a:lnTo>
                    <a:lnTo>
                      <a:pt x="614" y="1099"/>
                    </a:lnTo>
                    <a:lnTo>
                      <a:pt x="610" y="1104"/>
                    </a:lnTo>
                    <a:lnTo>
                      <a:pt x="614" y="1109"/>
                    </a:lnTo>
                    <a:lnTo>
                      <a:pt x="612" y="1111"/>
                    </a:lnTo>
                    <a:lnTo>
                      <a:pt x="612" y="1113"/>
                    </a:lnTo>
                    <a:lnTo>
                      <a:pt x="612" y="1119"/>
                    </a:lnTo>
                    <a:lnTo>
                      <a:pt x="608" y="1123"/>
                    </a:lnTo>
                    <a:lnTo>
                      <a:pt x="607" y="1126"/>
                    </a:lnTo>
                    <a:lnTo>
                      <a:pt x="610" y="1133"/>
                    </a:lnTo>
                    <a:lnTo>
                      <a:pt x="612" y="1133"/>
                    </a:lnTo>
                    <a:lnTo>
                      <a:pt x="612" y="1135"/>
                    </a:lnTo>
                    <a:lnTo>
                      <a:pt x="615" y="1135"/>
                    </a:lnTo>
                    <a:lnTo>
                      <a:pt x="619" y="1135"/>
                    </a:lnTo>
                    <a:lnTo>
                      <a:pt x="622" y="1137"/>
                    </a:lnTo>
                    <a:lnTo>
                      <a:pt x="626" y="1143"/>
                    </a:lnTo>
                    <a:lnTo>
                      <a:pt x="624" y="1147"/>
                    </a:lnTo>
                    <a:lnTo>
                      <a:pt x="624" y="1157"/>
                    </a:lnTo>
                    <a:lnTo>
                      <a:pt x="617" y="1161"/>
                    </a:lnTo>
                    <a:lnTo>
                      <a:pt x="617" y="1162"/>
                    </a:lnTo>
                    <a:lnTo>
                      <a:pt x="617" y="1164"/>
                    </a:lnTo>
                    <a:lnTo>
                      <a:pt x="615" y="1164"/>
                    </a:lnTo>
                    <a:lnTo>
                      <a:pt x="615" y="1164"/>
                    </a:lnTo>
                    <a:lnTo>
                      <a:pt x="614" y="1164"/>
                    </a:lnTo>
                    <a:lnTo>
                      <a:pt x="614" y="1166"/>
                    </a:lnTo>
                    <a:lnTo>
                      <a:pt x="612" y="1166"/>
                    </a:lnTo>
                    <a:lnTo>
                      <a:pt x="612" y="1167"/>
                    </a:lnTo>
                    <a:lnTo>
                      <a:pt x="608" y="1166"/>
                    </a:lnTo>
                    <a:lnTo>
                      <a:pt x="608" y="1167"/>
                    </a:lnTo>
                    <a:lnTo>
                      <a:pt x="602" y="1164"/>
                    </a:lnTo>
                    <a:lnTo>
                      <a:pt x="600" y="1164"/>
                    </a:lnTo>
                    <a:lnTo>
                      <a:pt x="598" y="1166"/>
                    </a:lnTo>
                    <a:lnTo>
                      <a:pt x="473" y="1152"/>
                    </a:lnTo>
                    <a:lnTo>
                      <a:pt x="383" y="1140"/>
                    </a:lnTo>
                    <a:lnTo>
                      <a:pt x="381" y="1119"/>
                    </a:lnTo>
                    <a:lnTo>
                      <a:pt x="385" y="1133"/>
                    </a:lnTo>
                    <a:lnTo>
                      <a:pt x="386" y="1125"/>
                    </a:lnTo>
                    <a:lnTo>
                      <a:pt x="381" y="1118"/>
                    </a:lnTo>
                    <a:lnTo>
                      <a:pt x="376" y="1123"/>
                    </a:lnTo>
                    <a:lnTo>
                      <a:pt x="376" y="1104"/>
                    </a:lnTo>
                    <a:lnTo>
                      <a:pt x="379" y="1101"/>
                    </a:lnTo>
                    <a:lnTo>
                      <a:pt x="379" y="1075"/>
                    </a:lnTo>
                    <a:lnTo>
                      <a:pt x="374" y="1061"/>
                    </a:lnTo>
                    <a:lnTo>
                      <a:pt x="362" y="1041"/>
                    </a:lnTo>
                    <a:lnTo>
                      <a:pt x="326" y="993"/>
                    </a:lnTo>
                    <a:lnTo>
                      <a:pt x="314" y="988"/>
                    </a:lnTo>
                    <a:lnTo>
                      <a:pt x="309" y="995"/>
                    </a:lnTo>
                    <a:lnTo>
                      <a:pt x="301" y="988"/>
                    </a:lnTo>
                    <a:lnTo>
                      <a:pt x="299" y="984"/>
                    </a:lnTo>
                    <a:lnTo>
                      <a:pt x="304" y="981"/>
                    </a:lnTo>
                    <a:lnTo>
                      <a:pt x="304" y="973"/>
                    </a:lnTo>
                    <a:lnTo>
                      <a:pt x="296" y="954"/>
                    </a:lnTo>
                    <a:lnTo>
                      <a:pt x="275" y="950"/>
                    </a:lnTo>
                    <a:lnTo>
                      <a:pt x="263" y="945"/>
                    </a:lnTo>
                    <a:lnTo>
                      <a:pt x="241" y="928"/>
                    </a:lnTo>
                    <a:lnTo>
                      <a:pt x="239" y="918"/>
                    </a:lnTo>
                    <a:lnTo>
                      <a:pt x="224" y="899"/>
                    </a:lnTo>
                    <a:lnTo>
                      <a:pt x="215" y="892"/>
                    </a:lnTo>
                    <a:lnTo>
                      <a:pt x="193" y="887"/>
                    </a:lnTo>
                    <a:lnTo>
                      <a:pt x="181" y="879"/>
                    </a:lnTo>
                    <a:lnTo>
                      <a:pt x="171" y="875"/>
                    </a:lnTo>
                    <a:lnTo>
                      <a:pt x="144" y="870"/>
                    </a:lnTo>
                    <a:lnTo>
                      <a:pt x="142" y="861"/>
                    </a:lnTo>
                    <a:lnTo>
                      <a:pt x="132" y="853"/>
                    </a:lnTo>
                    <a:lnTo>
                      <a:pt x="138" y="839"/>
                    </a:lnTo>
                    <a:lnTo>
                      <a:pt x="137" y="834"/>
                    </a:lnTo>
                    <a:lnTo>
                      <a:pt x="142" y="824"/>
                    </a:lnTo>
                    <a:lnTo>
                      <a:pt x="138" y="817"/>
                    </a:lnTo>
                    <a:lnTo>
                      <a:pt x="142" y="810"/>
                    </a:lnTo>
                    <a:lnTo>
                      <a:pt x="147" y="802"/>
                    </a:lnTo>
                    <a:lnTo>
                      <a:pt x="147" y="793"/>
                    </a:lnTo>
                    <a:lnTo>
                      <a:pt x="130" y="781"/>
                    </a:lnTo>
                    <a:lnTo>
                      <a:pt x="130" y="776"/>
                    </a:lnTo>
                    <a:lnTo>
                      <a:pt x="135" y="766"/>
                    </a:lnTo>
                    <a:lnTo>
                      <a:pt x="135" y="759"/>
                    </a:lnTo>
                    <a:lnTo>
                      <a:pt x="126" y="752"/>
                    </a:lnTo>
                    <a:lnTo>
                      <a:pt x="118" y="732"/>
                    </a:lnTo>
                    <a:lnTo>
                      <a:pt x="109" y="725"/>
                    </a:lnTo>
                    <a:lnTo>
                      <a:pt x="108" y="709"/>
                    </a:lnTo>
                    <a:lnTo>
                      <a:pt x="101" y="699"/>
                    </a:lnTo>
                    <a:lnTo>
                      <a:pt x="89" y="662"/>
                    </a:lnTo>
                    <a:lnTo>
                      <a:pt x="77" y="644"/>
                    </a:lnTo>
                    <a:lnTo>
                      <a:pt x="79" y="614"/>
                    </a:lnTo>
                    <a:lnTo>
                      <a:pt x="84" y="609"/>
                    </a:lnTo>
                    <a:lnTo>
                      <a:pt x="87" y="614"/>
                    </a:lnTo>
                    <a:lnTo>
                      <a:pt x="92" y="610"/>
                    </a:lnTo>
                    <a:lnTo>
                      <a:pt x="101" y="593"/>
                    </a:lnTo>
                    <a:lnTo>
                      <a:pt x="99" y="590"/>
                    </a:lnTo>
                    <a:lnTo>
                      <a:pt x="96" y="576"/>
                    </a:lnTo>
                    <a:lnTo>
                      <a:pt x="80" y="573"/>
                    </a:lnTo>
                    <a:lnTo>
                      <a:pt x="73" y="566"/>
                    </a:lnTo>
                    <a:lnTo>
                      <a:pt x="68" y="552"/>
                    </a:lnTo>
                    <a:lnTo>
                      <a:pt x="60" y="535"/>
                    </a:lnTo>
                    <a:lnTo>
                      <a:pt x="65" y="523"/>
                    </a:lnTo>
                    <a:lnTo>
                      <a:pt x="65" y="509"/>
                    </a:lnTo>
                    <a:lnTo>
                      <a:pt x="62" y="503"/>
                    </a:lnTo>
                    <a:lnTo>
                      <a:pt x="67" y="485"/>
                    </a:lnTo>
                    <a:lnTo>
                      <a:pt x="70" y="477"/>
                    </a:lnTo>
                    <a:lnTo>
                      <a:pt x="79" y="475"/>
                    </a:lnTo>
                    <a:lnTo>
                      <a:pt x="80" y="485"/>
                    </a:lnTo>
                    <a:lnTo>
                      <a:pt x="79" y="487"/>
                    </a:lnTo>
                    <a:lnTo>
                      <a:pt x="75" y="497"/>
                    </a:lnTo>
                    <a:lnTo>
                      <a:pt x="92" y="520"/>
                    </a:lnTo>
                    <a:lnTo>
                      <a:pt x="103" y="521"/>
                    </a:lnTo>
                    <a:lnTo>
                      <a:pt x="94" y="515"/>
                    </a:lnTo>
                    <a:lnTo>
                      <a:pt x="92" y="487"/>
                    </a:lnTo>
                    <a:lnTo>
                      <a:pt x="85" y="480"/>
                    </a:lnTo>
                    <a:lnTo>
                      <a:pt x="89" y="470"/>
                    </a:lnTo>
                    <a:lnTo>
                      <a:pt x="84" y="467"/>
                    </a:lnTo>
                    <a:lnTo>
                      <a:pt x="85" y="460"/>
                    </a:lnTo>
                    <a:lnTo>
                      <a:pt x="92" y="456"/>
                    </a:lnTo>
                    <a:lnTo>
                      <a:pt x="118" y="460"/>
                    </a:lnTo>
                    <a:lnTo>
                      <a:pt x="142" y="470"/>
                    </a:lnTo>
                    <a:lnTo>
                      <a:pt x="147" y="463"/>
                    </a:lnTo>
                    <a:lnTo>
                      <a:pt x="154" y="465"/>
                    </a:lnTo>
                    <a:lnTo>
                      <a:pt x="154" y="468"/>
                    </a:lnTo>
                    <a:lnTo>
                      <a:pt x="156" y="468"/>
                    </a:lnTo>
                    <a:lnTo>
                      <a:pt x="154" y="463"/>
                    </a:lnTo>
                    <a:lnTo>
                      <a:pt x="156" y="462"/>
                    </a:lnTo>
                    <a:lnTo>
                      <a:pt x="147" y="463"/>
                    </a:lnTo>
                    <a:lnTo>
                      <a:pt x="149" y="455"/>
                    </a:lnTo>
                    <a:close/>
                    <a:moveTo>
                      <a:pt x="185" y="921"/>
                    </a:moveTo>
                    <a:lnTo>
                      <a:pt x="200" y="932"/>
                    </a:lnTo>
                    <a:lnTo>
                      <a:pt x="208" y="930"/>
                    </a:lnTo>
                    <a:lnTo>
                      <a:pt x="212" y="933"/>
                    </a:lnTo>
                    <a:lnTo>
                      <a:pt x="210" y="937"/>
                    </a:lnTo>
                    <a:lnTo>
                      <a:pt x="195" y="937"/>
                    </a:lnTo>
                    <a:lnTo>
                      <a:pt x="183" y="933"/>
                    </a:lnTo>
                    <a:lnTo>
                      <a:pt x="179" y="928"/>
                    </a:lnTo>
                    <a:lnTo>
                      <a:pt x="183" y="926"/>
                    </a:lnTo>
                    <a:lnTo>
                      <a:pt x="178" y="923"/>
                    </a:lnTo>
                    <a:lnTo>
                      <a:pt x="185" y="921"/>
                    </a:lnTo>
                    <a:close/>
                    <a:moveTo>
                      <a:pt x="154" y="932"/>
                    </a:moveTo>
                    <a:lnTo>
                      <a:pt x="150" y="920"/>
                    </a:lnTo>
                    <a:lnTo>
                      <a:pt x="167" y="921"/>
                    </a:lnTo>
                    <a:lnTo>
                      <a:pt x="173" y="933"/>
                    </a:lnTo>
                    <a:lnTo>
                      <a:pt x="159" y="935"/>
                    </a:lnTo>
                    <a:lnTo>
                      <a:pt x="154" y="932"/>
                    </a:lnTo>
                    <a:close/>
                    <a:moveTo>
                      <a:pt x="279" y="1012"/>
                    </a:moveTo>
                    <a:lnTo>
                      <a:pt x="296" y="1024"/>
                    </a:lnTo>
                    <a:lnTo>
                      <a:pt x="301" y="1032"/>
                    </a:lnTo>
                    <a:lnTo>
                      <a:pt x="299" y="1036"/>
                    </a:lnTo>
                    <a:lnTo>
                      <a:pt x="285" y="1031"/>
                    </a:lnTo>
                    <a:lnTo>
                      <a:pt x="285" y="1020"/>
                    </a:lnTo>
                    <a:lnTo>
                      <a:pt x="280" y="1017"/>
                    </a:lnTo>
                    <a:lnTo>
                      <a:pt x="279" y="1012"/>
                    </a:lnTo>
                    <a:close/>
                    <a:moveTo>
                      <a:pt x="282" y="1085"/>
                    </a:moveTo>
                    <a:lnTo>
                      <a:pt x="275" y="1085"/>
                    </a:lnTo>
                    <a:lnTo>
                      <a:pt x="270" y="1075"/>
                    </a:lnTo>
                    <a:lnTo>
                      <a:pt x="265" y="1060"/>
                    </a:lnTo>
                    <a:lnTo>
                      <a:pt x="268" y="1058"/>
                    </a:lnTo>
                    <a:lnTo>
                      <a:pt x="270" y="1063"/>
                    </a:lnTo>
                    <a:lnTo>
                      <a:pt x="282" y="1085"/>
                    </a:lnTo>
                    <a:close/>
                  </a:path>
                </a:pathLst>
              </a:custGeom>
              <a:solidFill>
                <a:sysClr val="window" lastClr="FFFFFF">
                  <a:lumMod val="85000"/>
                </a:sysClr>
              </a:solidFill>
              <a:ln w="6350" cap="flat" cmpd="sng">
                <a:solidFill>
                  <a:sysClr val="window" lastClr="FFFFFF"/>
                </a:solid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70" name="Freeform 30">
                <a:extLst>
                  <a:ext uri="{FF2B5EF4-FFF2-40B4-BE49-F238E27FC236}">
                    <a16:creationId xmlns:a16="http://schemas.microsoft.com/office/drawing/2014/main" id="{5DA089FF-146E-C75B-1F5B-AD0BE08AE7FD}"/>
                  </a:ext>
                </a:extLst>
              </p:cNvPr>
              <p:cNvSpPr>
                <a:spLocks/>
              </p:cNvSpPr>
              <p:nvPr/>
            </p:nvSpPr>
            <p:spPr bwMode="gray">
              <a:xfrm>
                <a:off x="6698147" y="3079846"/>
                <a:ext cx="573253" cy="656987"/>
              </a:xfrm>
              <a:custGeom>
                <a:avLst/>
                <a:gdLst/>
                <a:ahLst/>
                <a:cxnLst>
                  <a:cxn ang="0">
                    <a:pos x="161" y="395"/>
                  </a:cxn>
                  <a:cxn ang="0">
                    <a:pos x="145" y="388"/>
                  </a:cxn>
                  <a:cxn ang="0">
                    <a:pos x="135" y="395"/>
                  </a:cxn>
                  <a:cxn ang="0">
                    <a:pos x="123" y="395"/>
                  </a:cxn>
                  <a:cxn ang="0">
                    <a:pos x="111" y="384"/>
                  </a:cxn>
                  <a:cxn ang="0">
                    <a:pos x="89" y="384"/>
                  </a:cxn>
                  <a:cxn ang="0">
                    <a:pos x="77" y="369"/>
                  </a:cxn>
                  <a:cxn ang="0">
                    <a:pos x="65" y="359"/>
                  </a:cxn>
                  <a:cxn ang="0">
                    <a:pos x="57" y="355"/>
                  </a:cxn>
                  <a:cxn ang="0">
                    <a:pos x="38" y="352"/>
                  </a:cxn>
                  <a:cxn ang="0">
                    <a:pos x="29" y="335"/>
                  </a:cxn>
                  <a:cxn ang="0">
                    <a:pos x="22" y="270"/>
                  </a:cxn>
                  <a:cxn ang="0">
                    <a:pos x="15" y="198"/>
                  </a:cxn>
                  <a:cxn ang="0">
                    <a:pos x="7" y="126"/>
                  </a:cxn>
                  <a:cxn ang="0">
                    <a:pos x="0" y="78"/>
                  </a:cxn>
                  <a:cxn ang="0">
                    <a:pos x="82" y="67"/>
                  </a:cxn>
                  <a:cxn ang="0">
                    <a:pos x="161" y="75"/>
                  </a:cxn>
                  <a:cxn ang="0">
                    <a:pos x="168" y="84"/>
                  </a:cxn>
                  <a:cxn ang="0">
                    <a:pos x="227" y="70"/>
                  </a:cxn>
                  <a:cxn ang="0">
                    <a:pos x="297" y="20"/>
                  </a:cxn>
                  <a:cxn ang="0">
                    <a:pos x="342" y="53"/>
                  </a:cxn>
                  <a:cxn ang="0">
                    <a:pos x="356" y="143"/>
                  </a:cxn>
                  <a:cxn ang="0">
                    <a:pos x="345" y="152"/>
                  </a:cxn>
                  <a:cxn ang="0">
                    <a:pos x="352" y="162"/>
                  </a:cxn>
                  <a:cxn ang="0">
                    <a:pos x="356" y="179"/>
                  </a:cxn>
                  <a:cxn ang="0">
                    <a:pos x="350" y="196"/>
                  </a:cxn>
                  <a:cxn ang="0">
                    <a:pos x="349" y="220"/>
                  </a:cxn>
                  <a:cxn ang="0">
                    <a:pos x="345" y="224"/>
                  </a:cxn>
                  <a:cxn ang="0">
                    <a:pos x="345" y="232"/>
                  </a:cxn>
                  <a:cxn ang="0">
                    <a:pos x="347" y="246"/>
                  </a:cxn>
                  <a:cxn ang="0">
                    <a:pos x="345" y="256"/>
                  </a:cxn>
                  <a:cxn ang="0">
                    <a:pos x="333" y="266"/>
                  </a:cxn>
                  <a:cxn ang="0">
                    <a:pos x="323" y="280"/>
                  </a:cxn>
                  <a:cxn ang="0">
                    <a:pos x="316" y="287"/>
                  </a:cxn>
                  <a:cxn ang="0">
                    <a:pos x="303" y="287"/>
                  </a:cxn>
                  <a:cxn ang="0">
                    <a:pos x="294" y="304"/>
                  </a:cxn>
                  <a:cxn ang="0">
                    <a:pos x="284" y="311"/>
                  </a:cxn>
                  <a:cxn ang="0">
                    <a:pos x="280" y="326"/>
                  </a:cxn>
                  <a:cxn ang="0">
                    <a:pos x="282" y="333"/>
                  </a:cxn>
                  <a:cxn ang="0">
                    <a:pos x="279" y="340"/>
                  </a:cxn>
                  <a:cxn ang="0">
                    <a:pos x="274" y="348"/>
                  </a:cxn>
                  <a:cxn ang="0">
                    <a:pos x="268" y="338"/>
                  </a:cxn>
                  <a:cxn ang="0">
                    <a:pos x="260" y="340"/>
                  </a:cxn>
                  <a:cxn ang="0">
                    <a:pos x="255" y="357"/>
                  </a:cxn>
                  <a:cxn ang="0">
                    <a:pos x="253" y="374"/>
                  </a:cxn>
                  <a:cxn ang="0">
                    <a:pos x="248" y="384"/>
                  </a:cxn>
                  <a:cxn ang="0">
                    <a:pos x="241" y="403"/>
                  </a:cxn>
                  <a:cxn ang="0">
                    <a:pos x="226" y="408"/>
                  </a:cxn>
                  <a:cxn ang="0">
                    <a:pos x="214" y="395"/>
                  </a:cxn>
                  <a:cxn ang="0">
                    <a:pos x="200" y="389"/>
                  </a:cxn>
                  <a:cxn ang="0">
                    <a:pos x="195" y="376"/>
                  </a:cxn>
                  <a:cxn ang="0">
                    <a:pos x="181" y="383"/>
                  </a:cxn>
                  <a:cxn ang="0">
                    <a:pos x="168" y="391"/>
                  </a:cxn>
                </a:cxnLst>
                <a:rect l="0" t="0" r="r" b="b"/>
                <a:pathLst>
                  <a:path w="356" h="408">
                    <a:moveTo>
                      <a:pt x="166" y="395"/>
                    </a:moveTo>
                    <a:lnTo>
                      <a:pt x="164" y="395"/>
                    </a:lnTo>
                    <a:lnTo>
                      <a:pt x="162" y="396"/>
                    </a:lnTo>
                    <a:lnTo>
                      <a:pt x="161" y="395"/>
                    </a:lnTo>
                    <a:lnTo>
                      <a:pt x="161" y="391"/>
                    </a:lnTo>
                    <a:lnTo>
                      <a:pt x="157" y="389"/>
                    </a:lnTo>
                    <a:lnTo>
                      <a:pt x="151" y="389"/>
                    </a:lnTo>
                    <a:lnTo>
                      <a:pt x="145" y="388"/>
                    </a:lnTo>
                    <a:lnTo>
                      <a:pt x="144" y="388"/>
                    </a:lnTo>
                    <a:lnTo>
                      <a:pt x="135" y="389"/>
                    </a:lnTo>
                    <a:lnTo>
                      <a:pt x="135" y="391"/>
                    </a:lnTo>
                    <a:lnTo>
                      <a:pt x="135" y="395"/>
                    </a:lnTo>
                    <a:lnTo>
                      <a:pt x="133" y="396"/>
                    </a:lnTo>
                    <a:lnTo>
                      <a:pt x="132" y="396"/>
                    </a:lnTo>
                    <a:lnTo>
                      <a:pt x="128" y="396"/>
                    </a:lnTo>
                    <a:lnTo>
                      <a:pt x="123" y="395"/>
                    </a:lnTo>
                    <a:lnTo>
                      <a:pt x="121" y="391"/>
                    </a:lnTo>
                    <a:lnTo>
                      <a:pt x="118" y="389"/>
                    </a:lnTo>
                    <a:lnTo>
                      <a:pt x="115" y="386"/>
                    </a:lnTo>
                    <a:lnTo>
                      <a:pt x="111" y="384"/>
                    </a:lnTo>
                    <a:lnTo>
                      <a:pt x="106" y="383"/>
                    </a:lnTo>
                    <a:lnTo>
                      <a:pt x="99" y="386"/>
                    </a:lnTo>
                    <a:lnTo>
                      <a:pt x="96" y="386"/>
                    </a:lnTo>
                    <a:lnTo>
                      <a:pt x="89" y="384"/>
                    </a:lnTo>
                    <a:lnTo>
                      <a:pt x="84" y="383"/>
                    </a:lnTo>
                    <a:lnTo>
                      <a:pt x="82" y="376"/>
                    </a:lnTo>
                    <a:lnTo>
                      <a:pt x="80" y="371"/>
                    </a:lnTo>
                    <a:lnTo>
                      <a:pt x="77" y="369"/>
                    </a:lnTo>
                    <a:lnTo>
                      <a:pt x="74" y="362"/>
                    </a:lnTo>
                    <a:lnTo>
                      <a:pt x="72" y="359"/>
                    </a:lnTo>
                    <a:lnTo>
                      <a:pt x="67" y="360"/>
                    </a:lnTo>
                    <a:lnTo>
                      <a:pt x="65" y="359"/>
                    </a:lnTo>
                    <a:lnTo>
                      <a:pt x="63" y="355"/>
                    </a:lnTo>
                    <a:lnTo>
                      <a:pt x="62" y="352"/>
                    </a:lnTo>
                    <a:lnTo>
                      <a:pt x="58" y="354"/>
                    </a:lnTo>
                    <a:lnTo>
                      <a:pt x="57" y="355"/>
                    </a:lnTo>
                    <a:lnTo>
                      <a:pt x="50" y="359"/>
                    </a:lnTo>
                    <a:lnTo>
                      <a:pt x="48" y="359"/>
                    </a:lnTo>
                    <a:lnTo>
                      <a:pt x="45" y="357"/>
                    </a:lnTo>
                    <a:lnTo>
                      <a:pt x="38" y="352"/>
                    </a:lnTo>
                    <a:lnTo>
                      <a:pt x="34" y="357"/>
                    </a:lnTo>
                    <a:lnTo>
                      <a:pt x="33" y="357"/>
                    </a:lnTo>
                    <a:lnTo>
                      <a:pt x="29" y="335"/>
                    </a:lnTo>
                    <a:lnTo>
                      <a:pt x="29" y="335"/>
                    </a:lnTo>
                    <a:lnTo>
                      <a:pt x="27" y="313"/>
                    </a:lnTo>
                    <a:lnTo>
                      <a:pt x="26" y="307"/>
                    </a:lnTo>
                    <a:lnTo>
                      <a:pt x="24" y="289"/>
                    </a:lnTo>
                    <a:lnTo>
                      <a:pt x="22" y="270"/>
                    </a:lnTo>
                    <a:lnTo>
                      <a:pt x="21" y="260"/>
                    </a:lnTo>
                    <a:lnTo>
                      <a:pt x="17" y="225"/>
                    </a:lnTo>
                    <a:lnTo>
                      <a:pt x="17" y="222"/>
                    </a:lnTo>
                    <a:lnTo>
                      <a:pt x="15" y="198"/>
                    </a:lnTo>
                    <a:lnTo>
                      <a:pt x="14" y="183"/>
                    </a:lnTo>
                    <a:lnTo>
                      <a:pt x="10" y="160"/>
                    </a:lnTo>
                    <a:lnTo>
                      <a:pt x="10" y="154"/>
                    </a:lnTo>
                    <a:lnTo>
                      <a:pt x="7" y="126"/>
                    </a:lnTo>
                    <a:lnTo>
                      <a:pt x="5" y="123"/>
                    </a:lnTo>
                    <a:lnTo>
                      <a:pt x="4" y="108"/>
                    </a:lnTo>
                    <a:lnTo>
                      <a:pt x="4" y="96"/>
                    </a:lnTo>
                    <a:lnTo>
                      <a:pt x="0" y="78"/>
                    </a:lnTo>
                    <a:lnTo>
                      <a:pt x="33" y="73"/>
                    </a:lnTo>
                    <a:lnTo>
                      <a:pt x="34" y="73"/>
                    </a:lnTo>
                    <a:lnTo>
                      <a:pt x="74" y="68"/>
                    </a:lnTo>
                    <a:lnTo>
                      <a:pt x="82" y="67"/>
                    </a:lnTo>
                    <a:lnTo>
                      <a:pt x="104" y="63"/>
                    </a:lnTo>
                    <a:lnTo>
                      <a:pt x="132" y="70"/>
                    </a:lnTo>
                    <a:lnTo>
                      <a:pt x="144" y="77"/>
                    </a:lnTo>
                    <a:lnTo>
                      <a:pt x="161" y="75"/>
                    </a:lnTo>
                    <a:lnTo>
                      <a:pt x="162" y="78"/>
                    </a:lnTo>
                    <a:lnTo>
                      <a:pt x="140" y="87"/>
                    </a:lnTo>
                    <a:lnTo>
                      <a:pt x="154" y="89"/>
                    </a:lnTo>
                    <a:lnTo>
                      <a:pt x="168" y="84"/>
                    </a:lnTo>
                    <a:lnTo>
                      <a:pt x="183" y="89"/>
                    </a:lnTo>
                    <a:lnTo>
                      <a:pt x="198" y="82"/>
                    </a:lnTo>
                    <a:lnTo>
                      <a:pt x="222" y="68"/>
                    </a:lnTo>
                    <a:lnTo>
                      <a:pt x="227" y="70"/>
                    </a:lnTo>
                    <a:lnTo>
                      <a:pt x="245" y="68"/>
                    </a:lnTo>
                    <a:lnTo>
                      <a:pt x="263" y="49"/>
                    </a:lnTo>
                    <a:lnTo>
                      <a:pt x="270" y="39"/>
                    </a:lnTo>
                    <a:lnTo>
                      <a:pt x="297" y="20"/>
                    </a:lnTo>
                    <a:lnTo>
                      <a:pt x="333" y="0"/>
                    </a:lnTo>
                    <a:lnTo>
                      <a:pt x="335" y="15"/>
                    </a:lnTo>
                    <a:lnTo>
                      <a:pt x="340" y="53"/>
                    </a:lnTo>
                    <a:lnTo>
                      <a:pt x="342" y="53"/>
                    </a:lnTo>
                    <a:lnTo>
                      <a:pt x="347" y="92"/>
                    </a:lnTo>
                    <a:lnTo>
                      <a:pt x="352" y="116"/>
                    </a:lnTo>
                    <a:lnTo>
                      <a:pt x="352" y="121"/>
                    </a:lnTo>
                    <a:lnTo>
                      <a:pt x="356" y="143"/>
                    </a:lnTo>
                    <a:lnTo>
                      <a:pt x="352" y="147"/>
                    </a:lnTo>
                    <a:lnTo>
                      <a:pt x="349" y="147"/>
                    </a:lnTo>
                    <a:lnTo>
                      <a:pt x="347" y="149"/>
                    </a:lnTo>
                    <a:lnTo>
                      <a:pt x="345" y="152"/>
                    </a:lnTo>
                    <a:lnTo>
                      <a:pt x="345" y="154"/>
                    </a:lnTo>
                    <a:lnTo>
                      <a:pt x="349" y="155"/>
                    </a:lnTo>
                    <a:lnTo>
                      <a:pt x="350" y="159"/>
                    </a:lnTo>
                    <a:lnTo>
                      <a:pt x="352" y="162"/>
                    </a:lnTo>
                    <a:lnTo>
                      <a:pt x="352" y="171"/>
                    </a:lnTo>
                    <a:lnTo>
                      <a:pt x="352" y="172"/>
                    </a:lnTo>
                    <a:lnTo>
                      <a:pt x="354" y="172"/>
                    </a:lnTo>
                    <a:lnTo>
                      <a:pt x="356" y="179"/>
                    </a:lnTo>
                    <a:lnTo>
                      <a:pt x="356" y="183"/>
                    </a:lnTo>
                    <a:lnTo>
                      <a:pt x="352" y="188"/>
                    </a:lnTo>
                    <a:lnTo>
                      <a:pt x="350" y="193"/>
                    </a:lnTo>
                    <a:lnTo>
                      <a:pt x="350" y="196"/>
                    </a:lnTo>
                    <a:lnTo>
                      <a:pt x="350" y="198"/>
                    </a:lnTo>
                    <a:lnTo>
                      <a:pt x="349" y="210"/>
                    </a:lnTo>
                    <a:lnTo>
                      <a:pt x="350" y="217"/>
                    </a:lnTo>
                    <a:lnTo>
                      <a:pt x="349" y="220"/>
                    </a:lnTo>
                    <a:lnTo>
                      <a:pt x="349" y="224"/>
                    </a:lnTo>
                    <a:lnTo>
                      <a:pt x="349" y="224"/>
                    </a:lnTo>
                    <a:lnTo>
                      <a:pt x="347" y="224"/>
                    </a:lnTo>
                    <a:lnTo>
                      <a:pt x="345" y="224"/>
                    </a:lnTo>
                    <a:lnTo>
                      <a:pt x="345" y="225"/>
                    </a:lnTo>
                    <a:lnTo>
                      <a:pt x="347" y="229"/>
                    </a:lnTo>
                    <a:lnTo>
                      <a:pt x="347" y="231"/>
                    </a:lnTo>
                    <a:lnTo>
                      <a:pt x="345" y="232"/>
                    </a:lnTo>
                    <a:lnTo>
                      <a:pt x="347" y="236"/>
                    </a:lnTo>
                    <a:lnTo>
                      <a:pt x="344" y="243"/>
                    </a:lnTo>
                    <a:lnTo>
                      <a:pt x="345" y="244"/>
                    </a:lnTo>
                    <a:lnTo>
                      <a:pt x="347" y="246"/>
                    </a:lnTo>
                    <a:lnTo>
                      <a:pt x="347" y="248"/>
                    </a:lnTo>
                    <a:lnTo>
                      <a:pt x="345" y="251"/>
                    </a:lnTo>
                    <a:lnTo>
                      <a:pt x="345" y="253"/>
                    </a:lnTo>
                    <a:lnTo>
                      <a:pt x="345" y="256"/>
                    </a:lnTo>
                    <a:lnTo>
                      <a:pt x="342" y="258"/>
                    </a:lnTo>
                    <a:lnTo>
                      <a:pt x="340" y="260"/>
                    </a:lnTo>
                    <a:lnTo>
                      <a:pt x="337" y="263"/>
                    </a:lnTo>
                    <a:lnTo>
                      <a:pt x="333" y="266"/>
                    </a:lnTo>
                    <a:lnTo>
                      <a:pt x="333" y="268"/>
                    </a:lnTo>
                    <a:lnTo>
                      <a:pt x="330" y="273"/>
                    </a:lnTo>
                    <a:lnTo>
                      <a:pt x="328" y="277"/>
                    </a:lnTo>
                    <a:lnTo>
                      <a:pt x="323" y="280"/>
                    </a:lnTo>
                    <a:lnTo>
                      <a:pt x="323" y="284"/>
                    </a:lnTo>
                    <a:lnTo>
                      <a:pt x="320" y="284"/>
                    </a:lnTo>
                    <a:lnTo>
                      <a:pt x="320" y="287"/>
                    </a:lnTo>
                    <a:lnTo>
                      <a:pt x="316" y="287"/>
                    </a:lnTo>
                    <a:lnTo>
                      <a:pt x="313" y="292"/>
                    </a:lnTo>
                    <a:lnTo>
                      <a:pt x="309" y="292"/>
                    </a:lnTo>
                    <a:lnTo>
                      <a:pt x="304" y="287"/>
                    </a:lnTo>
                    <a:lnTo>
                      <a:pt x="303" y="287"/>
                    </a:lnTo>
                    <a:lnTo>
                      <a:pt x="301" y="287"/>
                    </a:lnTo>
                    <a:lnTo>
                      <a:pt x="296" y="294"/>
                    </a:lnTo>
                    <a:lnTo>
                      <a:pt x="294" y="295"/>
                    </a:lnTo>
                    <a:lnTo>
                      <a:pt x="294" y="304"/>
                    </a:lnTo>
                    <a:lnTo>
                      <a:pt x="287" y="304"/>
                    </a:lnTo>
                    <a:lnTo>
                      <a:pt x="286" y="306"/>
                    </a:lnTo>
                    <a:lnTo>
                      <a:pt x="286" y="309"/>
                    </a:lnTo>
                    <a:lnTo>
                      <a:pt x="284" y="311"/>
                    </a:lnTo>
                    <a:lnTo>
                      <a:pt x="280" y="316"/>
                    </a:lnTo>
                    <a:lnTo>
                      <a:pt x="282" y="321"/>
                    </a:lnTo>
                    <a:lnTo>
                      <a:pt x="282" y="325"/>
                    </a:lnTo>
                    <a:lnTo>
                      <a:pt x="280" y="326"/>
                    </a:lnTo>
                    <a:lnTo>
                      <a:pt x="277" y="326"/>
                    </a:lnTo>
                    <a:lnTo>
                      <a:pt x="277" y="328"/>
                    </a:lnTo>
                    <a:lnTo>
                      <a:pt x="279" y="330"/>
                    </a:lnTo>
                    <a:lnTo>
                      <a:pt x="282" y="333"/>
                    </a:lnTo>
                    <a:lnTo>
                      <a:pt x="282" y="338"/>
                    </a:lnTo>
                    <a:lnTo>
                      <a:pt x="284" y="342"/>
                    </a:lnTo>
                    <a:lnTo>
                      <a:pt x="282" y="343"/>
                    </a:lnTo>
                    <a:lnTo>
                      <a:pt x="279" y="340"/>
                    </a:lnTo>
                    <a:lnTo>
                      <a:pt x="279" y="342"/>
                    </a:lnTo>
                    <a:lnTo>
                      <a:pt x="277" y="348"/>
                    </a:lnTo>
                    <a:lnTo>
                      <a:pt x="275" y="350"/>
                    </a:lnTo>
                    <a:lnTo>
                      <a:pt x="274" y="348"/>
                    </a:lnTo>
                    <a:lnTo>
                      <a:pt x="272" y="348"/>
                    </a:lnTo>
                    <a:lnTo>
                      <a:pt x="274" y="343"/>
                    </a:lnTo>
                    <a:lnTo>
                      <a:pt x="270" y="338"/>
                    </a:lnTo>
                    <a:lnTo>
                      <a:pt x="268" y="338"/>
                    </a:lnTo>
                    <a:lnTo>
                      <a:pt x="267" y="338"/>
                    </a:lnTo>
                    <a:lnTo>
                      <a:pt x="263" y="335"/>
                    </a:lnTo>
                    <a:lnTo>
                      <a:pt x="260" y="337"/>
                    </a:lnTo>
                    <a:lnTo>
                      <a:pt x="260" y="340"/>
                    </a:lnTo>
                    <a:lnTo>
                      <a:pt x="258" y="340"/>
                    </a:lnTo>
                    <a:lnTo>
                      <a:pt x="256" y="343"/>
                    </a:lnTo>
                    <a:lnTo>
                      <a:pt x="255" y="350"/>
                    </a:lnTo>
                    <a:lnTo>
                      <a:pt x="255" y="357"/>
                    </a:lnTo>
                    <a:lnTo>
                      <a:pt x="251" y="360"/>
                    </a:lnTo>
                    <a:lnTo>
                      <a:pt x="250" y="364"/>
                    </a:lnTo>
                    <a:lnTo>
                      <a:pt x="253" y="371"/>
                    </a:lnTo>
                    <a:lnTo>
                      <a:pt x="253" y="374"/>
                    </a:lnTo>
                    <a:lnTo>
                      <a:pt x="255" y="379"/>
                    </a:lnTo>
                    <a:lnTo>
                      <a:pt x="255" y="383"/>
                    </a:lnTo>
                    <a:lnTo>
                      <a:pt x="253" y="384"/>
                    </a:lnTo>
                    <a:lnTo>
                      <a:pt x="248" y="384"/>
                    </a:lnTo>
                    <a:lnTo>
                      <a:pt x="246" y="386"/>
                    </a:lnTo>
                    <a:lnTo>
                      <a:pt x="246" y="398"/>
                    </a:lnTo>
                    <a:lnTo>
                      <a:pt x="246" y="401"/>
                    </a:lnTo>
                    <a:lnTo>
                      <a:pt x="241" y="403"/>
                    </a:lnTo>
                    <a:lnTo>
                      <a:pt x="239" y="403"/>
                    </a:lnTo>
                    <a:lnTo>
                      <a:pt x="233" y="407"/>
                    </a:lnTo>
                    <a:lnTo>
                      <a:pt x="229" y="408"/>
                    </a:lnTo>
                    <a:lnTo>
                      <a:pt x="226" y="408"/>
                    </a:lnTo>
                    <a:lnTo>
                      <a:pt x="226" y="407"/>
                    </a:lnTo>
                    <a:lnTo>
                      <a:pt x="222" y="401"/>
                    </a:lnTo>
                    <a:lnTo>
                      <a:pt x="217" y="398"/>
                    </a:lnTo>
                    <a:lnTo>
                      <a:pt x="214" y="395"/>
                    </a:lnTo>
                    <a:lnTo>
                      <a:pt x="210" y="395"/>
                    </a:lnTo>
                    <a:lnTo>
                      <a:pt x="205" y="395"/>
                    </a:lnTo>
                    <a:lnTo>
                      <a:pt x="203" y="393"/>
                    </a:lnTo>
                    <a:lnTo>
                      <a:pt x="200" y="389"/>
                    </a:lnTo>
                    <a:lnTo>
                      <a:pt x="198" y="384"/>
                    </a:lnTo>
                    <a:lnTo>
                      <a:pt x="197" y="381"/>
                    </a:lnTo>
                    <a:lnTo>
                      <a:pt x="197" y="378"/>
                    </a:lnTo>
                    <a:lnTo>
                      <a:pt x="195" y="376"/>
                    </a:lnTo>
                    <a:lnTo>
                      <a:pt x="192" y="376"/>
                    </a:lnTo>
                    <a:lnTo>
                      <a:pt x="188" y="379"/>
                    </a:lnTo>
                    <a:lnTo>
                      <a:pt x="185" y="379"/>
                    </a:lnTo>
                    <a:lnTo>
                      <a:pt x="181" y="383"/>
                    </a:lnTo>
                    <a:lnTo>
                      <a:pt x="178" y="386"/>
                    </a:lnTo>
                    <a:lnTo>
                      <a:pt x="176" y="391"/>
                    </a:lnTo>
                    <a:lnTo>
                      <a:pt x="173" y="393"/>
                    </a:lnTo>
                    <a:lnTo>
                      <a:pt x="168" y="391"/>
                    </a:lnTo>
                    <a:lnTo>
                      <a:pt x="166" y="395"/>
                    </a:lnTo>
                    <a:close/>
                  </a:path>
                </a:pathLst>
              </a:custGeom>
              <a:solidFill>
                <a:sysClr val="window" lastClr="FFFFFF">
                  <a:lumMod val="85000"/>
                </a:sysClr>
              </a:solidFill>
              <a:ln w="6350">
                <a:solidFill>
                  <a:sysClr val="window" lastClr="FFFFFF"/>
                </a:solidFill>
                <a:round/>
                <a:headEnd/>
                <a:tailEnd/>
              </a:ln>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71" name="Freeform 31">
                <a:extLst>
                  <a:ext uri="{FF2B5EF4-FFF2-40B4-BE49-F238E27FC236}">
                    <a16:creationId xmlns:a16="http://schemas.microsoft.com/office/drawing/2014/main" id="{49691572-FCF6-CCF6-6716-F9EA10D3FEC0}"/>
                  </a:ext>
                </a:extLst>
              </p:cNvPr>
              <p:cNvSpPr>
                <a:spLocks/>
              </p:cNvSpPr>
              <p:nvPr/>
            </p:nvSpPr>
            <p:spPr bwMode="gray">
              <a:xfrm>
                <a:off x="5852759" y="3110443"/>
                <a:ext cx="545879" cy="964547"/>
              </a:xfrm>
              <a:custGeom>
                <a:avLst/>
                <a:gdLst/>
                <a:ahLst/>
                <a:cxnLst>
                  <a:cxn ang="0">
                    <a:pos x="270" y="552"/>
                  </a:cxn>
                  <a:cxn ang="0">
                    <a:pos x="274" y="586"/>
                  </a:cxn>
                  <a:cxn ang="0">
                    <a:pos x="250" y="581"/>
                  </a:cxn>
                  <a:cxn ang="0">
                    <a:pos x="219" y="586"/>
                  </a:cxn>
                  <a:cxn ang="0">
                    <a:pos x="212" y="599"/>
                  </a:cxn>
                  <a:cxn ang="0">
                    <a:pos x="202" y="593"/>
                  </a:cxn>
                  <a:cxn ang="0">
                    <a:pos x="197" y="589"/>
                  </a:cxn>
                  <a:cxn ang="0">
                    <a:pos x="183" y="570"/>
                  </a:cxn>
                  <a:cxn ang="0">
                    <a:pos x="188" y="552"/>
                  </a:cxn>
                  <a:cxn ang="0">
                    <a:pos x="180" y="526"/>
                  </a:cxn>
                  <a:cxn ang="0">
                    <a:pos x="151" y="505"/>
                  </a:cxn>
                  <a:cxn ang="0">
                    <a:pos x="142" y="499"/>
                  </a:cxn>
                  <a:cxn ang="0">
                    <a:pos x="115" y="483"/>
                  </a:cxn>
                  <a:cxn ang="0">
                    <a:pos x="106" y="456"/>
                  </a:cxn>
                  <a:cxn ang="0">
                    <a:pos x="118" y="425"/>
                  </a:cxn>
                  <a:cxn ang="0">
                    <a:pos x="123" y="406"/>
                  </a:cxn>
                  <a:cxn ang="0">
                    <a:pos x="93" y="394"/>
                  </a:cxn>
                  <a:cxn ang="0">
                    <a:pos x="72" y="384"/>
                  </a:cxn>
                  <a:cxn ang="0">
                    <a:pos x="65" y="360"/>
                  </a:cxn>
                  <a:cxn ang="0">
                    <a:pos x="33" y="333"/>
                  </a:cxn>
                  <a:cxn ang="0">
                    <a:pos x="7" y="300"/>
                  </a:cxn>
                  <a:cxn ang="0">
                    <a:pos x="0" y="280"/>
                  </a:cxn>
                  <a:cxn ang="0">
                    <a:pos x="7" y="244"/>
                  </a:cxn>
                  <a:cxn ang="0">
                    <a:pos x="6" y="227"/>
                  </a:cxn>
                  <a:cxn ang="0">
                    <a:pos x="28" y="212"/>
                  </a:cxn>
                  <a:cxn ang="0">
                    <a:pos x="40" y="183"/>
                  </a:cxn>
                  <a:cxn ang="0">
                    <a:pos x="28" y="152"/>
                  </a:cxn>
                  <a:cxn ang="0">
                    <a:pos x="38" y="131"/>
                  </a:cxn>
                  <a:cxn ang="0">
                    <a:pos x="70" y="118"/>
                  </a:cxn>
                  <a:cxn ang="0">
                    <a:pos x="86" y="104"/>
                  </a:cxn>
                  <a:cxn ang="0">
                    <a:pos x="100" y="66"/>
                  </a:cxn>
                  <a:cxn ang="0">
                    <a:pos x="91" y="48"/>
                  </a:cxn>
                  <a:cxn ang="0">
                    <a:pos x="74" y="27"/>
                  </a:cxn>
                  <a:cxn ang="0">
                    <a:pos x="57" y="13"/>
                  </a:cxn>
                  <a:cxn ang="0">
                    <a:pos x="190" y="6"/>
                  </a:cxn>
                  <a:cxn ang="0">
                    <a:pos x="279" y="18"/>
                  </a:cxn>
                  <a:cxn ang="0">
                    <a:pos x="313" y="124"/>
                  </a:cxn>
                  <a:cxn ang="0">
                    <a:pos x="323" y="247"/>
                  </a:cxn>
                  <a:cxn ang="0">
                    <a:pos x="323" y="340"/>
                  </a:cxn>
                  <a:cxn ang="0">
                    <a:pos x="327" y="352"/>
                  </a:cxn>
                  <a:cxn ang="0">
                    <a:pos x="325" y="362"/>
                  </a:cxn>
                  <a:cxn ang="0">
                    <a:pos x="334" y="374"/>
                  </a:cxn>
                  <a:cxn ang="0">
                    <a:pos x="339" y="394"/>
                  </a:cxn>
                  <a:cxn ang="0">
                    <a:pos x="330" y="412"/>
                  </a:cxn>
                  <a:cxn ang="0">
                    <a:pos x="329" y="425"/>
                  </a:cxn>
                  <a:cxn ang="0">
                    <a:pos x="323" y="434"/>
                  </a:cxn>
                  <a:cxn ang="0">
                    <a:pos x="313" y="447"/>
                  </a:cxn>
                  <a:cxn ang="0">
                    <a:pos x="305" y="458"/>
                  </a:cxn>
                  <a:cxn ang="0">
                    <a:pos x="306" y="470"/>
                  </a:cxn>
                  <a:cxn ang="0">
                    <a:pos x="301" y="478"/>
                  </a:cxn>
                  <a:cxn ang="0">
                    <a:pos x="303" y="490"/>
                  </a:cxn>
                  <a:cxn ang="0">
                    <a:pos x="303" y="495"/>
                  </a:cxn>
                  <a:cxn ang="0">
                    <a:pos x="300" y="502"/>
                  </a:cxn>
                  <a:cxn ang="0">
                    <a:pos x="294" y="524"/>
                  </a:cxn>
                </a:cxnLst>
                <a:rect l="0" t="0" r="r" b="b"/>
                <a:pathLst>
                  <a:path w="339" h="599">
                    <a:moveTo>
                      <a:pt x="303" y="536"/>
                    </a:moveTo>
                    <a:lnTo>
                      <a:pt x="303" y="540"/>
                    </a:lnTo>
                    <a:lnTo>
                      <a:pt x="284" y="545"/>
                    </a:lnTo>
                    <a:lnTo>
                      <a:pt x="281" y="550"/>
                    </a:lnTo>
                    <a:lnTo>
                      <a:pt x="276" y="548"/>
                    </a:lnTo>
                    <a:lnTo>
                      <a:pt x="270" y="552"/>
                    </a:lnTo>
                    <a:lnTo>
                      <a:pt x="269" y="562"/>
                    </a:lnTo>
                    <a:lnTo>
                      <a:pt x="269" y="567"/>
                    </a:lnTo>
                    <a:lnTo>
                      <a:pt x="274" y="572"/>
                    </a:lnTo>
                    <a:lnTo>
                      <a:pt x="277" y="577"/>
                    </a:lnTo>
                    <a:lnTo>
                      <a:pt x="276" y="584"/>
                    </a:lnTo>
                    <a:lnTo>
                      <a:pt x="274" y="586"/>
                    </a:lnTo>
                    <a:lnTo>
                      <a:pt x="272" y="588"/>
                    </a:lnTo>
                    <a:lnTo>
                      <a:pt x="270" y="588"/>
                    </a:lnTo>
                    <a:lnTo>
                      <a:pt x="265" y="588"/>
                    </a:lnTo>
                    <a:lnTo>
                      <a:pt x="262" y="584"/>
                    </a:lnTo>
                    <a:lnTo>
                      <a:pt x="255" y="581"/>
                    </a:lnTo>
                    <a:lnTo>
                      <a:pt x="250" y="581"/>
                    </a:lnTo>
                    <a:lnTo>
                      <a:pt x="250" y="579"/>
                    </a:lnTo>
                    <a:lnTo>
                      <a:pt x="240" y="576"/>
                    </a:lnTo>
                    <a:lnTo>
                      <a:pt x="233" y="574"/>
                    </a:lnTo>
                    <a:lnTo>
                      <a:pt x="228" y="574"/>
                    </a:lnTo>
                    <a:lnTo>
                      <a:pt x="223" y="577"/>
                    </a:lnTo>
                    <a:lnTo>
                      <a:pt x="219" y="586"/>
                    </a:lnTo>
                    <a:lnTo>
                      <a:pt x="216" y="589"/>
                    </a:lnTo>
                    <a:lnTo>
                      <a:pt x="214" y="591"/>
                    </a:lnTo>
                    <a:lnTo>
                      <a:pt x="214" y="596"/>
                    </a:lnTo>
                    <a:lnTo>
                      <a:pt x="217" y="599"/>
                    </a:lnTo>
                    <a:lnTo>
                      <a:pt x="219" y="599"/>
                    </a:lnTo>
                    <a:lnTo>
                      <a:pt x="212" y="599"/>
                    </a:lnTo>
                    <a:lnTo>
                      <a:pt x="211" y="596"/>
                    </a:lnTo>
                    <a:lnTo>
                      <a:pt x="209" y="594"/>
                    </a:lnTo>
                    <a:lnTo>
                      <a:pt x="206" y="589"/>
                    </a:lnTo>
                    <a:lnTo>
                      <a:pt x="204" y="589"/>
                    </a:lnTo>
                    <a:lnTo>
                      <a:pt x="204" y="591"/>
                    </a:lnTo>
                    <a:lnTo>
                      <a:pt x="202" y="593"/>
                    </a:lnTo>
                    <a:lnTo>
                      <a:pt x="207" y="596"/>
                    </a:lnTo>
                    <a:lnTo>
                      <a:pt x="207" y="598"/>
                    </a:lnTo>
                    <a:lnTo>
                      <a:pt x="206" y="599"/>
                    </a:lnTo>
                    <a:lnTo>
                      <a:pt x="204" y="598"/>
                    </a:lnTo>
                    <a:lnTo>
                      <a:pt x="197" y="594"/>
                    </a:lnTo>
                    <a:lnTo>
                      <a:pt x="197" y="589"/>
                    </a:lnTo>
                    <a:lnTo>
                      <a:pt x="192" y="586"/>
                    </a:lnTo>
                    <a:lnTo>
                      <a:pt x="190" y="582"/>
                    </a:lnTo>
                    <a:lnTo>
                      <a:pt x="188" y="576"/>
                    </a:lnTo>
                    <a:lnTo>
                      <a:pt x="188" y="574"/>
                    </a:lnTo>
                    <a:lnTo>
                      <a:pt x="187" y="572"/>
                    </a:lnTo>
                    <a:lnTo>
                      <a:pt x="183" y="570"/>
                    </a:lnTo>
                    <a:lnTo>
                      <a:pt x="183" y="567"/>
                    </a:lnTo>
                    <a:lnTo>
                      <a:pt x="185" y="565"/>
                    </a:lnTo>
                    <a:lnTo>
                      <a:pt x="187" y="564"/>
                    </a:lnTo>
                    <a:lnTo>
                      <a:pt x="190" y="562"/>
                    </a:lnTo>
                    <a:lnTo>
                      <a:pt x="190" y="555"/>
                    </a:lnTo>
                    <a:lnTo>
                      <a:pt x="188" y="552"/>
                    </a:lnTo>
                    <a:lnTo>
                      <a:pt x="183" y="548"/>
                    </a:lnTo>
                    <a:lnTo>
                      <a:pt x="180" y="540"/>
                    </a:lnTo>
                    <a:lnTo>
                      <a:pt x="182" y="535"/>
                    </a:lnTo>
                    <a:lnTo>
                      <a:pt x="180" y="531"/>
                    </a:lnTo>
                    <a:lnTo>
                      <a:pt x="182" y="528"/>
                    </a:lnTo>
                    <a:lnTo>
                      <a:pt x="180" y="526"/>
                    </a:lnTo>
                    <a:lnTo>
                      <a:pt x="175" y="524"/>
                    </a:lnTo>
                    <a:lnTo>
                      <a:pt x="168" y="521"/>
                    </a:lnTo>
                    <a:lnTo>
                      <a:pt x="166" y="517"/>
                    </a:lnTo>
                    <a:lnTo>
                      <a:pt x="164" y="516"/>
                    </a:lnTo>
                    <a:lnTo>
                      <a:pt x="161" y="511"/>
                    </a:lnTo>
                    <a:lnTo>
                      <a:pt x="151" y="505"/>
                    </a:lnTo>
                    <a:lnTo>
                      <a:pt x="151" y="505"/>
                    </a:lnTo>
                    <a:lnTo>
                      <a:pt x="149" y="507"/>
                    </a:lnTo>
                    <a:lnTo>
                      <a:pt x="147" y="509"/>
                    </a:lnTo>
                    <a:lnTo>
                      <a:pt x="144" y="509"/>
                    </a:lnTo>
                    <a:lnTo>
                      <a:pt x="141" y="505"/>
                    </a:lnTo>
                    <a:lnTo>
                      <a:pt x="142" y="499"/>
                    </a:lnTo>
                    <a:lnTo>
                      <a:pt x="137" y="499"/>
                    </a:lnTo>
                    <a:lnTo>
                      <a:pt x="134" y="497"/>
                    </a:lnTo>
                    <a:lnTo>
                      <a:pt x="127" y="494"/>
                    </a:lnTo>
                    <a:lnTo>
                      <a:pt x="127" y="490"/>
                    </a:lnTo>
                    <a:lnTo>
                      <a:pt x="120" y="487"/>
                    </a:lnTo>
                    <a:lnTo>
                      <a:pt x="115" y="483"/>
                    </a:lnTo>
                    <a:lnTo>
                      <a:pt x="113" y="480"/>
                    </a:lnTo>
                    <a:lnTo>
                      <a:pt x="108" y="476"/>
                    </a:lnTo>
                    <a:lnTo>
                      <a:pt x="106" y="471"/>
                    </a:lnTo>
                    <a:lnTo>
                      <a:pt x="105" y="463"/>
                    </a:lnTo>
                    <a:lnTo>
                      <a:pt x="105" y="458"/>
                    </a:lnTo>
                    <a:lnTo>
                      <a:pt x="106" y="456"/>
                    </a:lnTo>
                    <a:lnTo>
                      <a:pt x="110" y="451"/>
                    </a:lnTo>
                    <a:lnTo>
                      <a:pt x="112" y="441"/>
                    </a:lnTo>
                    <a:lnTo>
                      <a:pt x="113" y="439"/>
                    </a:lnTo>
                    <a:lnTo>
                      <a:pt x="113" y="435"/>
                    </a:lnTo>
                    <a:lnTo>
                      <a:pt x="118" y="430"/>
                    </a:lnTo>
                    <a:lnTo>
                      <a:pt x="118" y="425"/>
                    </a:lnTo>
                    <a:lnTo>
                      <a:pt x="117" y="422"/>
                    </a:lnTo>
                    <a:lnTo>
                      <a:pt x="117" y="418"/>
                    </a:lnTo>
                    <a:lnTo>
                      <a:pt x="118" y="413"/>
                    </a:lnTo>
                    <a:lnTo>
                      <a:pt x="122" y="412"/>
                    </a:lnTo>
                    <a:lnTo>
                      <a:pt x="122" y="410"/>
                    </a:lnTo>
                    <a:lnTo>
                      <a:pt x="123" y="406"/>
                    </a:lnTo>
                    <a:lnTo>
                      <a:pt x="122" y="405"/>
                    </a:lnTo>
                    <a:lnTo>
                      <a:pt x="112" y="398"/>
                    </a:lnTo>
                    <a:lnTo>
                      <a:pt x="108" y="398"/>
                    </a:lnTo>
                    <a:lnTo>
                      <a:pt x="105" y="398"/>
                    </a:lnTo>
                    <a:lnTo>
                      <a:pt x="98" y="394"/>
                    </a:lnTo>
                    <a:lnTo>
                      <a:pt x="93" y="394"/>
                    </a:lnTo>
                    <a:lnTo>
                      <a:pt x="88" y="401"/>
                    </a:lnTo>
                    <a:lnTo>
                      <a:pt x="84" y="405"/>
                    </a:lnTo>
                    <a:lnTo>
                      <a:pt x="81" y="403"/>
                    </a:lnTo>
                    <a:lnTo>
                      <a:pt x="76" y="398"/>
                    </a:lnTo>
                    <a:lnTo>
                      <a:pt x="72" y="388"/>
                    </a:lnTo>
                    <a:lnTo>
                      <a:pt x="72" y="384"/>
                    </a:lnTo>
                    <a:lnTo>
                      <a:pt x="74" y="381"/>
                    </a:lnTo>
                    <a:lnTo>
                      <a:pt x="70" y="376"/>
                    </a:lnTo>
                    <a:lnTo>
                      <a:pt x="70" y="370"/>
                    </a:lnTo>
                    <a:lnTo>
                      <a:pt x="69" y="367"/>
                    </a:lnTo>
                    <a:lnTo>
                      <a:pt x="69" y="365"/>
                    </a:lnTo>
                    <a:lnTo>
                      <a:pt x="65" y="360"/>
                    </a:lnTo>
                    <a:lnTo>
                      <a:pt x="59" y="353"/>
                    </a:lnTo>
                    <a:lnTo>
                      <a:pt x="50" y="348"/>
                    </a:lnTo>
                    <a:lnTo>
                      <a:pt x="43" y="345"/>
                    </a:lnTo>
                    <a:lnTo>
                      <a:pt x="40" y="341"/>
                    </a:lnTo>
                    <a:lnTo>
                      <a:pt x="38" y="336"/>
                    </a:lnTo>
                    <a:lnTo>
                      <a:pt x="33" y="333"/>
                    </a:lnTo>
                    <a:lnTo>
                      <a:pt x="28" y="328"/>
                    </a:lnTo>
                    <a:lnTo>
                      <a:pt x="19" y="319"/>
                    </a:lnTo>
                    <a:lnTo>
                      <a:pt x="14" y="316"/>
                    </a:lnTo>
                    <a:lnTo>
                      <a:pt x="14" y="312"/>
                    </a:lnTo>
                    <a:lnTo>
                      <a:pt x="12" y="307"/>
                    </a:lnTo>
                    <a:lnTo>
                      <a:pt x="7" y="300"/>
                    </a:lnTo>
                    <a:lnTo>
                      <a:pt x="7" y="299"/>
                    </a:lnTo>
                    <a:lnTo>
                      <a:pt x="7" y="297"/>
                    </a:lnTo>
                    <a:lnTo>
                      <a:pt x="7" y="295"/>
                    </a:lnTo>
                    <a:lnTo>
                      <a:pt x="7" y="292"/>
                    </a:lnTo>
                    <a:lnTo>
                      <a:pt x="2" y="287"/>
                    </a:lnTo>
                    <a:lnTo>
                      <a:pt x="0" y="280"/>
                    </a:lnTo>
                    <a:lnTo>
                      <a:pt x="0" y="271"/>
                    </a:lnTo>
                    <a:lnTo>
                      <a:pt x="0" y="265"/>
                    </a:lnTo>
                    <a:lnTo>
                      <a:pt x="0" y="259"/>
                    </a:lnTo>
                    <a:lnTo>
                      <a:pt x="2" y="253"/>
                    </a:lnTo>
                    <a:lnTo>
                      <a:pt x="4" y="246"/>
                    </a:lnTo>
                    <a:lnTo>
                      <a:pt x="7" y="244"/>
                    </a:lnTo>
                    <a:lnTo>
                      <a:pt x="9" y="244"/>
                    </a:lnTo>
                    <a:lnTo>
                      <a:pt x="11" y="242"/>
                    </a:lnTo>
                    <a:lnTo>
                      <a:pt x="9" y="237"/>
                    </a:lnTo>
                    <a:lnTo>
                      <a:pt x="9" y="232"/>
                    </a:lnTo>
                    <a:lnTo>
                      <a:pt x="9" y="229"/>
                    </a:lnTo>
                    <a:lnTo>
                      <a:pt x="6" y="227"/>
                    </a:lnTo>
                    <a:lnTo>
                      <a:pt x="6" y="225"/>
                    </a:lnTo>
                    <a:lnTo>
                      <a:pt x="9" y="222"/>
                    </a:lnTo>
                    <a:lnTo>
                      <a:pt x="18" y="217"/>
                    </a:lnTo>
                    <a:lnTo>
                      <a:pt x="21" y="217"/>
                    </a:lnTo>
                    <a:lnTo>
                      <a:pt x="26" y="215"/>
                    </a:lnTo>
                    <a:lnTo>
                      <a:pt x="28" y="212"/>
                    </a:lnTo>
                    <a:lnTo>
                      <a:pt x="29" y="210"/>
                    </a:lnTo>
                    <a:lnTo>
                      <a:pt x="31" y="203"/>
                    </a:lnTo>
                    <a:lnTo>
                      <a:pt x="31" y="194"/>
                    </a:lnTo>
                    <a:lnTo>
                      <a:pt x="33" y="189"/>
                    </a:lnTo>
                    <a:lnTo>
                      <a:pt x="38" y="184"/>
                    </a:lnTo>
                    <a:lnTo>
                      <a:pt x="40" y="183"/>
                    </a:lnTo>
                    <a:lnTo>
                      <a:pt x="40" y="169"/>
                    </a:lnTo>
                    <a:lnTo>
                      <a:pt x="40" y="165"/>
                    </a:lnTo>
                    <a:lnTo>
                      <a:pt x="36" y="160"/>
                    </a:lnTo>
                    <a:lnTo>
                      <a:pt x="35" y="159"/>
                    </a:lnTo>
                    <a:lnTo>
                      <a:pt x="31" y="159"/>
                    </a:lnTo>
                    <a:lnTo>
                      <a:pt x="28" y="152"/>
                    </a:lnTo>
                    <a:lnTo>
                      <a:pt x="28" y="148"/>
                    </a:lnTo>
                    <a:lnTo>
                      <a:pt x="29" y="141"/>
                    </a:lnTo>
                    <a:lnTo>
                      <a:pt x="29" y="133"/>
                    </a:lnTo>
                    <a:lnTo>
                      <a:pt x="33" y="131"/>
                    </a:lnTo>
                    <a:lnTo>
                      <a:pt x="35" y="130"/>
                    </a:lnTo>
                    <a:lnTo>
                      <a:pt x="38" y="131"/>
                    </a:lnTo>
                    <a:lnTo>
                      <a:pt x="47" y="128"/>
                    </a:lnTo>
                    <a:lnTo>
                      <a:pt x="52" y="128"/>
                    </a:lnTo>
                    <a:lnTo>
                      <a:pt x="59" y="126"/>
                    </a:lnTo>
                    <a:lnTo>
                      <a:pt x="62" y="126"/>
                    </a:lnTo>
                    <a:lnTo>
                      <a:pt x="65" y="119"/>
                    </a:lnTo>
                    <a:lnTo>
                      <a:pt x="70" y="118"/>
                    </a:lnTo>
                    <a:lnTo>
                      <a:pt x="77" y="118"/>
                    </a:lnTo>
                    <a:lnTo>
                      <a:pt x="79" y="116"/>
                    </a:lnTo>
                    <a:lnTo>
                      <a:pt x="79" y="112"/>
                    </a:lnTo>
                    <a:lnTo>
                      <a:pt x="86" y="111"/>
                    </a:lnTo>
                    <a:lnTo>
                      <a:pt x="86" y="109"/>
                    </a:lnTo>
                    <a:lnTo>
                      <a:pt x="86" y="104"/>
                    </a:lnTo>
                    <a:lnTo>
                      <a:pt x="86" y="95"/>
                    </a:lnTo>
                    <a:lnTo>
                      <a:pt x="88" y="92"/>
                    </a:lnTo>
                    <a:lnTo>
                      <a:pt x="91" y="89"/>
                    </a:lnTo>
                    <a:lnTo>
                      <a:pt x="96" y="87"/>
                    </a:lnTo>
                    <a:lnTo>
                      <a:pt x="100" y="73"/>
                    </a:lnTo>
                    <a:lnTo>
                      <a:pt x="100" y="66"/>
                    </a:lnTo>
                    <a:lnTo>
                      <a:pt x="98" y="61"/>
                    </a:lnTo>
                    <a:lnTo>
                      <a:pt x="96" y="59"/>
                    </a:lnTo>
                    <a:lnTo>
                      <a:pt x="96" y="54"/>
                    </a:lnTo>
                    <a:lnTo>
                      <a:pt x="96" y="53"/>
                    </a:lnTo>
                    <a:lnTo>
                      <a:pt x="94" y="53"/>
                    </a:lnTo>
                    <a:lnTo>
                      <a:pt x="91" y="48"/>
                    </a:lnTo>
                    <a:lnTo>
                      <a:pt x="84" y="44"/>
                    </a:lnTo>
                    <a:lnTo>
                      <a:pt x="81" y="44"/>
                    </a:lnTo>
                    <a:lnTo>
                      <a:pt x="77" y="41"/>
                    </a:lnTo>
                    <a:lnTo>
                      <a:pt x="76" y="37"/>
                    </a:lnTo>
                    <a:lnTo>
                      <a:pt x="74" y="30"/>
                    </a:lnTo>
                    <a:lnTo>
                      <a:pt x="74" y="27"/>
                    </a:lnTo>
                    <a:lnTo>
                      <a:pt x="69" y="25"/>
                    </a:lnTo>
                    <a:lnTo>
                      <a:pt x="64" y="22"/>
                    </a:lnTo>
                    <a:lnTo>
                      <a:pt x="60" y="18"/>
                    </a:lnTo>
                    <a:lnTo>
                      <a:pt x="57" y="17"/>
                    </a:lnTo>
                    <a:lnTo>
                      <a:pt x="55" y="15"/>
                    </a:lnTo>
                    <a:lnTo>
                      <a:pt x="57" y="13"/>
                    </a:lnTo>
                    <a:lnTo>
                      <a:pt x="74" y="12"/>
                    </a:lnTo>
                    <a:lnTo>
                      <a:pt x="113" y="10"/>
                    </a:lnTo>
                    <a:lnTo>
                      <a:pt x="120" y="10"/>
                    </a:lnTo>
                    <a:lnTo>
                      <a:pt x="154" y="8"/>
                    </a:lnTo>
                    <a:lnTo>
                      <a:pt x="158" y="8"/>
                    </a:lnTo>
                    <a:lnTo>
                      <a:pt x="190" y="6"/>
                    </a:lnTo>
                    <a:lnTo>
                      <a:pt x="204" y="5"/>
                    </a:lnTo>
                    <a:lnTo>
                      <a:pt x="209" y="5"/>
                    </a:lnTo>
                    <a:lnTo>
                      <a:pt x="241" y="1"/>
                    </a:lnTo>
                    <a:lnTo>
                      <a:pt x="248" y="1"/>
                    </a:lnTo>
                    <a:lnTo>
                      <a:pt x="281" y="0"/>
                    </a:lnTo>
                    <a:lnTo>
                      <a:pt x="279" y="18"/>
                    </a:lnTo>
                    <a:lnTo>
                      <a:pt x="286" y="34"/>
                    </a:lnTo>
                    <a:lnTo>
                      <a:pt x="294" y="44"/>
                    </a:lnTo>
                    <a:lnTo>
                      <a:pt x="301" y="66"/>
                    </a:lnTo>
                    <a:lnTo>
                      <a:pt x="308" y="80"/>
                    </a:lnTo>
                    <a:lnTo>
                      <a:pt x="311" y="107"/>
                    </a:lnTo>
                    <a:lnTo>
                      <a:pt x="313" y="124"/>
                    </a:lnTo>
                    <a:lnTo>
                      <a:pt x="313" y="138"/>
                    </a:lnTo>
                    <a:lnTo>
                      <a:pt x="315" y="155"/>
                    </a:lnTo>
                    <a:lnTo>
                      <a:pt x="318" y="184"/>
                    </a:lnTo>
                    <a:lnTo>
                      <a:pt x="320" y="212"/>
                    </a:lnTo>
                    <a:lnTo>
                      <a:pt x="320" y="213"/>
                    </a:lnTo>
                    <a:lnTo>
                      <a:pt x="323" y="247"/>
                    </a:lnTo>
                    <a:lnTo>
                      <a:pt x="325" y="276"/>
                    </a:lnTo>
                    <a:lnTo>
                      <a:pt x="329" y="307"/>
                    </a:lnTo>
                    <a:lnTo>
                      <a:pt x="330" y="321"/>
                    </a:lnTo>
                    <a:lnTo>
                      <a:pt x="330" y="335"/>
                    </a:lnTo>
                    <a:lnTo>
                      <a:pt x="325" y="336"/>
                    </a:lnTo>
                    <a:lnTo>
                      <a:pt x="323" y="340"/>
                    </a:lnTo>
                    <a:lnTo>
                      <a:pt x="325" y="341"/>
                    </a:lnTo>
                    <a:lnTo>
                      <a:pt x="325" y="343"/>
                    </a:lnTo>
                    <a:lnTo>
                      <a:pt x="325" y="345"/>
                    </a:lnTo>
                    <a:lnTo>
                      <a:pt x="329" y="347"/>
                    </a:lnTo>
                    <a:lnTo>
                      <a:pt x="329" y="350"/>
                    </a:lnTo>
                    <a:lnTo>
                      <a:pt x="327" y="352"/>
                    </a:lnTo>
                    <a:lnTo>
                      <a:pt x="327" y="352"/>
                    </a:lnTo>
                    <a:lnTo>
                      <a:pt x="323" y="355"/>
                    </a:lnTo>
                    <a:lnTo>
                      <a:pt x="322" y="357"/>
                    </a:lnTo>
                    <a:lnTo>
                      <a:pt x="323" y="359"/>
                    </a:lnTo>
                    <a:lnTo>
                      <a:pt x="323" y="360"/>
                    </a:lnTo>
                    <a:lnTo>
                      <a:pt x="325" y="362"/>
                    </a:lnTo>
                    <a:lnTo>
                      <a:pt x="325" y="364"/>
                    </a:lnTo>
                    <a:lnTo>
                      <a:pt x="327" y="364"/>
                    </a:lnTo>
                    <a:lnTo>
                      <a:pt x="330" y="365"/>
                    </a:lnTo>
                    <a:lnTo>
                      <a:pt x="330" y="372"/>
                    </a:lnTo>
                    <a:lnTo>
                      <a:pt x="330" y="374"/>
                    </a:lnTo>
                    <a:lnTo>
                      <a:pt x="334" y="374"/>
                    </a:lnTo>
                    <a:lnTo>
                      <a:pt x="335" y="376"/>
                    </a:lnTo>
                    <a:lnTo>
                      <a:pt x="335" y="379"/>
                    </a:lnTo>
                    <a:lnTo>
                      <a:pt x="335" y="382"/>
                    </a:lnTo>
                    <a:lnTo>
                      <a:pt x="334" y="386"/>
                    </a:lnTo>
                    <a:lnTo>
                      <a:pt x="334" y="388"/>
                    </a:lnTo>
                    <a:lnTo>
                      <a:pt x="339" y="394"/>
                    </a:lnTo>
                    <a:lnTo>
                      <a:pt x="337" y="396"/>
                    </a:lnTo>
                    <a:lnTo>
                      <a:pt x="339" y="396"/>
                    </a:lnTo>
                    <a:lnTo>
                      <a:pt x="339" y="400"/>
                    </a:lnTo>
                    <a:lnTo>
                      <a:pt x="337" y="406"/>
                    </a:lnTo>
                    <a:lnTo>
                      <a:pt x="334" y="408"/>
                    </a:lnTo>
                    <a:lnTo>
                      <a:pt x="330" y="412"/>
                    </a:lnTo>
                    <a:lnTo>
                      <a:pt x="330" y="413"/>
                    </a:lnTo>
                    <a:lnTo>
                      <a:pt x="332" y="417"/>
                    </a:lnTo>
                    <a:lnTo>
                      <a:pt x="330" y="417"/>
                    </a:lnTo>
                    <a:lnTo>
                      <a:pt x="329" y="418"/>
                    </a:lnTo>
                    <a:lnTo>
                      <a:pt x="327" y="422"/>
                    </a:lnTo>
                    <a:lnTo>
                      <a:pt x="329" y="425"/>
                    </a:lnTo>
                    <a:lnTo>
                      <a:pt x="329" y="427"/>
                    </a:lnTo>
                    <a:lnTo>
                      <a:pt x="327" y="427"/>
                    </a:lnTo>
                    <a:lnTo>
                      <a:pt x="327" y="429"/>
                    </a:lnTo>
                    <a:lnTo>
                      <a:pt x="322" y="432"/>
                    </a:lnTo>
                    <a:lnTo>
                      <a:pt x="322" y="432"/>
                    </a:lnTo>
                    <a:lnTo>
                      <a:pt x="323" y="434"/>
                    </a:lnTo>
                    <a:lnTo>
                      <a:pt x="322" y="437"/>
                    </a:lnTo>
                    <a:lnTo>
                      <a:pt x="320" y="441"/>
                    </a:lnTo>
                    <a:lnTo>
                      <a:pt x="315" y="444"/>
                    </a:lnTo>
                    <a:lnTo>
                      <a:pt x="315" y="451"/>
                    </a:lnTo>
                    <a:lnTo>
                      <a:pt x="313" y="451"/>
                    </a:lnTo>
                    <a:lnTo>
                      <a:pt x="313" y="447"/>
                    </a:lnTo>
                    <a:lnTo>
                      <a:pt x="311" y="449"/>
                    </a:lnTo>
                    <a:lnTo>
                      <a:pt x="311" y="451"/>
                    </a:lnTo>
                    <a:lnTo>
                      <a:pt x="310" y="453"/>
                    </a:lnTo>
                    <a:lnTo>
                      <a:pt x="310" y="451"/>
                    </a:lnTo>
                    <a:lnTo>
                      <a:pt x="308" y="449"/>
                    </a:lnTo>
                    <a:lnTo>
                      <a:pt x="305" y="458"/>
                    </a:lnTo>
                    <a:lnTo>
                      <a:pt x="305" y="458"/>
                    </a:lnTo>
                    <a:lnTo>
                      <a:pt x="305" y="461"/>
                    </a:lnTo>
                    <a:lnTo>
                      <a:pt x="310" y="464"/>
                    </a:lnTo>
                    <a:lnTo>
                      <a:pt x="310" y="466"/>
                    </a:lnTo>
                    <a:lnTo>
                      <a:pt x="308" y="468"/>
                    </a:lnTo>
                    <a:lnTo>
                      <a:pt x="306" y="470"/>
                    </a:lnTo>
                    <a:lnTo>
                      <a:pt x="303" y="473"/>
                    </a:lnTo>
                    <a:lnTo>
                      <a:pt x="303" y="473"/>
                    </a:lnTo>
                    <a:lnTo>
                      <a:pt x="306" y="473"/>
                    </a:lnTo>
                    <a:lnTo>
                      <a:pt x="306" y="475"/>
                    </a:lnTo>
                    <a:lnTo>
                      <a:pt x="301" y="478"/>
                    </a:lnTo>
                    <a:lnTo>
                      <a:pt x="301" y="478"/>
                    </a:lnTo>
                    <a:lnTo>
                      <a:pt x="301" y="480"/>
                    </a:lnTo>
                    <a:lnTo>
                      <a:pt x="303" y="480"/>
                    </a:lnTo>
                    <a:lnTo>
                      <a:pt x="303" y="483"/>
                    </a:lnTo>
                    <a:lnTo>
                      <a:pt x="303" y="487"/>
                    </a:lnTo>
                    <a:lnTo>
                      <a:pt x="301" y="488"/>
                    </a:lnTo>
                    <a:lnTo>
                      <a:pt x="303" y="490"/>
                    </a:lnTo>
                    <a:lnTo>
                      <a:pt x="300" y="492"/>
                    </a:lnTo>
                    <a:lnTo>
                      <a:pt x="300" y="490"/>
                    </a:lnTo>
                    <a:lnTo>
                      <a:pt x="300" y="492"/>
                    </a:lnTo>
                    <a:lnTo>
                      <a:pt x="303" y="492"/>
                    </a:lnTo>
                    <a:lnTo>
                      <a:pt x="303" y="494"/>
                    </a:lnTo>
                    <a:lnTo>
                      <a:pt x="303" y="495"/>
                    </a:lnTo>
                    <a:lnTo>
                      <a:pt x="298" y="494"/>
                    </a:lnTo>
                    <a:lnTo>
                      <a:pt x="298" y="495"/>
                    </a:lnTo>
                    <a:lnTo>
                      <a:pt x="300" y="499"/>
                    </a:lnTo>
                    <a:lnTo>
                      <a:pt x="303" y="500"/>
                    </a:lnTo>
                    <a:lnTo>
                      <a:pt x="303" y="502"/>
                    </a:lnTo>
                    <a:lnTo>
                      <a:pt x="300" y="502"/>
                    </a:lnTo>
                    <a:lnTo>
                      <a:pt x="300" y="504"/>
                    </a:lnTo>
                    <a:lnTo>
                      <a:pt x="305" y="504"/>
                    </a:lnTo>
                    <a:lnTo>
                      <a:pt x="301" y="512"/>
                    </a:lnTo>
                    <a:lnTo>
                      <a:pt x="296" y="516"/>
                    </a:lnTo>
                    <a:lnTo>
                      <a:pt x="294" y="521"/>
                    </a:lnTo>
                    <a:lnTo>
                      <a:pt x="294" y="524"/>
                    </a:lnTo>
                    <a:lnTo>
                      <a:pt x="298" y="529"/>
                    </a:lnTo>
                    <a:lnTo>
                      <a:pt x="303" y="536"/>
                    </a:lnTo>
                    <a:close/>
                  </a:path>
                </a:pathLst>
              </a:custGeom>
              <a:solidFill>
                <a:sysClr val="window" lastClr="FFFFFF">
                  <a:lumMod val="85000"/>
                </a:sysClr>
              </a:solidFill>
              <a:ln w="6350" cap="flat" cmpd="sng">
                <a:solidFill>
                  <a:sysClr val="window" lastClr="FFFFFF"/>
                </a:solid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72" name="Freeform 32">
                <a:extLst>
                  <a:ext uri="{FF2B5EF4-FFF2-40B4-BE49-F238E27FC236}">
                    <a16:creationId xmlns:a16="http://schemas.microsoft.com/office/drawing/2014/main" id="{EEDB62AD-7F1E-A72F-D84A-1A0C3E377C6E}"/>
                  </a:ext>
                </a:extLst>
              </p:cNvPr>
              <p:cNvSpPr>
                <a:spLocks/>
              </p:cNvSpPr>
              <p:nvPr/>
            </p:nvSpPr>
            <p:spPr bwMode="gray">
              <a:xfrm>
                <a:off x="7765749" y="3508177"/>
                <a:ext cx="27375" cy="37037"/>
              </a:xfrm>
              <a:custGeom>
                <a:avLst/>
                <a:gdLst/>
                <a:ahLst/>
                <a:cxnLst>
                  <a:cxn ang="0">
                    <a:pos x="9" y="4"/>
                  </a:cxn>
                  <a:cxn ang="0">
                    <a:pos x="17" y="11"/>
                  </a:cxn>
                  <a:cxn ang="0">
                    <a:pos x="9" y="23"/>
                  </a:cxn>
                  <a:cxn ang="0">
                    <a:pos x="9" y="19"/>
                  </a:cxn>
                  <a:cxn ang="0">
                    <a:pos x="9" y="19"/>
                  </a:cxn>
                  <a:cxn ang="0">
                    <a:pos x="9" y="18"/>
                  </a:cxn>
                  <a:cxn ang="0">
                    <a:pos x="9" y="14"/>
                  </a:cxn>
                  <a:cxn ang="0">
                    <a:pos x="5" y="12"/>
                  </a:cxn>
                  <a:cxn ang="0">
                    <a:pos x="4" y="11"/>
                  </a:cxn>
                  <a:cxn ang="0">
                    <a:pos x="0" y="9"/>
                  </a:cxn>
                  <a:cxn ang="0">
                    <a:pos x="5" y="0"/>
                  </a:cxn>
                  <a:cxn ang="0">
                    <a:pos x="9" y="4"/>
                  </a:cxn>
                </a:cxnLst>
                <a:rect l="0" t="0" r="r" b="b"/>
                <a:pathLst>
                  <a:path w="17" h="23">
                    <a:moveTo>
                      <a:pt x="9" y="4"/>
                    </a:moveTo>
                    <a:lnTo>
                      <a:pt x="17" y="11"/>
                    </a:lnTo>
                    <a:lnTo>
                      <a:pt x="9" y="23"/>
                    </a:lnTo>
                    <a:lnTo>
                      <a:pt x="9" y="19"/>
                    </a:lnTo>
                    <a:lnTo>
                      <a:pt x="9" y="19"/>
                    </a:lnTo>
                    <a:lnTo>
                      <a:pt x="9" y="18"/>
                    </a:lnTo>
                    <a:lnTo>
                      <a:pt x="9" y="14"/>
                    </a:lnTo>
                    <a:lnTo>
                      <a:pt x="5" y="12"/>
                    </a:lnTo>
                    <a:lnTo>
                      <a:pt x="4" y="11"/>
                    </a:lnTo>
                    <a:lnTo>
                      <a:pt x="0" y="9"/>
                    </a:lnTo>
                    <a:lnTo>
                      <a:pt x="5" y="0"/>
                    </a:lnTo>
                    <a:lnTo>
                      <a:pt x="9" y="4"/>
                    </a:lnTo>
                    <a:close/>
                  </a:path>
                </a:pathLst>
              </a:custGeom>
              <a:grpFill/>
              <a:ln w="6350">
                <a:solidFill>
                  <a:srgbClr val="669933"/>
                </a:solidFill>
                <a:round/>
                <a:headEnd/>
                <a:tailEnd/>
              </a:ln>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73" name="Freeform 33">
                <a:extLst>
                  <a:ext uri="{FF2B5EF4-FFF2-40B4-BE49-F238E27FC236}">
                    <a16:creationId xmlns:a16="http://schemas.microsoft.com/office/drawing/2014/main" id="{8A7617F0-A638-4596-65F7-BE357850BC35}"/>
                  </a:ext>
                </a:extLst>
              </p:cNvPr>
              <p:cNvSpPr>
                <a:spLocks/>
              </p:cNvSpPr>
              <p:nvPr/>
            </p:nvSpPr>
            <p:spPr bwMode="gray">
              <a:xfrm>
                <a:off x="7909064" y="3324607"/>
                <a:ext cx="146534" cy="239929"/>
              </a:xfrm>
              <a:custGeom>
                <a:avLst/>
                <a:gdLst/>
                <a:ahLst/>
                <a:cxnLst>
                  <a:cxn ang="0">
                    <a:pos x="34" y="138"/>
                  </a:cxn>
                  <a:cxn ang="0">
                    <a:pos x="33" y="128"/>
                  </a:cxn>
                  <a:cxn ang="0">
                    <a:pos x="26" y="109"/>
                  </a:cxn>
                  <a:cxn ang="0">
                    <a:pos x="17" y="77"/>
                  </a:cxn>
                  <a:cxn ang="0">
                    <a:pos x="14" y="67"/>
                  </a:cxn>
                  <a:cxn ang="0">
                    <a:pos x="12" y="61"/>
                  </a:cxn>
                  <a:cxn ang="0">
                    <a:pos x="10" y="53"/>
                  </a:cxn>
                  <a:cxn ang="0">
                    <a:pos x="0" y="17"/>
                  </a:cxn>
                  <a:cxn ang="0">
                    <a:pos x="2" y="17"/>
                  </a:cxn>
                  <a:cxn ang="0">
                    <a:pos x="4" y="10"/>
                  </a:cxn>
                  <a:cxn ang="0">
                    <a:pos x="7" y="5"/>
                  </a:cxn>
                  <a:cxn ang="0">
                    <a:pos x="10" y="2"/>
                  </a:cxn>
                  <a:cxn ang="0">
                    <a:pos x="15" y="2"/>
                  </a:cxn>
                  <a:cxn ang="0">
                    <a:pos x="24" y="0"/>
                  </a:cxn>
                  <a:cxn ang="0">
                    <a:pos x="29" y="2"/>
                  </a:cxn>
                  <a:cxn ang="0">
                    <a:pos x="29" y="3"/>
                  </a:cxn>
                  <a:cxn ang="0">
                    <a:pos x="29" y="5"/>
                  </a:cxn>
                  <a:cxn ang="0">
                    <a:pos x="26" y="7"/>
                  </a:cxn>
                  <a:cxn ang="0">
                    <a:pos x="26" y="10"/>
                  </a:cxn>
                  <a:cxn ang="0">
                    <a:pos x="26" y="12"/>
                  </a:cxn>
                  <a:cxn ang="0">
                    <a:pos x="26" y="12"/>
                  </a:cxn>
                  <a:cxn ang="0">
                    <a:pos x="17" y="26"/>
                  </a:cxn>
                  <a:cxn ang="0">
                    <a:pos x="22" y="29"/>
                  </a:cxn>
                  <a:cxn ang="0">
                    <a:pos x="22" y="41"/>
                  </a:cxn>
                  <a:cxn ang="0">
                    <a:pos x="31" y="50"/>
                  </a:cxn>
                  <a:cxn ang="0">
                    <a:pos x="43" y="60"/>
                  </a:cxn>
                  <a:cxn ang="0">
                    <a:pos x="48" y="79"/>
                  </a:cxn>
                  <a:cxn ang="0">
                    <a:pos x="55" y="84"/>
                  </a:cxn>
                  <a:cxn ang="0">
                    <a:pos x="58" y="91"/>
                  </a:cxn>
                  <a:cxn ang="0">
                    <a:pos x="70" y="102"/>
                  </a:cxn>
                  <a:cxn ang="0">
                    <a:pos x="79" y="102"/>
                  </a:cxn>
                  <a:cxn ang="0">
                    <a:pos x="91" y="138"/>
                  </a:cxn>
                  <a:cxn ang="0">
                    <a:pos x="89" y="138"/>
                  </a:cxn>
                  <a:cxn ang="0">
                    <a:pos x="87" y="138"/>
                  </a:cxn>
                  <a:cxn ang="0">
                    <a:pos x="65" y="143"/>
                  </a:cxn>
                  <a:cxn ang="0">
                    <a:pos x="38" y="149"/>
                  </a:cxn>
                  <a:cxn ang="0">
                    <a:pos x="34" y="138"/>
                  </a:cxn>
                </a:cxnLst>
                <a:rect l="0" t="0" r="r" b="b"/>
                <a:pathLst>
                  <a:path w="91" h="149">
                    <a:moveTo>
                      <a:pt x="34" y="138"/>
                    </a:moveTo>
                    <a:lnTo>
                      <a:pt x="33" y="128"/>
                    </a:lnTo>
                    <a:lnTo>
                      <a:pt x="26" y="109"/>
                    </a:lnTo>
                    <a:lnTo>
                      <a:pt x="17" y="77"/>
                    </a:lnTo>
                    <a:lnTo>
                      <a:pt x="14" y="67"/>
                    </a:lnTo>
                    <a:lnTo>
                      <a:pt x="12" y="61"/>
                    </a:lnTo>
                    <a:lnTo>
                      <a:pt x="10" y="53"/>
                    </a:lnTo>
                    <a:lnTo>
                      <a:pt x="0" y="17"/>
                    </a:lnTo>
                    <a:lnTo>
                      <a:pt x="2" y="17"/>
                    </a:lnTo>
                    <a:lnTo>
                      <a:pt x="4" y="10"/>
                    </a:lnTo>
                    <a:lnTo>
                      <a:pt x="7" y="5"/>
                    </a:lnTo>
                    <a:lnTo>
                      <a:pt x="10" y="2"/>
                    </a:lnTo>
                    <a:lnTo>
                      <a:pt x="15" y="2"/>
                    </a:lnTo>
                    <a:lnTo>
                      <a:pt x="24" y="0"/>
                    </a:lnTo>
                    <a:lnTo>
                      <a:pt x="29" y="2"/>
                    </a:lnTo>
                    <a:lnTo>
                      <a:pt x="29" y="3"/>
                    </a:lnTo>
                    <a:lnTo>
                      <a:pt x="29" y="5"/>
                    </a:lnTo>
                    <a:lnTo>
                      <a:pt x="26" y="7"/>
                    </a:lnTo>
                    <a:lnTo>
                      <a:pt x="26" y="10"/>
                    </a:lnTo>
                    <a:lnTo>
                      <a:pt x="26" y="12"/>
                    </a:lnTo>
                    <a:lnTo>
                      <a:pt x="26" y="12"/>
                    </a:lnTo>
                    <a:lnTo>
                      <a:pt x="17" y="26"/>
                    </a:lnTo>
                    <a:lnTo>
                      <a:pt x="22" y="29"/>
                    </a:lnTo>
                    <a:lnTo>
                      <a:pt x="22" y="41"/>
                    </a:lnTo>
                    <a:lnTo>
                      <a:pt x="31" y="50"/>
                    </a:lnTo>
                    <a:lnTo>
                      <a:pt x="43" y="60"/>
                    </a:lnTo>
                    <a:lnTo>
                      <a:pt x="48" y="79"/>
                    </a:lnTo>
                    <a:lnTo>
                      <a:pt x="55" y="84"/>
                    </a:lnTo>
                    <a:lnTo>
                      <a:pt x="58" y="91"/>
                    </a:lnTo>
                    <a:lnTo>
                      <a:pt x="70" y="102"/>
                    </a:lnTo>
                    <a:lnTo>
                      <a:pt x="79" y="102"/>
                    </a:lnTo>
                    <a:lnTo>
                      <a:pt x="91" y="138"/>
                    </a:lnTo>
                    <a:lnTo>
                      <a:pt x="89" y="138"/>
                    </a:lnTo>
                    <a:lnTo>
                      <a:pt x="87" y="138"/>
                    </a:lnTo>
                    <a:lnTo>
                      <a:pt x="65" y="143"/>
                    </a:lnTo>
                    <a:lnTo>
                      <a:pt x="38" y="149"/>
                    </a:lnTo>
                    <a:lnTo>
                      <a:pt x="34" y="138"/>
                    </a:lnTo>
                    <a:close/>
                  </a:path>
                </a:pathLst>
              </a:custGeom>
              <a:solidFill>
                <a:sysClr val="window" lastClr="FFFFFF">
                  <a:lumMod val="85000"/>
                </a:sysClr>
              </a:solidFill>
              <a:ln w="6350" cap="flat" cmpd="sng">
                <a:solidFill>
                  <a:sysClr val="window" lastClr="FFFFFF"/>
                </a:solid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74" name="Freeform 34">
                <a:extLst>
                  <a:ext uri="{FF2B5EF4-FFF2-40B4-BE49-F238E27FC236}">
                    <a16:creationId xmlns:a16="http://schemas.microsoft.com/office/drawing/2014/main" id="{7685DE6A-F7FD-0C42-61B4-AC1E2DFE54CE}"/>
                  </a:ext>
                </a:extLst>
              </p:cNvPr>
              <p:cNvSpPr>
                <a:spLocks/>
              </p:cNvSpPr>
              <p:nvPr/>
            </p:nvSpPr>
            <p:spPr bwMode="gray">
              <a:xfrm>
                <a:off x="7058845" y="3310114"/>
                <a:ext cx="613510" cy="613510"/>
              </a:xfrm>
              <a:custGeom>
                <a:avLst/>
                <a:gdLst/>
                <a:ahLst/>
                <a:cxnLst>
                  <a:cxn ang="0">
                    <a:pos x="239" y="212"/>
                  </a:cxn>
                  <a:cxn ang="0">
                    <a:pos x="232" y="238"/>
                  </a:cxn>
                  <a:cxn ang="0">
                    <a:pos x="224" y="260"/>
                  </a:cxn>
                  <a:cxn ang="0">
                    <a:pos x="214" y="288"/>
                  </a:cxn>
                  <a:cxn ang="0">
                    <a:pos x="205" y="308"/>
                  </a:cxn>
                  <a:cxn ang="0">
                    <a:pos x="209" y="322"/>
                  </a:cxn>
                  <a:cxn ang="0">
                    <a:pos x="202" y="335"/>
                  </a:cxn>
                  <a:cxn ang="0">
                    <a:pos x="186" y="339"/>
                  </a:cxn>
                  <a:cxn ang="0">
                    <a:pos x="169" y="351"/>
                  </a:cxn>
                  <a:cxn ang="0">
                    <a:pos x="156" y="363"/>
                  </a:cxn>
                  <a:cxn ang="0">
                    <a:pos x="125" y="368"/>
                  </a:cxn>
                  <a:cxn ang="0">
                    <a:pos x="106" y="380"/>
                  </a:cxn>
                  <a:cxn ang="0">
                    <a:pos x="80" y="375"/>
                  </a:cxn>
                  <a:cxn ang="0">
                    <a:pos x="67" y="356"/>
                  </a:cxn>
                  <a:cxn ang="0">
                    <a:pos x="58" y="352"/>
                  </a:cxn>
                  <a:cxn ang="0">
                    <a:pos x="46" y="342"/>
                  </a:cxn>
                  <a:cxn ang="0">
                    <a:pos x="26" y="327"/>
                  </a:cxn>
                  <a:cxn ang="0">
                    <a:pos x="12" y="306"/>
                  </a:cxn>
                  <a:cxn ang="0">
                    <a:pos x="3" y="282"/>
                  </a:cxn>
                  <a:cxn ang="0">
                    <a:pos x="5" y="265"/>
                  </a:cxn>
                  <a:cxn ang="0">
                    <a:pos x="24" y="241"/>
                  </a:cxn>
                  <a:cxn ang="0">
                    <a:pos x="27" y="217"/>
                  </a:cxn>
                  <a:cxn ang="0">
                    <a:pos x="39" y="192"/>
                  </a:cxn>
                  <a:cxn ang="0">
                    <a:pos x="51" y="207"/>
                  </a:cxn>
                  <a:cxn ang="0">
                    <a:pos x="58" y="190"/>
                  </a:cxn>
                  <a:cxn ang="0">
                    <a:pos x="56" y="173"/>
                  </a:cxn>
                  <a:cxn ang="0">
                    <a:pos x="72" y="151"/>
                  </a:cxn>
                  <a:cxn ang="0">
                    <a:pos x="96" y="144"/>
                  </a:cxn>
                  <a:cxn ang="0">
                    <a:pos x="109" y="123"/>
                  </a:cxn>
                  <a:cxn ang="0">
                    <a:pos x="123" y="105"/>
                  </a:cxn>
                  <a:cxn ang="0">
                    <a:pos x="123" y="86"/>
                  </a:cxn>
                  <a:cxn ang="0">
                    <a:pos x="126" y="74"/>
                  </a:cxn>
                  <a:cxn ang="0">
                    <a:pos x="132" y="36"/>
                  </a:cxn>
                  <a:cxn ang="0">
                    <a:pos x="121" y="11"/>
                  </a:cxn>
                  <a:cxn ang="0">
                    <a:pos x="137" y="26"/>
                  </a:cxn>
                  <a:cxn ang="0">
                    <a:pos x="209" y="88"/>
                  </a:cxn>
                  <a:cxn ang="0">
                    <a:pos x="255" y="127"/>
                  </a:cxn>
                  <a:cxn ang="0">
                    <a:pos x="268" y="106"/>
                  </a:cxn>
                  <a:cxn ang="0">
                    <a:pos x="285" y="96"/>
                  </a:cxn>
                  <a:cxn ang="0">
                    <a:pos x="292" y="84"/>
                  </a:cxn>
                  <a:cxn ang="0">
                    <a:pos x="297" y="91"/>
                  </a:cxn>
                  <a:cxn ang="0">
                    <a:pos x="316" y="91"/>
                  </a:cxn>
                  <a:cxn ang="0">
                    <a:pos x="320" y="79"/>
                  </a:cxn>
                  <a:cxn ang="0">
                    <a:pos x="335" y="72"/>
                  </a:cxn>
                  <a:cxn ang="0">
                    <a:pos x="357" y="74"/>
                  </a:cxn>
                  <a:cxn ang="0">
                    <a:pos x="362" y="72"/>
                  </a:cxn>
                  <a:cxn ang="0">
                    <a:pos x="366" y="79"/>
                  </a:cxn>
                  <a:cxn ang="0">
                    <a:pos x="371" y="84"/>
                  </a:cxn>
                  <a:cxn ang="0">
                    <a:pos x="373" y="89"/>
                  </a:cxn>
                  <a:cxn ang="0">
                    <a:pos x="379" y="100"/>
                  </a:cxn>
                  <a:cxn ang="0">
                    <a:pos x="359" y="111"/>
                  </a:cxn>
                  <a:cxn ang="0">
                    <a:pos x="332" y="108"/>
                  </a:cxn>
                  <a:cxn ang="0">
                    <a:pos x="328" y="134"/>
                  </a:cxn>
                  <a:cxn ang="0">
                    <a:pos x="318" y="151"/>
                  </a:cxn>
                  <a:cxn ang="0">
                    <a:pos x="308" y="159"/>
                  </a:cxn>
                  <a:cxn ang="0">
                    <a:pos x="285" y="180"/>
                  </a:cxn>
                </a:cxnLst>
                <a:rect l="0" t="0" r="r" b="b"/>
                <a:pathLst>
                  <a:path w="381" h="381">
                    <a:moveTo>
                      <a:pt x="275" y="212"/>
                    </a:moveTo>
                    <a:lnTo>
                      <a:pt x="273" y="217"/>
                    </a:lnTo>
                    <a:lnTo>
                      <a:pt x="270" y="221"/>
                    </a:lnTo>
                    <a:lnTo>
                      <a:pt x="255" y="217"/>
                    </a:lnTo>
                    <a:lnTo>
                      <a:pt x="250" y="209"/>
                    </a:lnTo>
                    <a:lnTo>
                      <a:pt x="239" y="207"/>
                    </a:lnTo>
                    <a:lnTo>
                      <a:pt x="239" y="212"/>
                    </a:lnTo>
                    <a:lnTo>
                      <a:pt x="239" y="214"/>
                    </a:lnTo>
                    <a:lnTo>
                      <a:pt x="238" y="217"/>
                    </a:lnTo>
                    <a:lnTo>
                      <a:pt x="239" y="224"/>
                    </a:lnTo>
                    <a:lnTo>
                      <a:pt x="238" y="229"/>
                    </a:lnTo>
                    <a:lnTo>
                      <a:pt x="238" y="233"/>
                    </a:lnTo>
                    <a:lnTo>
                      <a:pt x="234" y="235"/>
                    </a:lnTo>
                    <a:lnTo>
                      <a:pt x="232" y="238"/>
                    </a:lnTo>
                    <a:lnTo>
                      <a:pt x="232" y="240"/>
                    </a:lnTo>
                    <a:lnTo>
                      <a:pt x="234" y="241"/>
                    </a:lnTo>
                    <a:lnTo>
                      <a:pt x="234" y="243"/>
                    </a:lnTo>
                    <a:lnTo>
                      <a:pt x="231" y="246"/>
                    </a:lnTo>
                    <a:lnTo>
                      <a:pt x="226" y="255"/>
                    </a:lnTo>
                    <a:lnTo>
                      <a:pt x="226" y="257"/>
                    </a:lnTo>
                    <a:lnTo>
                      <a:pt x="224" y="260"/>
                    </a:lnTo>
                    <a:lnTo>
                      <a:pt x="226" y="262"/>
                    </a:lnTo>
                    <a:lnTo>
                      <a:pt x="224" y="267"/>
                    </a:lnTo>
                    <a:lnTo>
                      <a:pt x="224" y="270"/>
                    </a:lnTo>
                    <a:lnTo>
                      <a:pt x="222" y="276"/>
                    </a:lnTo>
                    <a:lnTo>
                      <a:pt x="217" y="281"/>
                    </a:lnTo>
                    <a:lnTo>
                      <a:pt x="214" y="286"/>
                    </a:lnTo>
                    <a:lnTo>
                      <a:pt x="214" y="288"/>
                    </a:lnTo>
                    <a:lnTo>
                      <a:pt x="210" y="289"/>
                    </a:lnTo>
                    <a:lnTo>
                      <a:pt x="210" y="293"/>
                    </a:lnTo>
                    <a:lnTo>
                      <a:pt x="210" y="294"/>
                    </a:lnTo>
                    <a:lnTo>
                      <a:pt x="207" y="299"/>
                    </a:lnTo>
                    <a:lnTo>
                      <a:pt x="207" y="301"/>
                    </a:lnTo>
                    <a:lnTo>
                      <a:pt x="205" y="305"/>
                    </a:lnTo>
                    <a:lnTo>
                      <a:pt x="205" y="308"/>
                    </a:lnTo>
                    <a:lnTo>
                      <a:pt x="202" y="313"/>
                    </a:lnTo>
                    <a:lnTo>
                      <a:pt x="203" y="313"/>
                    </a:lnTo>
                    <a:lnTo>
                      <a:pt x="202" y="317"/>
                    </a:lnTo>
                    <a:lnTo>
                      <a:pt x="203" y="317"/>
                    </a:lnTo>
                    <a:lnTo>
                      <a:pt x="207" y="317"/>
                    </a:lnTo>
                    <a:lnTo>
                      <a:pt x="210" y="318"/>
                    </a:lnTo>
                    <a:lnTo>
                      <a:pt x="209" y="322"/>
                    </a:lnTo>
                    <a:lnTo>
                      <a:pt x="203" y="325"/>
                    </a:lnTo>
                    <a:lnTo>
                      <a:pt x="203" y="329"/>
                    </a:lnTo>
                    <a:lnTo>
                      <a:pt x="205" y="329"/>
                    </a:lnTo>
                    <a:lnTo>
                      <a:pt x="207" y="329"/>
                    </a:lnTo>
                    <a:lnTo>
                      <a:pt x="207" y="330"/>
                    </a:lnTo>
                    <a:lnTo>
                      <a:pt x="202" y="334"/>
                    </a:lnTo>
                    <a:lnTo>
                      <a:pt x="202" y="335"/>
                    </a:lnTo>
                    <a:lnTo>
                      <a:pt x="198" y="337"/>
                    </a:lnTo>
                    <a:lnTo>
                      <a:pt x="197" y="340"/>
                    </a:lnTo>
                    <a:lnTo>
                      <a:pt x="193" y="342"/>
                    </a:lnTo>
                    <a:lnTo>
                      <a:pt x="191" y="342"/>
                    </a:lnTo>
                    <a:lnTo>
                      <a:pt x="191" y="339"/>
                    </a:lnTo>
                    <a:lnTo>
                      <a:pt x="188" y="337"/>
                    </a:lnTo>
                    <a:lnTo>
                      <a:pt x="186" y="339"/>
                    </a:lnTo>
                    <a:lnTo>
                      <a:pt x="181" y="342"/>
                    </a:lnTo>
                    <a:lnTo>
                      <a:pt x="174" y="349"/>
                    </a:lnTo>
                    <a:lnTo>
                      <a:pt x="171" y="349"/>
                    </a:lnTo>
                    <a:lnTo>
                      <a:pt x="171" y="351"/>
                    </a:lnTo>
                    <a:lnTo>
                      <a:pt x="171" y="351"/>
                    </a:lnTo>
                    <a:lnTo>
                      <a:pt x="169" y="352"/>
                    </a:lnTo>
                    <a:lnTo>
                      <a:pt x="169" y="351"/>
                    </a:lnTo>
                    <a:lnTo>
                      <a:pt x="166" y="351"/>
                    </a:lnTo>
                    <a:lnTo>
                      <a:pt x="166" y="349"/>
                    </a:lnTo>
                    <a:lnTo>
                      <a:pt x="161" y="347"/>
                    </a:lnTo>
                    <a:lnTo>
                      <a:pt x="159" y="352"/>
                    </a:lnTo>
                    <a:lnTo>
                      <a:pt x="162" y="356"/>
                    </a:lnTo>
                    <a:lnTo>
                      <a:pt x="162" y="358"/>
                    </a:lnTo>
                    <a:lnTo>
                      <a:pt x="156" y="363"/>
                    </a:lnTo>
                    <a:lnTo>
                      <a:pt x="154" y="363"/>
                    </a:lnTo>
                    <a:lnTo>
                      <a:pt x="152" y="363"/>
                    </a:lnTo>
                    <a:lnTo>
                      <a:pt x="152" y="363"/>
                    </a:lnTo>
                    <a:lnTo>
                      <a:pt x="149" y="364"/>
                    </a:lnTo>
                    <a:lnTo>
                      <a:pt x="138" y="368"/>
                    </a:lnTo>
                    <a:lnTo>
                      <a:pt x="133" y="373"/>
                    </a:lnTo>
                    <a:lnTo>
                      <a:pt x="125" y="368"/>
                    </a:lnTo>
                    <a:lnTo>
                      <a:pt x="120" y="364"/>
                    </a:lnTo>
                    <a:lnTo>
                      <a:pt x="118" y="368"/>
                    </a:lnTo>
                    <a:lnTo>
                      <a:pt x="118" y="370"/>
                    </a:lnTo>
                    <a:lnTo>
                      <a:pt x="111" y="375"/>
                    </a:lnTo>
                    <a:lnTo>
                      <a:pt x="109" y="375"/>
                    </a:lnTo>
                    <a:lnTo>
                      <a:pt x="109" y="376"/>
                    </a:lnTo>
                    <a:lnTo>
                      <a:pt x="106" y="380"/>
                    </a:lnTo>
                    <a:lnTo>
                      <a:pt x="96" y="381"/>
                    </a:lnTo>
                    <a:lnTo>
                      <a:pt x="92" y="380"/>
                    </a:lnTo>
                    <a:lnTo>
                      <a:pt x="89" y="378"/>
                    </a:lnTo>
                    <a:lnTo>
                      <a:pt x="89" y="376"/>
                    </a:lnTo>
                    <a:lnTo>
                      <a:pt x="84" y="375"/>
                    </a:lnTo>
                    <a:lnTo>
                      <a:pt x="82" y="376"/>
                    </a:lnTo>
                    <a:lnTo>
                      <a:pt x="80" y="375"/>
                    </a:lnTo>
                    <a:lnTo>
                      <a:pt x="79" y="373"/>
                    </a:lnTo>
                    <a:lnTo>
                      <a:pt x="79" y="371"/>
                    </a:lnTo>
                    <a:lnTo>
                      <a:pt x="75" y="370"/>
                    </a:lnTo>
                    <a:lnTo>
                      <a:pt x="72" y="368"/>
                    </a:lnTo>
                    <a:lnTo>
                      <a:pt x="72" y="363"/>
                    </a:lnTo>
                    <a:lnTo>
                      <a:pt x="65" y="358"/>
                    </a:lnTo>
                    <a:lnTo>
                      <a:pt x="67" y="356"/>
                    </a:lnTo>
                    <a:lnTo>
                      <a:pt x="68" y="354"/>
                    </a:lnTo>
                    <a:lnTo>
                      <a:pt x="68" y="352"/>
                    </a:lnTo>
                    <a:lnTo>
                      <a:pt x="67" y="351"/>
                    </a:lnTo>
                    <a:lnTo>
                      <a:pt x="65" y="349"/>
                    </a:lnTo>
                    <a:lnTo>
                      <a:pt x="62" y="352"/>
                    </a:lnTo>
                    <a:lnTo>
                      <a:pt x="58" y="349"/>
                    </a:lnTo>
                    <a:lnTo>
                      <a:pt x="58" y="352"/>
                    </a:lnTo>
                    <a:lnTo>
                      <a:pt x="56" y="351"/>
                    </a:lnTo>
                    <a:lnTo>
                      <a:pt x="51" y="351"/>
                    </a:lnTo>
                    <a:lnTo>
                      <a:pt x="51" y="349"/>
                    </a:lnTo>
                    <a:lnTo>
                      <a:pt x="51" y="349"/>
                    </a:lnTo>
                    <a:lnTo>
                      <a:pt x="51" y="347"/>
                    </a:lnTo>
                    <a:lnTo>
                      <a:pt x="50" y="347"/>
                    </a:lnTo>
                    <a:lnTo>
                      <a:pt x="46" y="342"/>
                    </a:lnTo>
                    <a:lnTo>
                      <a:pt x="44" y="344"/>
                    </a:lnTo>
                    <a:lnTo>
                      <a:pt x="41" y="340"/>
                    </a:lnTo>
                    <a:lnTo>
                      <a:pt x="36" y="340"/>
                    </a:lnTo>
                    <a:lnTo>
                      <a:pt x="32" y="332"/>
                    </a:lnTo>
                    <a:lnTo>
                      <a:pt x="32" y="330"/>
                    </a:lnTo>
                    <a:lnTo>
                      <a:pt x="31" y="329"/>
                    </a:lnTo>
                    <a:lnTo>
                      <a:pt x="26" y="327"/>
                    </a:lnTo>
                    <a:lnTo>
                      <a:pt x="22" y="320"/>
                    </a:lnTo>
                    <a:lnTo>
                      <a:pt x="21" y="318"/>
                    </a:lnTo>
                    <a:lnTo>
                      <a:pt x="15" y="315"/>
                    </a:lnTo>
                    <a:lnTo>
                      <a:pt x="15" y="313"/>
                    </a:lnTo>
                    <a:lnTo>
                      <a:pt x="17" y="311"/>
                    </a:lnTo>
                    <a:lnTo>
                      <a:pt x="17" y="310"/>
                    </a:lnTo>
                    <a:lnTo>
                      <a:pt x="12" y="306"/>
                    </a:lnTo>
                    <a:lnTo>
                      <a:pt x="5" y="296"/>
                    </a:lnTo>
                    <a:lnTo>
                      <a:pt x="0" y="293"/>
                    </a:lnTo>
                    <a:lnTo>
                      <a:pt x="0" y="291"/>
                    </a:lnTo>
                    <a:lnTo>
                      <a:pt x="2" y="289"/>
                    </a:lnTo>
                    <a:lnTo>
                      <a:pt x="2" y="288"/>
                    </a:lnTo>
                    <a:lnTo>
                      <a:pt x="2" y="282"/>
                    </a:lnTo>
                    <a:lnTo>
                      <a:pt x="3" y="282"/>
                    </a:lnTo>
                    <a:lnTo>
                      <a:pt x="3" y="281"/>
                    </a:lnTo>
                    <a:lnTo>
                      <a:pt x="3" y="277"/>
                    </a:lnTo>
                    <a:lnTo>
                      <a:pt x="3" y="276"/>
                    </a:lnTo>
                    <a:lnTo>
                      <a:pt x="0" y="269"/>
                    </a:lnTo>
                    <a:lnTo>
                      <a:pt x="2" y="264"/>
                    </a:lnTo>
                    <a:lnTo>
                      <a:pt x="2" y="265"/>
                    </a:lnTo>
                    <a:lnTo>
                      <a:pt x="5" y="265"/>
                    </a:lnTo>
                    <a:lnTo>
                      <a:pt x="9" y="264"/>
                    </a:lnTo>
                    <a:lnTo>
                      <a:pt x="15" y="260"/>
                    </a:lnTo>
                    <a:lnTo>
                      <a:pt x="17" y="260"/>
                    </a:lnTo>
                    <a:lnTo>
                      <a:pt x="22" y="258"/>
                    </a:lnTo>
                    <a:lnTo>
                      <a:pt x="22" y="255"/>
                    </a:lnTo>
                    <a:lnTo>
                      <a:pt x="22" y="243"/>
                    </a:lnTo>
                    <a:lnTo>
                      <a:pt x="24" y="241"/>
                    </a:lnTo>
                    <a:lnTo>
                      <a:pt x="29" y="241"/>
                    </a:lnTo>
                    <a:lnTo>
                      <a:pt x="31" y="240"/>
                    </a:lnTo>
                    <a:lnTo>
                      <a:pt x="31" y="236"/>
                    </a:lnTo>
                    <a:lnTo>
                      <a:pt x="29" y="231"/>
                    </a:lnTo>
                    <a:lnTo>
                      <a:pt x="29" y="228"/>
                    </a:lnTo>
                    <a:lnTo>
                      <a:pt x="26" y="221"/>
                    </a:lnTo>
                    <a:lnTo>
                      <a:pt x="27" y="217"/>
                    </a:lnTo>
                    <a:lnTo>
                      <a:pt x="31" y="214"/>
                    </a:lnTo>
                    <a:lnTo>
                      <a:pt x="31" y="207"/>
                    </a:lnTo>
                    <a:lnTo>
                      <a:pt x="32" y="200"/>
                    </a:lnTo>
                    <a:lnTo>
                      <a:pt x="34" y="197"/>
                    </a:lnTo>
                    <a:lnTo>
                      <a:pt x="36" y="197"/>
                    </a:lnTo>
                    <a:lnTo>
                      <a:pt x="36" y="194"/>
                    </a:lnTo>
                    <a:lnTo>
                      <a:pt x="39" y="192"/>
                    </a:lnTo>
                    <a:lnTo>
                      <a:pt x="43" y="195"/>
                    </a:lnTo>
                    <a:lnTo>
                      <a:pt x="44" y="195"/>
                    </a:lnTo>
                    <a:lnTo>
                      <a:pt x="46" y="195"/>
                    </a:lnTo>
                    <a:lnTo>
                      <a:pt x="50" y="200"/>
                    </a:lnTo>
                    <a:lnTo>
                      <a:pt x="48" y="205"/>
                    </a:lnTo>
                    <a:lnTo>
                      <a:pt x="50" y="205"/>
                    </a:lnTo>
                    <a:lnTo>
                      <a:pt x="51" y="207"/>
                    </a:lnTo>
                    <a:lnTo>
                      <a:pt x="53" y="205"/>
                    </a:lnTo>
                    <a:lnTo>
                      <a:pt x="55" y="199"/>
                    </a:lnTo>
                    <a:lnTo>
                      <a:pt x="55" y="197"/>
                    </a:lnTo>
                    <a:lnTo>
                      <a:pt x="58" y="200"/>
                    </a:lnTo>
                    <a:lnTo>
                      <a:pt x="60" y="199"/>
                    </a:lnTo>
                    <a:lnTo>
                      <a:pt x="58" y="195"/>
                    </a:lnTo>
                    <a:lnTo>
                      <a:pt x="58" y="190"/>
                    </a:lnTo>
                    <a:lnTo>
                      <a:pt x="55" y="187"/>
                    </a:lnTo>
                    <a:lnTo>
                      <a:pt x="53" y="185"/>
                    </a:lnTo>
                    <a:lnTo>
                      <a:pt x="53" y="183"/>
                    </a:lnTo>
                    <a:lnTo>
                      <a:pt x="56" y="183"/>
                    </a:lnTo>
                    <a:lnTo>
                      <a:pt x="58" y="182"/>
                    </a:lnTo>
                    <a:lnTo>
                      <a:pt x="58" y="178"/>
                    </a:lnTo>
                    <a:lnTo>
                      <a:pt x="56" y="173"/>
                    </a:lnTo>
                    <a:lnTo>
                      <a:pt x="60" y="168"/>
                    </a:lnTo>
                    <a:lnTo>
                      <a:pt x="62" y="166"/>
                    </a:lnTo>
                    <a:lnTo>
                      <a:pt x="62" y="163"/>
                    </a:lnTo>
                    <a:lnTo>
                      <a:pt x="63" y="161"/>
                    </a:lnTo>
                    <a:lnTo>
                      <a:pt x="70" y="161"/>
                    </a:lnTo>
                    <a:lnTo>
                      <a:pt x="70" y="152"/>
                    </a:lnTo>
                    <a:lnTo>
                      <a:pt x="72" y="151"/>
                    </a:lnTo>
                    <a:lnTo>
                      <a:pt x="77" y="144"/>
                    </a:lnTo>
                    <a:lnTo>
                      <a:pt x="79" y="144"/>
                    </a:lnTo>
                    <a:lnTo>
                      <a:pt x="80" y="144"/>
                    </a:lnTo>
                    <a:lnTo>
                      <a:pt x="85" y="149"/>
                    </a:lnTo>
                    <a:lnTo>
                      <a:pt x="89" y="149"/>
                    </a:lnTo>
                    <a:lnTo>
                      <a:pt x="92" y="144"/>
                    </a:lnTo>
                    <a:lnTo>
                      <a:pt x="96" y="144"/>
                    </a:lnTo>
                    <a:lnTo>
                      <a:pt x="96" y="141"/>
                    </a:lnTo>
                    <a:lnTo>
                      <a:pt x="99" y="141"/>
                    </a:lnTo>
                    <a:lnTo>
                      <a:pt x="99" y="137"/>
                    </a:lnTo>
                    <a:lnTo>
                      <a:pt x="104" y="134"/>
                    </a:lnTo>
                    <a:lnTo>
                      <a:pt x="106" y="130"/>
                    </a:lnTo>
                    <a:lnTo>
                      <a:pt x="109" y="125"/>
                    </a:lnTo>
                    <a:lnTo>
                      <a:pt x="109" y="123"/>
                    </a:lnTo>
                    <a:lnTo>
                      <a:pt x="113" y="120"/>
                    </a:lnTo>
                    <a:lnTo>
                      <a:pt x="116" y="117"/>
                    </a:lnTo>
                    <a:lnTo>
                      <a:pt x="118" y="115"/>
                    </a:lnTo>
                    <a:lnTo>
                      <a:pt x="121" y="113"/>
                    </a:lnTo>
                    <a:lnTo>
                      <a:pt x="121" y="110"/>
                    </a:lnTo>
                    <a:lnTo>
                      <a:pt x="121" y="108"/>
                    </a:lnTo>
                    <a:lnTo>
                      <a:pt x="123" y="105"/>
                    </a:lnTo>
                    <a:lnTo>
                      <a:pt x="123" y="103"/>
                    </a:lnTo>
                    <a:lnTo>
                      <a:pt x="121" y="101"/>
                    </a:lnTo>
                    <a:lnTo>
                      <a:pt x="120" y="100"/>
                    </a:lnTo>
                    <a:lnTo>
                      <a:pt x="123" y="93"/>
                    </a:lnTo>
                    <a:lnTo>
                      <a:pt x="121" y="89"/>
                    </a:lnTo>
                    <a:lnTo>
                      <a:pt x="123" y="88"/>
                    </a:lnTo>
                    <a:lnTo>
                      <a:pt x="123" y="86"/>
                    </a:lnTo>
                    <a:lnTo>
                      <a:pt x="121" y="82"/>
                    </a:lnTo>
                    <a:lnTo>
                      <a:pt x="121" y="81"/>
                    </a:lnTo>
                    <a:lnTo>
                      <a:pt x="123" y="81"/>
                    </a:lnTo>
                    <a:lnTo>
                      <a:pt x="125" y="81"/>
                    </a:lnTo>
                    <a:lnTo>
                      <a:pt x="125" y="81"/>
                    </a:lnTo>
                    <a:lnTo>
                      <a:pt x="125" y="77"/>
                    </a:lnTo>
                    <a:lnTo>
                      <a:pt x="126" y="74"/>
                    </a:lnTo>
                    <a:lnTo>
                      <a:pt x="125" y="67"/>
                    </a:lnTo>
                    <a:lnTo>
                      <a:pt x="126" y="55"/>
                    </a:lnTo>
                    <a:lnTo>
                      <a:pt x="126" y="53"/>
                    </a:lnTo>
                    <a:lnTo>
                      <a:pt x="126" y="50"/>
                    </a:lnTo>
                    <a:lnTo>
                      <a:pt x="128" y="45"/>
                    </a:lnTo>
                    <a:lnTo>
                      <a:pt x="132" y="40"/>
                    </a:lnTo>
                    <a:lnTo>
                      <a:pt x="132" y="36"/>
                    </a:lnTo>
                    <a:lnTo>
                      <a:pt x="130" y="29"/>
                    </a:lnTo>
                    <a:lnTo>
                      <a:pt x="128" y="29"/>
                    </a:lnTo>
                    <a:lnTo>
                      <a:pt x="128" y="28"/>
                    </a:lnTo>
                    <a:lnTo>
                      <a:pt x="128" y="19"/>
                    </a:lnTo>
                    <a:lnTo>
                      <a:pt x="126" y="16"/>
                    </a:lnTo>
                    <a:lnTo>
                      <a:pt x="125" y="12"/>
                    </a:lnTo>
                    <a:lnTo>
                      <a:pt x="121" y="11"/>
                    </a:lnTo>
                    <a:lnTo>
                      <a:pt x="121" y="9"/>
                    </a:lnTo>
                    <a:lnTo>
                      <a:pt x="123" y="6"/>
                    </a:lnTo>
                    <a:lnTo>
                      <a:pt x="125" y="4"/>
                    </a:lnTo>
                    <a:lnTo>
                      <a:pt x="128" y="4"/>
                    </a:lnTo>
                    <a:lnTo>
                      <a:pt x="132" y="0"/>
                    </a:lnTo>
                    <a:lnTo>
                      <a:pt x="135" y="17"/>
                    </a:lnTo>
                    <a:lnTo>
                      <a:pt x="137" y="26"/>
                    </a:lnTo>
                    <a:lnTo>
                      <a:pt x="140" y="52"/>
                    </a:lnTo>
                    <a:lnTo>
                      <a:pt x="142" y="67"/>
                    </a:lnTo>
                    <a:lnTo>
                      <a:pt x="144" y="74"/>
                    </a:lnTo>
                    <a:lnTo>
                      <a:pt x="149" y="98"/>
                    </a:lnTo>
                    <a:lnTo>
                      <a:pt x="156" y="98"/>
                    </a:lnTo>
                    <a:lnTo>
                      <a:pt x="197" y="91"/>
                    </a:lnTo>
                    <a:lnTo>
                      <a:pt x="209" y="88"/>
                    </a:lnTo>
                    <a:lnTo>
                      <a:pt x="232" y="84"/>
                    </a:lnTo>
                    <a:lnTo>
                      <a:pt x="241" y="141"/>
                    </a:lnTo>
                    <a:lnTo>
                      <a:pt x="243" y="137"/>
                    </a:lnTo>
                    <a:lnTo>
                      <a:pt x="244" y="137"/>
                    </a:lnTo>
                    <a:lnTo>
                      <a:pt x="248" y="130"/>
                    </a:lnTo>
                    <a:lnTo>
                      <a:pt x="251" y="129"/>
                    </a:lnTo>
                    <a:lnTo>
                      <a:pt x="255" y="127"/>
                    </a:lnTo>
                    <a:lnTo>
                      <a:pt x="256" y="123"/>
                    </a:lnTo>
                    <a:lnTo>
                      <a:pt x="256" y="120"/>
                    </a:lnTo>
                    <a:lnTo>
                      <a:pt x="265" y="115"/>
                    </a:lnTo>
                    <a:lnTo>
                      <a:pt x="265" y="111"/>
                    </a:lnTo>
                    <a:lnTo>
                      <a:pt x="267" y="111"/>
                    </a:lnTo>
                    <a:lnTo>
                      <a:pt x="268" y="108"/>
                    </a:lnTo>
                    <a:lnTo>
                      <a:pt x="268" y="106"/>
                    </a:lnTo>
                    <a:lnTo>
                      <a:pt x="267" y="105"/>
                    </a:lnTo>
                    <a:lnTo>
                      <a:pt x="270" y="105"/>
                    </a:lnTo>
                    <a:lnTo>
                      <a:pt x="270" y="103"/>
                    </a:lnTo>
                    <a:lnTo>
                      <a:pt x="272" y="103"/>
                    </a:lnTo>
                    <a:lnTo>
                      <a:pt x="279" y="106"/>
                    </a:lnTo>
                    <a:lnTo>
                      <a:pt x="280" y="105"/>
                    </a:lnTo>
                    <a:lnTo>
                      <a:pt x="285" y="96"/>
                    </a:lnTo>
                    <a:lnTo>
                      <a:pt x="287" y="91"/>
                    </a:lnTo>
                    <a:lnTo>
                      <a:pt x="289" y="91"/>
                    </a:lnTo>
                    <a:lnTo>
                      <a:pt x="287" y="89"/>
                    </a:lnTo>
                    <a:lnTo>
                      <a:pt x="289" y="86"/>
                    </a:lnTo>
                    <a:lnTo>
                      <a:pt x="289" y="84"/>
                    </a:lnTo>
                    <a:lnTo>
                      <a:pt x="291" y="82"/>
                    </a:lnTo>
                    <a:lnTo>
                      <a:pt x="292" y="84"/>
                    </a:lnTo>
                    <a:lnTo>
                      <a:pt x="294" y="84"/>
                    </a:lnTo>
                    <a:lnTo>
                      <a:pt x="294" y="84"/>
                    </a:lnTo>
                    <a:lnTo>
                      <a:pt x="294" y="86"/>
                    </a:lnTo>
                    <a:lnTo>
                      <a:pt x="292" y="86"/>
                    </a:lnTo>
                    <a:lnTo>
                      <a:pt x="292" y="89"/>
                    </a:lnTo>
                    <a:lnTo>
                      <a:pt x="296" y="89"/>
                    </a:lnTo>
                    <a:lnTo>
                      <a:pt x="297" y="91"/>
                    </a:lnTo>
                    <a:lnTo>
                      <a:pt x="301" y="93"/>
                    </a:lnTo>
                    <a:lnTo>
                      <a:pt x="303" y="91"/>
                    </a:lnTo>
                    <a:lnTo>
                      <a:pt x="304" y="93"/>
                    </a:lnTo>
                    <a:lnTo>
                      <a:pt x="306" y="91"/>
                    </a:lnTo>
                    <a:lnTo>
                      <a:pt x="309" y="93"/>
                    </a:lnTo>
                    <a:lnTo>
                      <a:pt x="314" y="91"/>
                    </a:lnTo>
                    <a:lnTo>
                      <a:pt x="316" y="91"/>
                    </a:lnTo>
                    <a:lnTo>
                      <a:pt x="318" y="89"/>
                    </a:lnTo>
                    <a:lnTo>
                      <a:pt x="320" y="88"/>
                    </a:lnTo>
                    <a:lnTo>
                      <a:pt x="321" y="88"/>
                    </a:lnTo>
                    <a:lnTo>
                      <a:pt x="318" y="84"/>
                    </a:lnTo>
                    <a:lnTo>
                      <a:pt x="318" y="82"/>
                    </a:lnTo>
                    <a:lnTo>
                      <a:pt x="321" y="82"/>
                    </a:lnTo>
                    <a:lnTo>
                      <a:pt x="320" y="79"/>
                    </a:lnTo>
                    <a:lnTo>
                      <a:pt x="323" y="79"/>
                    </a:lnTo>
                    <a:lnTo>
                      <a:pt x="323" y="77"/>
                    </a:lnTo>
                    <a:lnTo>
                      <a:pt x="325" y="77"/>
                    </a:lnTo>
                    <a:lnTo>
                      <a:pt x="325" y="76"/>
                    </a:lnTo>
                    <a:lnTo>
                      <a:pt x="332" y="77"/>
                    </a:lnTo>
                    <a:lnTo>
                      <a:pt x="332" y="74"/>
                    </a:lnTo>
                    <a:lnTo>
                      <a:pt x="335" y="72"/>
                    </a:lnTo>
                    <a:lnTo>
                      <a:pt x="335" y="70"/>
                    </a:lnTo>
                    <a:lnTo>
                      <a:pt x="337" y="70"/>
                    </a:lnTo>
                    <a:lnTo>
                      <a:pt x="337" y="67"/>
                    </a:lnTo>
                    <a:lnTo>
                      <a:pt x="345" y="69"/>
                    </a:lnTo>
                    <a:lnTo>
                      <a:pt x="352" y="74"/>
                    </a:lnTo>
                    <a:lnTo>
                      <a:pt x="354" y="76"/>
                    </a:lnTo>
                    <a:lnTo>
                      <a:pt x="357" y="74"/>
                    </a:lnTo>
                    <a:lnTo>
                      <a:pt x="359" y="76"/>
                    </a:lnTo>
                    <a:lnTo>
                      <a:pt x="359" y="76"/>
                    </a:lnTo>
                    <a:lnTo>
                      <a:pt x="357" y="72"/>
                    </a:lnTo>
                    <a:lnTo>
                      <a:pt x="359" y="72"/>
                    </a:lnTo>
                    <a:lnTo>
                      <a:pt x="362" y="74"/>
                    </a:lnTo>
                    <a:lnTo>
                      <a:pt x="362" y="74"/>
                    </a:lnTo>
                    <a:lnTo>
                      <a:pt x="362" y="72"/>
                    </a:lnTo>
                    <a:lnTo>
                      <a:pt x="366" y="72"/>
                    </a:lnTo>
                    <a:lnTo>
                      <a:pt x="366" y="72"/>
                    </a:lnTo>
                    <a:lnTo>
                      <a:pt x="367" y="76"/>
                    </a:lnTo>
                    <a:lnTo>
                      <a:pt x="366" y="77"/>
                    </a:lnTo>
                    <a:lnTo>
                      <a:pt x="364" y="77"/>
                    </a:lnTo>
                    <a:lnTo>
                      <a:pt x="364" y="77"/>
                    </a:lnTo>
                    <a:lnTo>
                      <a:pt x="366" y="79"/>
                    </a:lnTo>
                    <a:lnTo>
                      <a:pt x="367" y="82"/>
                    </a:lnTo>
                    <a:lnTo>
                      <a:pt x="367" y="81"/>
                    </a:lnTo>
                    <a:lnTo>
                      <a:pt x="369" y="81"/>
                    </a:lnTo>
                    <a:lnTo>
                      <a:pt x="369" y="81"/>
                    </a:lnTo>
                    <a:lnTo>
                      <a:pt x="369" y="82"/>
                    </a:lnTo>
                    <a:lnTo>
                      <a:pt x="367" y="82"/>
                    </a:lnTo>
                    <a:lnTo>
                      <a:pt x="371" y="84"/>
                    </a:lnTo>
                    <a:lnTo>
                      <a:pt x="374" y="82"/>
                    </a:lnTo>
                    <a:lnTo>
                      <a:pt x="373" y="84"/>
                    </a:lnTo>
                    <a:lnTo>
                      <a:pt x="374" y="86"/>
                    </a:lnTo>
                    <a:lnTo>
                      <a:pt x="373" y="86"/>
                    </a:lnTo>
                    <a:lnTo>
                      <a:pt x="374" y="88"/>
                    </a:lnTo>
                    <a:lnTo>
                      <a:pt x="373" y="89"/>
                    </a:lnTo>
                    <a:lnTo>
                      <a:pt x="373" y="89"/>
                    </a:lnTo>
                    <a:lnTo>
                      <a:pt x="378" y="89"/>
                    </a:lnTo>
                    <a:lnTo>
                      <a:pt x="379" y="93"/>
                    </a:lnTo>
                    <a:lnTo>
                      <a:pt x="379" y="93"/>
                    </a:lnTo>
                    <a:lnTo>
                      <a:pt x="378" y="94"/>
                    </a:lnTo>
                    <a:lnTo>
                      <a:pt x="379" y="96"/>
                    </a:lnTo>
                    <a:lnTo>
                      <a:pt x="379" y="100"/>
                    </a:lnTo>
                    <a:lnTo>
                      <a:pt x="379" y="100"/>
                    </a:lnTo>
                    <a:lnTo>
                      <a:pt x="381" y="101"/>
                    </a:lnTo>
                    <a:lnTo>
                      <a:pt x="379" y="105"/>
                    </a:lnTo>
                    <a:lnTo>
                      <a:pt x="379" y="110"/>
                    </a:lnTo>
                    <a:lnTo>
                      <a:pt x="378" y="115"/>
                    </a:lnTo>
                    <a:lnTo>
                      <a:pt x="378" y="122"/>
                    </a:lnTo>
                    <a:lnTo>
                      <a:pt x="378" y="122"/>
                    </a:lnTo>
                    <a:lnTo>
                      <a:pt x="359" y="111"/>
                    </a:lnTo>
                    <a:lnTo>
                      <a:pt x="340" y="101"/>
                    </a:lnTo>
                    <a:lnTo>
                      <a:pt x="335" y="98"/>
                    </a:lnTo>
                    <a:lnTo>
                      <a:pt x="328" y="96"/>
                    </a:lnTo>
                    <a:lnTo>
                      <a:pt x="330" y="103"/>
                    </a:lnTo>
                    <a:lnTo>
                      <a:pt x="330" y="106"/>
                    </a:lnTo>
                    <a:lnTo>
                      <a:pt x="332" y="106"/>
                    </a:lnTo>
                    <a:lnTo>
                      <a:pt x="332" y="108"/>
                    </a:lnTo>
                    <a:lnTo>
                      <a:pt x="328" y="118"/>
                    </a:lnTo>
                    <a:lnTo>
                      <a:pt x="328" y="118"/>
                    </a:lnTo>
                    <a:lnTo>
                      <a:pt x="328" y="123"/>
                    </a:lnTo>
                    <a:lnTo>
                      <a:pt x="328" y="123"/>
                    </a:lnTo>
                    <a:lnTo>
                      <a:pt x="330" y="127"/>
                    </a:lnTo>
                    <a:lnTo>
                      <a:pt x="328" y="130"/>
                    </a:lnTo>
                    <a:lnTo>
                      <a:pt x="328" y="134"/>
                    </a:lnTo>
                    <a:lnTo>
                      <a:pt x="325" y="134"/>
                    </a:lnTo>
                    <a:lnTo>
                      <a:pt x="323" y="137"/>
                    </a:lnTo>
                    <a:lnTo>
                      <a:pt x="321" y="141"/>
                    </a:lnTo>
                    <a:lnTo>
                      <a:pt x="320" y="144"/>
                    </a:lnTo>
                    <a:lnTo>
                      <a:pt x="321" y="144"/>
                    </a:lnTo>
                    <a:lnTo>
                      <a:pt x="321" y="146"/>
                    </a:lnTo>
                    <a:lnTo>
                      <a:pt x="318" y="151"/>
                    </a:lnTo>
                    <a:lnTo>
                      <a:pt x="314" y="151"/>
                    </a:lnTo>
                    <a:lnTo>
                      <a:pt x="314" y="154"/>
                    </a:lnTo>
                    <a:lnTo>
                      <a:pt x="313" y="158"/>
                    </a:lnTo>
                    <a:lnTo>
                      <a:pt x="309" y="159"/>
                    </a:lnTo>
                    <a:lnTo>
                      <a:pt x="309" y="158"/>
                    </a:lnTo>
                    <a:lnTo>
                      <a:pt x="308" y="158"/>
                    </a:lnTo>
                    <a:lnTo>
                      <a:pt x="308" y="159"/>
                    </a:lnTo>
                    <a:lnTo>
                      <a:pt x="304" y="163"/>
                    </a:lnTo>
                    <a:lnTo>
                      <a:pt x="303" y="170"/>
                    </a:lnTo>
                    <a:lnTo>
                      <a:pt x="301" y="176"/>
                    </a:lnTo>
                    <a:lnTo>
                      <a:pt x="289" y="170"/>
                    </a:lnTo>
                    <a:lnTo>
                      <a:pt x="285" y="176"/>
                    </a:lnTo>
                    <a:lnTo>
                      <a:pt x="284" y="176"/>
                    </a:lnTo>
                    <a:lnTo>
                      <a:pt x="285" y="180"/>
                    </a:lnTo>
                    <a:lnTo>
                      <a:pt x="284" y="187"/>
                    </a:lnTo>
                    <a:lnTo>
                      <a:pt x="284" y="192"/>
                    </a:lnTo>
                    <a:lnTo>
                      <a:pt x="282" y="192"/>
                    </a:lnTo>
                    <a:lnTo>
                      <a:pt x="280" y="192"/>
                    </a:lnTo>
                    <a:lnTo>
                      <a:pt x="275" y="212"/>
                    </a:lnTo>
                    <a:close/>
                  </a:path>
                </a:pathLst>
              </a:custGeom>
              <a:solidFill>
                <a:sysClr val="window" lastClr="FFFFFF">
                  <a:lumMod val="85000"/>
                </a:sysClr>
              </a:solidFill>
              <a:ln w="6350" cap="flat" cmpd="sng">
                <a:solidFill>
                  <a:sysClr val="window" lastClr="FFFFFF"/>
                </a:solid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75" name="Freeform 35">
                <a:extLst>
                  <a:ext uri="{FF2B5EF4-FFF2-40B4-BE49-F238E27FC236}">
                    <a16:creationId xmlns:a16="http://schemas.microsoft.com/office/drawing/2014/main" id="{261ADD11-9685-6693-8C0A-675BD2AE6E90}"/>
                  </a:ext>
                </a:extLst>
              </p:cNvPr>
              <p:cNvSpPr>
                <a:spLocks noEditPoints="1"/>
              </p:cNvSpPr>
              <p:nvPr/>
            </p:nvSpPr>
            <p:spPr bwMode="gray">
              <a:xfrm>
                <a:off x="7432426" y="3351982"/>
                <a:ext cx="623172" cy="299509"/>
              </a:xfrm>
              <a:custGeom>
                <a:avLst/>
                <a:gdLst/>
                <a:ahLst/>
                <a:cxnLst>
                  <a:cxn ang="0">
                    <a:pos x="383" y="121"/>
                  </a:cxn>
                  <a:cxn ang="0">
                    <a:pos x="370" y="173"/>
                  </a:cxn>
                  <a:cxn ang="0">
                    <a:pos x="323" y="166"/>
                  </a:cxn>
                  <a:cxn ang="0">
                    <a:pos x="322" y="145"/>
                  </a:cxn>
                  <a:cxn ang="0">
                    <a:pos x="308" y="159"/>
                  </a:cxn>
                  <a:cxn ang="0">
                    <a:pos x="303" y="126"/>
                  </a:cxn>
                  <a:cxn ang="0">
                    <a:pos x="289" y="113"/>
                  </a:cxn>
                  <a:cxn ang="0">
                    <a:pos x="277" y="103"/>
                  </a:cxn>
                  <a:cxn ang="0">
                    <a:pos x="291" y="92"/>
                  </a:cxn>
                  <a:cxn ang="0">
                    <a:pos x="276" y="74"/>
                  </a:cxn>
                  <a:cxn ang="0">
                    <a:pos x="300" y="38"/>
                  </a:cxn>
                  <a:cxn ang="0">
                    <a:pos x="277" y="24"/>
                  </a:cxn>
                  <a:cxn ang="0">
                    <a:pos x="248" y="63"/>
                  </a:cxn>
                  <a:cxn ang="0">
                    <a:pos x="245" y="74"/>
                  </a:cxn>
                  <a:cxn ang="0">
                    <a:pos x="260" y="120"/>
                  </a:cxn>
                  <a:cxn ang="0">
                    <a:pos x="272" y="159"/>
                  </a:cxn>
                  <a:cxn ang="0">
                    <a:pos x="267" y="173"/>
                  </a:cxn>
                  <a:cxn ang="0">
                    <a:pos x="228" y="157"/>
                  </a:cxn>
                  <a:cxn ang="0">
                    <a:pos x="212" y="133"/>
                  </a:cxn>
                  <a:cxn ang="0">
                    <a:pos x="216" y="120"/>
                  </a:cxn>
                  <a:cxn ang="0">
                    <a:pos x="204" y="103"/>
                  </a:cxn>
                  <a:cxn ang="0">
                    <a:pos x="178" y="97"/>
                  </a:cxn>
                  <a:cxn ang="0">
                    <a:pos x="173" y="85"/>
                  </a:cxn>
                  <a:cxn ang="0">
                    <a:pos x="163" y="74"/>
                  </a:cxn>
                  <a:cxn ang="0">
                    <a:pos x="147" y="74"/>
                  </a:cxn>
                  <a:cxn ang="0">
                    <a:pos x="146" y="63"/>
                  </a:cxn>
                  <a:cxn ang="0">
                    <a:pos x="142" y="60"/>
                  </a:cxn>
                  <a:cxn ang="0">
                    <a:pos x="137" y="56"/>
                  </a:cxn>
                  <a:cxn ang="0">
                    <a:pos x="134" y="53"/>
                  </a:cxn>
                  <a:cxn ang="0">
                    <a:pos x="134" y="46"/>
                  </a:cxn>
                  <a:cxn ang="0">
                    <a:pos x="127" y="46"/>
                  </a:cxn>
                  <a:cxn ang="0">
                    <a:pos x="122" y="50"/>
                  </a:cxn>
                  <a:cxn ang="0">
                    <a:pos x="103" y="44"/>
                  </a:cxn>
                  <a:cxn ang="0">
                    <a:pos x="93" y="51"/>
                  </a:cxn>
                  <a:cxn ang="0">
                    <a:pos x="86" y="56"/>
                  </a:cxn>
                  <a:cxn ang="0">
                    <a:pos x="84" y="65"/>
                  </a:cxn>
                  <a:cxn ang="0">
                    <a:pos x="71" y="65"/>
                  </a:cxn>
                  <a:cxn ang="0">
                    <a:pos x="60" y="60"/>
                  </a:cxn>
                  <a:cxn ang="0">
                    <a:pos x="59" y="56"/>
                  </a:cxn>
                  <a:cxn ang="0">
                    <a:pos x="55" y="65"/>
                  </a:cxn>
                  <a:cxn ang="0">
                    <a:pos x="38" y="77"/>
                  </a:cxn>
                  <a:cxn ang="0">
                    <a:pos x="35" y="85"/>
                  </a:cxn>
                  <a:cxn ang="0">
                    <a:pos x="23" y="101"/>
                  </a:cxn>
                  <a:cxn ang="0">
                    <a:pos x="9" y="115"/>
                  </a:cxn>
                  <a:cxn ang="0">
                    <a:pos x="89" y="41"/>
                  </a:cxn>
                  <a:cxn ang="0">
                    <a:pos x="182" y="24"/>
                  </a:cxn>
                  <a:cxn ang="0">
                    <a:pos x="269" y="5"/>
                  </a:cxn>
                  <a:cxn ang="0">
                    <a:pos x="313" y="60"/>
                  </a:cxn>
                  <a:cxn ang="0">
                    <a:pos x="270" y="91"/>
                  </a:cxn>
                  <a:cxn ang="0">
                    <a:pos x="269" y="103"/>
                  </a:cxn>
                  <a:cxn ang="0">
                    <a:pos x="276" y="91"/>
                  </a:cxn>
                  <a:cxn ang="0">
                    <a:pos x="385" y="121"/>
                  </a:cxn>
                  <a:cxn ang="0">
                    <a:pos x="385" y="135"/>
                  </a:cxn>
                </a:cxnLst>
                <a:rect l="0" t="0" r="r" b="b"/>
                <a:pathLst>
                  <a:path w="387" h="186">
                    <a:moveTo>
                      <a:pt x="329" y="111"/>
                    </a:moveTo>
                    <a:lnTo>
                      <a:pt x="330" y="121"/>
                    </a:lnTo>
                    <a:lnTo>
                      <a:pt x="334" y="132"/>
                    </a:lnTo>
                    <a:lnTo>
                      <a:pt x="361" y="126"/>
                    </a:lnTo>
                    <a:lnTo>
                      <a:pt x="383" y="121"/>
                    </a:lnTo>
                    <a:lnTo>
                      <a:pt x="380" y="132"/>
                    </a:lnTo>
                    <a:lnTo>
                      <a:pt x="382" y="142"/>
                    </a:lnTo>
                    <a:lnTo>
                      <a:pt x="375" y="150"/>
                    </a:lnTo>
                    <a:lnTo>
                      <a:pt x="368" y="168"/>
                    </a:lnTo>
                    <a:lnTo>
                      <a:pt x="370" y="173"/>
                    </a:lnTo>
                    <a:lnTo>
                      <a:pt x="349" y="179"/>
                    </a:lnTo>
                    <a:lnTo>
                      <a:pt x="349" y="183"/>
                    </a:lnTo>
                    <a:lnTo>
                      <a:pt x="330" y="185"/>
                    </a:lnTo>
                    <a:lnTo>
                      <a:pt x="335" y="171"/>
                    </a:lnTo>
                    <a:lnTo>
                      <a:pt x="323" y="166"/>
                    </a:lnTo>
                    <a:lnTo>
                      <a:pt x="327" y="159"/>
                    </a:lnTo>
                    <a:lnTo>
                      <a:pt x="325" y="157"/>
                    </a:lnTo>
                    <a:lnTo>
                      <a:pt x="330" y="154"/>
                    </a:lnTo>
                    <a:lnTo>
                      <a:pt x="322" y="156"/>
                    </a:lnTo>
                    <a:lnTo>
                      <a:pt x="322" y="145"/>
                    </a:lnTo>
                    <a:lnTo>
                      <a:pt x="320" y="144"/>
                    </a:lnTo>
                    <a:lnTo>
                      <a:pt x="317" y="156"/>
                    </a:lnTo>
                    <a:lnTo>
                      <a:pt x="313" y="156"/>
                    </a:lnTo>
                    <a:lnTo>
                      <a:pt x="310" y="152"/>
                    </a:lnTo>
                    <a:lnTo>
                      <a:pt x="308" y="159"/>
                    </a:lnTo>
                    <a:lnTo>
                      <a:pt x="286" y="145"/>
                    </a:lnTo>
                    <a:lnTo>
                      <a:pt x="284" y="140"/>
                    </a:lnTo>
                    <a:lnTo>
                      <a:pt x="291" y="132"/>
                    </a:lnTo>
                    <a:lnTo>
                      <a:pt x="286" y="126"/>
                    </a:lnTo>
                    <a:lnTo>
                      <a:pt x="303" y="126"/>
                    </a:lnTo>
                    <a:lnTo>
                      <a:pt x="303" y="120"/>
                    </a:lnTo>
                    <a:lnTo>
                      <a:pt x="301" y="123"/>
                    </a:lnTo>
                    <a:lnTo>
                      <a:pt x="300" y="123"/>
                    </a:lnTo>
                    <a:lnTo>
                      <a:pt x="293" y="113"/>
                    </a:lnTo>
                    <a:lnTo>
                      <a:pt x="289" y="113"/>
                    </a:lnTo>
                    <a:lnTo>
                      <a:pt x="284" y="109"/>
                    </a:lnTo>
                    <a:lnTo>
                      <a:pt x="281" y="109"/>
                    </a:lnTo>
                    <a:lnTo>
                      <a:pt x="276" y="120"/>
                    </a:lnTo>
                    <a:lnTo>
                      <a:pt x="274" y="118"/>
                    </a:lnTo>
                    <a:lnTo>
                      <a:pt x="277" y="103"/>
                    </a:lnTo>
                    <a:lnTo>
                      <a:pt x="286" y="108"/>
                    </a:lnTo>
                    <a:lnTo>
                      <a:pt x="288" y="104"/>
                    </a:lnTo>
                    <a:lnTo>
                      <a:pt x="289" y="94"/>
                    </a:lnTo>
                    <a:lnTo>
                      <a:pt x="293" y="92"/>
                    </a:lnTo>
                    <a:lnTo>
                      <a:pt x="291" y="92"/>
                    </a:lnTo>
                    <a:lnTo>
                      <a:pt x="289" y="87"/>
                    </a:lnTo>
                    <a:lnTo>
                      <a:pt x="289" y="91"/>
                    </a:lnTo>
                    <a:lnTo>
                      <a:pt x="281" y="85"/>
                    </a:lnTo>
                    <a:lnTo>
                      <a:pt x="284" y="70"/>
                    </a:lnTo>
                    <a:lnTo>
                      <a:pt x="276" y="74"/>
                    </a:lnTo>
                    <a:lnTo>
                      <a:pt x="274" y="70"/>
                    </a:lnTo>
                    <a:lnTo>
                      <a:pt x="274" y="62"/>
                    </a:lnTo>
                    <a:lnTo>
                      <a:pt x="281" y="48"/>
                    </a:lnTo>
                    <a:lnTo>
                      <a:pt x="286" y="43"/>
                    </a:lnTo>
                    <a:lnTo>
                      <a:pt x="300" y="38"/>
                    </a:lnTo>
                    <a:lnTo>
                      <a:pt x="289" y="38"/>
                    </a:lnTo>
                    <a:lnTo>
                      <a:pt x="289" y="29"/>
                    </a:lnTo>
                    <a:lnTo>
                      <a:pt x="286" y="24"/>
                    </a:lnTo>
                    <a:lnTo>
                      <a:pt x="281" y="21"/>
                    </a:lnTo>
                    <a:lnTo>
                      <a:pt x="277" y="24"/>
                    </a:lnTo>
                    <a:lnTo>
                      <a:pt x="276" y="39"/>
                    </a:lnTo>
                    <a:lnTo>
                      <a:pt x="270" y="44"/>
                    </a:lnTo>
                    <a:lnTo>
                      <a:pt x="259" y="44"/>
                    </a:lnTo>
                    <a:lnTo>
                      <a:pt x="259" y="62"/>
                    </a:lnTo>
                    <a:lnTo>
                      <a:pt x="248" y="63"/>
                    </a:lnTo>
                    <a:lnTo>
                      <a:pt x="241" y="63"/>
                    </a:lnTo>
                    <a:lnTo>
                      <a:pt x="245" y="65"/>
                    </a:lnTo>
                    <a:lnTo>
                      <a:pt x="245" y="68"/>
                    </a:lnTo>
                    <a:lnTo>
                      <a:pt x="243" y="72"/>
                    </a:lnTo>
                    <a:lnTo>
                      <a:pt x="245" y="74"/>
                    </a:lnTo>
                    <a:lnTo>
                      <a:pt x="247" y="68"/>
                    </a:lnTo>
                    <a:lnTo>
                      <a:pt x="260" y="75"/>
                    </a:lnTo>
                    <a:lnTo>
                      <a:pt x="260" y="97"/>
                    </a:lnTo>
                    <a:lnTo>
                      <a:pt x="257" y="115"/>
                    </a:lnTo>
                    <a:lnTo>
                      <a:pt x="260" y="120"/>
                    </a:lnTo>
                    <a:lnTo>
                      <a:pt x="265" y="138"/>
                    </a:lnTo>
                    <a:lnTo>
                      <a:pt x="279" y="150"/>
                    </a:lnTo>
                    <a:lnTo>
                      <a:pt x="277" y="156"/>
                    </a:lnTo>
                    <a:lnTo>
                      <a:pt x="277" y="159"/>
                    </a:lnTo>
                    <a:lnTo>
                      <a:pt x="272" y="159"/>
                    </a:lnTo>
                    <a:lnTo>
                      <a:pt x="267" y="150"/>
                    </a:lnTo>
                    <a:lnTo>
                      <a:pt x="257" y="149"/>
                    </a:lnTo>
                    <a:lnTo>
                      <a:pt x="286" y="169"/>
                    </a:lnTo>
                    <a:lnTo>
                      <a:pt x="291" y="186"/>
                    </a:lnTo>
                    <a:lnTo>
                      <a:pt x="267" y="173"/>
                    </a:lnTo>
                    <a:lnTo>
                      <a:pt x="252" y="174"/>
                    </a:lnTo>
                    <a:lnTo>
                      <a:pt x="240" y="159"/>
                    </a:lnTo>
                    <a:lnTo>
                      <a:pt x="238" y="169"/>
                    </a:lnTo>
                    <a:lnTo>
                      <a:pt x="231" y="168"/>
                    </a:lnTo>
                    <a:lnTo>
                      <a:pt x="228" y="157"/>
                    </a:lnTo>
                    <a:lnTo>
                      <a:pt x="211" y="164"/>
                    </a:lnTo>
                    <a:lnTo>
                      <a:pt x="207" y="162"/>
                    </a:lnTo>
                    <a:lnTo>
                      <a:pt x="204" y="156"/>
                    </a:lnTo>
                    <a:lnTo>
                      <a:pt x="212" y="137"/>
                    </a:lnTo>
                    <a:lnTo>
                      <a:pt x="212" y="133"/>
                    </a:lnTo>
                    <a:lnTo>
                      <a:pt x="214" y="130"/>
                    </a:lnTo>
                    <a:lnTo>
                      <a:pt x="214" y="128"/>
                    </a:lnTo>
                    <a:lnTo>
                      <a:pt x="217" y="128"/>
                    </a:lnTo>
                    <a:lnTo>
                      <a:pt x="217" y="126"/>
                    </a:lnTo>
                    <a:lnTo>
                      <a:pt x="216" y="120"/>
                    </a:lnTo>
                    <a:lnTo>
                      <a:pt x="224" y="108"/>
                    </a:lnTo>
                    <a:lnTo>
                      <a:pt x="216" y="101"/>
                    </a:lnTo>
                    <a:lnTo>
                      <a:pt x="212" y="97"/>
                    </a:lnTo>
                    <a:lnTo>
                      <a:pt x="207" y="106"/>
                    </a:lnTo>
                    <a:lnTo>
                      <a:pt x="204" y="103"/>
                    </a:lnTo>
                    <a:lnTo>
                      <a:pt x="197" y="103"/>
                    </a:lnTo>
                    <a:lnTo>
                      <a:pt x="194" y="97"/>
                    </a:lnTo>
                    <a:lnTo>
                      <a:pt x="188" y="96"/>
                    </a:lnTo>
                    <a:lnTo>
                      <a:pt x="185" y="96"/>
                    </a:lnTo>
                    <a:lnTo>
                      <a:pt x="178" y="97"/>
                    </a:lnTo>
                    <a:lnTo>
                      <a:pt x="176" y="96"/>
                    </a:lnTo>
                    <a:lnTo>
                      <a:pt x="175" y="94"/>
                    </a:lnTo>
                    <a:lnTo>
                      <a:pt x="171" y="92"/>
                    </a:lnTo>
                    <a:lnTo>
                      <a:pt x="170" y="89"/>
                    </a:lnTo>
                    <a:lnTo>
                      <a:pt x="173" y="85"/>
                    </a:lnTo>
                    <a:lnTo>
                      <a:pt x="173" y="80"/>
                    </a:lnTo>
                    <a:lnTo>
                      <a:pt x="173" y="80"/>
                    </a:lnTo>
                    <a:lnTo>
                      <a:pt x="170" y="79"/>
                    </a:lnTo>
                    <a:lnTo>
                      <a:pt x="166" y="77"/>
                    </a:lnTo>
                    <a:lnTo>
                      <a:pt x="163" y="74"/>
                    </a:lnTo>
                    <a:lnTo>
                      <a:pt x="159" y="75"/>
                    </a:lnTo>
                    <a:lnTo>
                      <a:pt x="154" y="74"/>
                    </a:lnTo>
                    <a:lnTo>
                      <a:pt x="149" y="75"/>
                    </a:lnTo>
                    <a:lnTo>
                      <a:pt x="147" y="74"/>
                    </a:lnTo>
                    <a:lnTo>
                      <a:pt x="147" y="74"/>
                    </a:lnTo>
                    <a:lnTo>
                      <a:pt x="147" y="70"/>
                    </a:lnTo>
                    <a:lnTo>
                      <a:pt x="146" y="68"/>
                    </a:lnTo>
                    <a:lnTo>
                      <a:pt x="147" y="67"/>
                    </a:lnTo>
                    <a:lnTo>
                      <a:pt x="147" y="67"/>
                    </a:lnTo>
                    <a:lnTo>
                      <a:pt x="146" y="63"/>
                    </a:lnTo>
                    <a:lnTo>
                      <a:pt x="141" y="63"/>
                    </a:lnTo>
                    <a:lnTo>
                      <a:pt x="141" y="63"/>
                    </a:lnTo>
                    <a:lnTo>
                      <a:pt x="142" y="62"/>
                    </a:lnTo>
                    <a:lnTo>
                      <a:pt x="141" y="60"/>
                    </a:lnTo>
                    <a:lnTo>
                      <a:pt x="142" y="60"/>
                    </a:lnTo>
                    <a:lnTo>
                      <a:pt x="141" y="58"/>
                    </a:lnTo>
                    <a:lnTo>
                      <a:pt x="142" y="56"/>
                    </a:lnTo>
                    <a:lnTo>
                      <a:pt x="139" y="58"/>
                    </a:lnTo>
                    <a:lnTo>
                      <a:pt x="135" y="56"/>
                    </a:lnTo>
                    <a:lnTo>
                      <a:pt x="137" y="56"/>
                    </a:lnTo>
                    <a:lnTo>
                      <a:pt x="137" y="55"/>
                    </a:lnTo>
                    <a:lnTo>
                      <a:pt x="137" y="55"/>
                    </a:lnTo>
                    <a:lnTo>
                      <a:pt x="135" y="55"/>
                    </a:lnTo>
                    <a:lnTo>
                      <a:pt x="135" y="56"/>
                    </a:lnTo>
                    <a:lnTo>
                      <a:pt x="134" y="53"/>
                    </a:lnTo>
                    <a:lnTo>
                      <a:pt x="132" y="51"/>
                    </a:lnTo>
                    <a:lnTo>
                      <a:pt x="132" y="51"/>
                    </a:lnTo>
                    <a:lnTo>
                      <a:pt x="134" y="51"/>
                    </a:lnTo>
                    <a:lnTo>
                      <a:pt x="135" y="50"/>
                    </a:lnTo>
                    <a:lnTo>
                      <a:pt x="134" y="46"/>
                    </a:lnTo>
                    <a:lnTo>
                      <a:pt x="134" y="46"/>
                    </a:lnTo>
                    <a:lnTo>
                      <a:pt x="130" y="46"/>
                    </a:lnTo>
                    <a:lnTo>
                      <a:pt x="130" y="48"/>
                    </a:lnTo>
                    <a:lnTo>
                      <a:pt x="130" y="48"/>
                    </a:lnTo>
                    <a:lnTo>
                      <a:pt x="127" y="46"/>
                    </a:lnTo>
                    <a:lnTo>
                      <a:pt x="125" y="46"/>
                    </a:lnTo>
                    <a:lnTo>
                      <a:pt x="127" y="50"/>
                    </a:lnTo>
                    <a:lnTo>
                      <a:pt x="127" y="50"/>
                    </a:lnTo>
                    <a:lnTo>
                      <a:pt x="125" y="48"/>
                    </a:lnTo>
                    <a:lnTo>
                      <a:pt x="122" y="50"/>
                    </a:lnTo>
                    <a:lnTo>
                      <a:pt x="120" y="48"/>
                    </a:lnTo>
                    <a:lnTo>
                      <a:pt x="113" y="43"/>
                    </a:lnTo>
                    <a:lnTo>
                      <a:pt x="105" y="41"/>
                    </a:lnTo>
                    <a:lnTo>
                      <a:pt x="105" y="44"/>
                    </a:lnTo>
                    <a:lnTo>
                      <a:pt x="103" y="44"/>
                    </a:lnTo>
                    <a:lnTo>
                      <a:pt x="103" y="46"/>
                    </a:lnTo>
                    <a:lnTo>
                      <a:pt x="100" y="48"/>
                    </a:lnTo>
                    <a:lnTo>
                      <a:pt x="100" y="51"/>
                    </a:lnTo>
                    <a:lnTo>
                      <a:pt x="93" y="50"/>
                    </a:lnTo>
                    <a:lnTo>
                      <a:pt x="93" y="51"/>
                    </a:lnTo>
                    <a:lnTo>
                      <a:pt x="91" y="51"/>
                    </a:lnTo>
                    <a:lnTo>
                      <a:pt x="91" y="53"/>
                    </a:lnTo>
                    <a:lnTo>
                      <a:pt x="88" y="53"/>
                    </a:lnTo>
                    <a:lnTo>
                      <a:pt x="89" y="56"/>
                    </a:lnTo>
                    <a:lnTo>
                      <a:pt x="86" y="56"/>
                    </a:lnTo>
                    <a:lnTo>
                      <a:pt x="86" y="58"/>
                    </a:lnTo>
                    <a:lnTo>
                      <a:pt x="89" y="62"/>
                    </a:lnTo>
                    <a:lnTo>
                      <a:pt x="88" y="62"/>
                    </a:lnTo>
                    <a:lnTo>
                      <a:pt x="86" y="63"/>
                    </a:lnTo>
                    <a:lnTo>
                      <a:pt x="84" y="65"/>
                    </a:lnTo>
                    <a:lnTo>
                      <a:pt x="82" y="65"/>
                    </a:lnTo>
                    <a:lnTo>
                      <a:pt x="77" y="67"/>
                    </a:lnTo>
                    <a:lnTo>
                      <a:pt x="74" y="65"/>
                    </a:lnTo>
                    <a:lnTo>
                      <a:pt x="72" y="67"/>
                    </a:lnTo>
                    <a:lnTo>
                      <a:pt x="71" y="65"/>
                    </a:lnTo>
                    <a:lnTo>
                      <a:pt x="69" y="67"/>
                    </a:lnTo>
                    <a:lnTo>
                      <a:pt x="65" y="65"/>
                    </a:lnTo>
                    <a:lnTo>
                      <a:pt x="64" y="63"/>
                    </a:lnTo>
                    <a:lnTo>
                      <a:pt x="60" y="63"/>
                    </a:lnTo>
                    <a:lnTo>
                      <a:pt x="60" y="60"/>
                    </a:lnTo>
                    <a:lnTo>
                      <a:pt x="62" y="60"/>
                    </a:lnTo>
                    <a:lnTo>
                      <a:pt x="62" y="58"/>
                    </a:lnTo>
                    <a:lnTo>
                      <a:pt x="62" y="58"/>
                    </a:lnTo>
                    <a:lnTo>
                      <a:pt x="60" y="58"/>
                    </a:lnTo>
                    <a:lnTo>
                      <a:pt x="59" y="56"/>
                    </a:lnTo>
                    <a:lnTo>
                      <a:pt x="57" y="58"/>
                    </a:lnTo>
                    <a:lnTo>
                      <a:pt x="57" y="60"/>
                    </a:lnTo>
                    <a:lnTo>
                      <a:pt x="55" y="63"/>
                    </a:lnTo>
                    <a:lnTo>
                      <a:pt x="57" y="65"/>
                    </a:lnTo>
                    <a:lnTo>
                      <a:pt x="55" y="65"/>
                    </a:lnTo>
                    <a:lnTo>
                      <a:pt x="53" y="70"/>
                    </a:lnTo>
                    <a:lnTo>
                      <a:pt x="48" y="79"/>
                    </a:lnTo>
                    <a:lnTo>
                      <a:pt x="47" y="80"/>
                    </a:lnTo>
                    <a:lnTo>
                      <a:pt x="40" y="77"/>
                    </a:lnTo>
                    <a:lnTo>
                      <a:pt x="38" y="77"/>
                    </a:lnTo>
                    <a:lnTo>
                      <a:pt x="38" y="79"/>
                    </a:lnTo>
                    <a:lnTo>
                      <a:pt x="35" y="79"/>
                    </a:lnTo>
                    <a:lnTo>
                      <a:pt x="36" y="80"/>
                    </a:lnTo>
                    <a:lnTo>
                      <a:pt x="36" y="82"/>
                    </a:lnTo>
                    <a:lnTo>
                      <a:pt x="35" y="85"/>
                    </a:lnTo>
                    <a:lnTo>
                      <a:pt x="33" y="85"/>
                    </a:lnTo>
                    <a:lnTo>
                      <a:pt x="33" y="89"/>
                    </a:lnTo>
                    <a:lnTo>
                      <a:pt x="24" y="94"/>
                    </a:lnTo>
                    <a:lnTo>
                      <a:pt x="24" y="97"/>
                    </a:lnTo>
                    <a:lnTo>
                      <a:pt x="23" y="101"/>
                    </a:lnTo>
                    <a:lnTo>
                      <a:pt x="19" y="103"/>
                    </a:lnTo>
                    <a:lnTo>
                      <a:pt x="16" y="104"/>
                    </a:lnTo>
                    <a:lnTo>
                      <a:pt x="12" y="111"/>
                    </a:lnTo>
                    <a:lnTo>
                      <a:pt x="11" y="111"/>
                    </a:lnTo>
                    <a:lnTo>
                      <a:pt x="9" y="115"/>
                    </a:lnTo>
                    <a:lnTo>
                      <a:pt x="0" y="58"/>
                    </a:lnTo>
                    <a:lnTo>
                      <a:pt x="7" y="56"/>
                    </a:lnTo>
                    <a:lnTo>
                      <a:pt x="45" y="50"/>
                    </a:lnTo>
                    <a:lnTo>
                      <a:pt x="53" y="48"/>
                    </a:lnTo>
                    <a:lnTo>
                      <a:pt x="89" y="41"/>
                    </a:lnTo>
                    <a:lnTo>
                      <a:pt x="93" y="41"/>
                    </a:lnTo>
                    <a:lnTo>
                      <a:pt x="112" y="38"/>
                    </a:lnTo>
                    <a:lnTo>
                      <a:pt x="161" y="27"/>
                    </a:lnTo>
                    <a:lnTo>
                      <a:pt x="163" y="27"/>
                    </a:lnTo>
                    <a:lnTo>
                      <a:pt x="182" y="24"/>
                    </a:lnTo>
                    <a:lnTo>
                      <a:pt x="200" y="21"/>
                    </a:lnTo>
                    <a:lnTo>
                      <a:pt x="217" y="17"/>
                    </a:lnTo>
                    <a:lnTo>
                      <a:pt x="235" y="14"/>
                    </a:lnTo>
                    <a:lnTo>
                      <a:pt x="262" y="7"/>
                    </a:lnTo>
                    <a:lnTo>
                      <a:pt x="269" y="5"/>
                    </a:lnTo>
                    <a:lnTo>
                      <a:pt x="296" y="0"/>
                    </a:lnTo>
                    <a:lnTo>
                      <a:pt x="306" y="36"/>
                    </a:lnTo>
                    <a:lnTo>
                      <a:pt x="308" y="44"/>
                    </a:lnTo>
                    <a:lnTo>
                      <a:pt x="310" y="50"/>
                    </a:lnTo>
                    <a:lnTo>
                      <a:pt x="313" y="60"/>
                    </a:lnTo>
                    <a:lnTo>
                      <a:pt x="322" y="92"/>
                    </a:lnTo>
                    <a:lnTo>
                      <a:pt x="329" y="111"/>
                    </a:lnTo>
                    <a:close/>
                    <a:moveTo>
                      <a:pt x="274" y="94"/>
                    </a:moveTo>
                    <a:lnTo>
                      <a:pt x="274" y="89"/>
                    </a:lnTo>
                    <a:lnTo>
                      <a:pt x="270" y="91"/>
                    </a:lnTo>
                    <a:lnTo>
                      <a:pt x="272" y="91"/>
                    </a:lnTo>
                    <a:lnTo>
                      <a:pt x="272" y="94"/>
                    </a:lnTo>
                    <a:lnTo>
                      <a:pt x="270" y="94"/>
                    </a:lnTo>
                    <a:lnTo>
                      <a:pt x="272" y="99"/>
                    </a:lnTo>
                    <a:lnTo>
                      <a:pt x="269" y="103"/>
                    </a:lnTo>
                    <a:lnTo>
                      <a:pt x="269" y="91"/>
                    </a:lnTo>
                    <a:lnTo>
                      <a:pt x="270" y="80"/>
                    </a:lnTo>
                    <a:lnTo>
                      <a:pt x="277" y="87"/>
                    </a:lnTo>
                    <a:lnTo>
                      <a:pt x="277" y="92"/>
                    </a:lnTo>
                    <a:lnTo>
                      <a:pt x="276" y="91"/>
                    </a:lnTo>
                    <a:lnTo>
                      <a:pt x="274" y="94"/>
                    </a:lnTo>
                    <a:close/>
                    <a:moveTo>
                      <a:pt x="385" y="121"/>
                    </a:moveTo>
                    <a:lnTo>
                      <a:pt x="387" y="121"/>
                    </a:lnTo>
                    <a:lnTo>
                      <a:pt x="387" y="135"/>
                    </a:lnTo>
                    <a:lnTo>
                      <a:pt x="385" y="121"/>
                    </a:lnTo>
                    <a:close/>
                    <a:moveTo>
                      <a:pt x="378" y="169"/>
                    </a:moveTo>
                    <a:lnTo>
                      <a:pt x="380" y="168"/>
                    </a:lnTo>
                    <a:lnTo>
                      <a:pt x="382" y="161"/>
                    </a:lnTo>
                    <a:lnTo>
                      <a:pt x="383" y="149"/>
                    </a:lnTo>
                    <a:lnTo>
                      <a:pt x="385" y="135"/>
                    </a:lnTo>
                    <a:lnTo>
                      <a:pt x="383" y="157"/>
                    </a:lnTo>
                    <a:lnTo>
                      <a:pt x="380" y="169"/>
                    </a:lnTo>
                    <a:lnTo>
                      <a:pt x="378" y="169"/>
                    </a:lnTo>
                    <a:close/>
                  </a:path>
                </a:pathLst>
              </a:custGeom>
              <a:solidFill>
                <a:sysClr val="window" lastClr="FFFFFF">
                  <a:lumMod val="85000"/>
                </a:sysClr>
              </a:solidFill>
              <a:ln w="6350" cap="flat" cmpd="sng">
                <a:solidFill>
                  <a:sysClr val="window" lastClr="FFFFFF"/>
                </a:solid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76" name="Freeform 36">
                <a:extLst>
                  <a:ext uri="{FF2B5EF4-FFF2-40B4-BE49-F238E27FC236}">
                    <a16:creationId xmlns:a16="http://schemas.microsoft.com/office/drawing/2014/main" id="{4D4E78F3-C559-61CA-7D34-7A5E94A707C1}"/>
                  </a:ext>
                </a:extLst>
              </p:cNvPr>
              <p:cNvSpPr>
                <a:spLocks/>
              </p:cNvSpPr>
              <p:nvPr/>
            </p:nvSpPr>
            <p:spPr bwMode="gray">
              <a:xfrm>
                <a:off x="3484064" y="3297232"/>
                <a:ext cx="998362" cy="787418"/>
              </a:xfrm>
              <a:custGeom>
                <a:avLst/>
                <a:gdLst/>
                <a:ahLst/>
                <a:cxnLst>
                  <a:cxn ang="0">
                    <a:pos x="596" y="419"/>
                  </a:cxn>
                  <a:cxn ang="0">
                    <a:pos x="595" y="446"/>
                  </a:cxn>
                  <a:cxn ang="0">
                    <a:pos x="593" y="489"/>
                  </a:cxn>
                  <a:cxn ang="0">
                    <a:pos x="511" y="482"/>
                  </a:cxn>
                  <a:cxn ang="0">
                    <a:pos x="504" y="482"/>
                  </a:cxn>
                  <a:cxn ang="0">
                    <a:pos x="427" y="475"/>
                  </a:cxn>
                  <a:cxn ang="0">
                    <a:pos x="330" y="466"/>
                  </a:cxn>
                  <a:cxn ang="0">
                    <a:pos x="325" y="466"/>
                  </a:cxn>
                  <a:cxn ang="0">
                    <a:pos x="282" y="461"/>
                  </a:cxn>
                  <a:cxn ang="0">
                    <a:pos x="258" y="460"/>
                  </a:cxn>
                  <a:cxn ang="0">
                    <a:pos x="217" y="456"/>
                  </a:cxn>
                  <a:cxn ang="0">
                    <a:pos x="184" y="453"/>
                  </a:cxn>
                  <a:cxn ang="0">
                    <a:pos x="183" y="451"/>
                  </a:cxn>
                  <a:cxn ang="0">
                    <a:pos x="138" y="446"/>
                  </a:cxn>
                  <a:cxn ang="0">
                    <a:pos x="133" y="444"/>
                  </a:cxn>
                  <a:cxn ang="0">
                    <a:pos x="56" y="436"/>
                  </a:cxn>
                  <a:cxn ang="0">
                    <a:pos x="0" y="427"/>
                  </a:cxn>
                  <a:cxn ang="0">
                    <a:pos x="10" y="360"/>
                  </a:cxn>
                  <a:cxn ang="0">
                    <a:pos x="14" y="333"/>
                  </a:cxn>
                  <a:cxn ang="0">
                    <a:pos x="17" y="304"/>
                  </a:cxn>
                  <a:cxn ang="0">
                    <a:pos x="19" y="294"/>
                  </a:cxn>
                  <a:cxn ang="0">
                    <a:pos x="22" y="268"/>
                  </a:cxn>
                  <a:cxn ang="0">
                    <a:pos x="34" y="174"/>
                  </a:cxn>
                  <a:cxn ang="0">
                    <a:pos x="37" y="157"/>
                  </a:cxn>
                  <a:cxn ang="0">
                    <a:pos x="39" y="143"/>
                  </a:cxn>
                  <a:cxn ang="0">
                    <a:pos x="48" y="84"/>
                  </a:cxn>
                  <a:cxn ang="0">
                    <a:pos x="55" y="36"/>
                  </a:cxn>
                  <a:cxn ang="0">
                    <a:pos x="60" y="0"/>
                  </a:cxn>
                  <a:cxn ang="0">
                    <a:pos x="150" y="10"/>
                  </a:cxn>
                  <a:cxn ang="0">
                    <a:pos x="198" y="17"/>
                  </a:cxn>
                  <a:cxn ang="0">
                    <a:pos x="234" y="22"/>
                  </a:cxn>
                  <a:cxn ang="0">
                    <a:pos x="277" y="25"/>
                  </a:cxn>
                  <a:cxn ang="0">
                    <a:pos x="287" y="27"/>
                  </a:cxn>
                  <a:cxn ang="0">
                    <a:pos x="360" y="36"/>
                  </a:cxn>
                  <a:cxn ang="0">
                    <a:pos x="388" y="37"/>
                  </a:cxn>
                  <a:cxn ang="0">
                    <a:pos x="460" y="44"/>
                  </a:cxn>
                  <a:cxn ang="0">
                    <a:pos x="497" y="48"/>
                  </a:cxn>
                  <a:cxn ang="0">
                    <a:pos x="513" y="48"/>
                  </a:cxn>
                  <a:cxn ang="0">
                    <a:pos x="571" y="53"/>
                  </a:cxn>
                  <a:cxn ang="0">
                    <a:pos x="574" y="53"/>
                  </a:cxn>
                  <a:cxn ang="0">
                    <a:pos x="620" y="56"/>
                  </a:cxn>
                  <a:cxn ang="0">
                    <a:pos x="619" y="84"/>
                  </a:cxn>
                  <a:cxn ang="0">
                    <a:pos x="617" y="89"/>
                  </a:cxn>
                  <a:cxn ang="0">
                    <a:pos x="615" y="118"/>
                  </a:cxn>
                  <a:cxn ang="0">
                    <a:pos x="615" y="126"/>
                  </a:cxn>
                  <a:cxn ang="0">
                    <a:pos x="612" y="164"/>
                  </a:cxn>
                  <a:cxn ang="0">
                    <a:pos x="610" y="210"/>
                  </a:cxn>
                  <a:cxn ang="0">
                    <a:pos x="610" y="210"/>
                  </a:cxn>
                  <a:cxn ang="0">
                    <a:pos x="607" y="258"/>
                  </a:cxn>
                  <a:cxn ang="0">
                    <a:pos x="607" y="268"/>
                  </a:cxn>
                  <a:cxn ang="0">
                    <a:pos x="603" y="304"/>
                  </a:cxn>
                  <a:cxn ang="0">
                    <a:pos x="603" y="313"/>
                  </a:cxn>
                  <a:cxn ang="0">
                    <a:pos x="601" y="350"/>
                  </a:cxn>
                  <a:cxn ang="0">
                    <a:pos x="601" y="352"/>
                  </a:cxn>
                  <a:cxn ang="0">
                    <a:pos x="598" y="408"/>
                  </a:cxn>
                  <a:cxn ang="0">
                    <a:pos x="596" y="419"/>
                  </a:cxn>
                </a:cxnLst>
                <a:rect l="0" t="0" r="r" b="b"/>
                <a:pathLst>
                  <a:path w="620" h="489">
                    <a:moveTo>
                      <a:pt x="596" y="419"/>
                    </a:moveTo>
                    <a:lnTo>
                      <a:pt x="595" y="446"/>
                    </a:lnTo>
                    <a:lnTo>
                      <a:pt x="593" y="489"/>
                    </a:lnTo>
                    <a:lnTo>
                      <a:pt x="511" y="482"/>
                    </a:lnTo>
                    <a:lnTo>
                      <a:pt x="504" y="482"/>
                    </a:lnTo>
                    <a:lnTo>
                      <a:pt x="427" y="475"/>
                    </a:lnTo>
                    <a:lnTo>
                      <a:pt x="330" y="466"/>
                    </a:lnTo>
                    <a:lnTo>
                      <a:pt x="325" y="466"/>
                    </a:lnTo>
                    <a:lnTo>
                      <a:pt x="282" y="461"/>
                    </a:lnTo>
                    <a:lnTo>
                      <a:pt x="258" y="460"/>
                    </a:lnTo>
                    <a:lnTo>
                      <a:pt x="217" y="456"/>
                    </a:lnTo>
                    <a:lnTo>
                      <a:pt x="184" y="453"/>
                    </a:lnTo>
                    <a:lnTo>
                      <a:pt x="183" y="451"/>
                    </a:lnTo>
                    <a:lnTo>
                      <a:pt x="138" y="446"/>
                    </a:lnTo>
                    <a:lnTo>
                      <a:pt x="133" y="444"/>
                    </a:lnTo>
                    <a:lnTo>
                      <a:pt x="56" y="436"/>
                    </a:lnTo>
                    <a:lnTo>
                      <a:pt x="0" y="427"/>
                    </a:lnTo>
                    <a:lnTo>
                      <a:pt x="10" y="360"/>
                    </a:lnTo>
                    <a:lnTo>
                      <a:pt x="14" y="333"/>
                    </a:lnTo>
                    <a:lnTo>
                      <a:pt x="17" y="304"/>
                    </a:lnTo>
                    <a:lnTo>
                      <a:pt x="19" y="294"/>
                    </a:lnTo>
                    <a:lnTo>
                      <a:pt x="22" y="268"/>
                    </a:lnTo>
                    <a:lnTo>
                      <a:pt x="34" y="174"/>
                    </a:lnTo>
                    <a:lnTo>
                      <a:pt x="37" y="157"/>
                    </a:lnTo>
                    <a:lnTo>
                      <a:pt x="39" y="143"/>
                    </a:lnTo>
                    <a:lnTo>
                      <a:pt x="48" y="84"/>
                    </a:lnTo>
                    <a:lnTo>
                      <a:pt x="55" y="36"/>
                    </a:lnTo>
                    <a:lnTo>
                      <a:pt x="60" y="0"/>
                    </a:lnTo>
                    <a:lnTo>
                      <a:pt x="150" y="10"/>
                    </a:lnTo>
                    <a:lnTo>
                      <a:pt x="198" y="17"/>
                    </a:lnTo>
                    <a:lnTo>
                      <a:pt x="234" y="22"/>
                    </a:lnTo>
                    <a:lnTo>
                      <a:pt x="277" y="25"/>
                    </a:lnTo>
                    <a:lnTo>
                      <a:pt x="287" y="27"/>
                    </a:lnTo>
                    <a:lnTo>
                      <a:pt x="360" y="36"/>
                    </a:lnTo>
                    <a:lnTo>
                      <a:pt x="388" y="37"/>
                    </a:lnTo>
                    <a:lnTo>
                      <a:pt x="460" y="44"/>
                    </a:lnTo>
                    <a:lnTo>
                      <a:pt x="497" y="48"/>
                    </a:lnTo>
                    <a:lnTo>
                      <a:pt x="513" y="48"/>
                    </a:lnTo>
                    <a:lnTo>
                      <a:pt x="571" y="53"/>
                    </a:lnTo>
                    <a:lnTo>
                      <a:pt x="574" y="53"/>
                    </a:lnTo>
                    <a:lnTo>
                      <a:pt x="620" y="56"/>
                    </a:lnTo>
                    <a:lnTo>
                      <a:pt x="619" y="84"/>
                    </a:lnTo>
                    <a:lnTo>
                      <a:pt x="617" y="89"/>
                    </a:lnTo>
                    <a:lnTo>
                      <a:pt x="615" y="118"/>
                    </a:lnTo>
                    <a:lnTo>
                      <a:pt x="615" y="126"/>
                    </a:lnTo>
                    <a:lnTo>
                      <a:pt x="612" y="164"/>
                    </a:lnTo>
                    <a:lnTo>
                      <a:pt x="610" y="210"/>
                    </a:lnTo>
                    <a:lnTo>
                      <a:pt x="610" y="210"/>
                    </a:lnTo>
                    <a:lnTo>
                      <a:pt x="607" y="258"/>
                    </a:lnTo>
                    <a:lnTo>
                      <a:pt x="607" y="268"/>
                    </a:lnTo>
                    <a:lnTo>
                      <a:pt x="603" y="304"/>
                    </a:lnTo>
                    <a:lnTo>
                      <a:pt x="603" y="313"/>
                    </a:lnTo>
                    <a:lnTo>
                      <a:pt x="601" y="350"/>
                    </a:lnTo>
                    <a:lnTo>
                      <a:pt x="601" y="352"/>
                    </a:lnTo>
                    <a:lnTo>
                      <a:pt x="598" y="408"/>
                    </a:lnTo>
                    <a:lnTo>
                      <a:pt x="596" y="419"/>
                    </a:lnTo>
                    <a:close/>
                  </a:path>
                </a:pathLst>
              </a:custGeom>
              <a:solidFill>
                <a:sysClr val="window" lastClr="FFFFFF">
                  <a:lumMod val="85000"/>
                </a:sysClr>
              </a:solidFill>
              <a:ln w="6350" cap="flat" cmpd="sng">
                <a:solidFill>
                  <a:sysClr val="window" lastClr="FFFFFF"/>
                </a:solid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77" name="Freeform 37">
                <a:extLst>
                  <a:ext uri="{FF2B5EF4-FFF2-40B4-BE49-F238E27FC236}">
                    <a16:creationId xmlns:a16="http://schemas.microsoft.com/office/drawing/2014/main" id="{3E0C4CC5-02E4-18FE-8BF1-1A02C6B11643}"/>
                  </a:ext>
                </a:extLst>
              </p:cNvPr>
              <p:cNvSpPr>
                <a:spLocks noEditPoints="1"/>
              </p:cNvSpPr>
              <p:nvPr/>
            </p:nvSpPr>
            <p:spPr bwMode="gray">
              <a:xfrm>
                <a:off x="6150658" y="3646659"/>
                <a:ext cx="1016075" cy="516894"/>
              </a:xfrm>
              <a:custGeom>
                <a:avLst/>
                <a:gdLst/>
                <a:ahLst/>
                <a:cxnLst>
                  <a:cxn ang="0">
                    <a:pos x="162" y="294"/>
                  </a:cxn>
                  <a:cxn ang="0">
                    <a:pos x="130" y="307"/>
                  </a:cxn>
                  <a:cxn ang="0">
                    <a:pos x="63" y="318"/>
                  </a:cxn>
                  <a:cxn ang="0">
                    <a:pos x="19" y="307"/>
                  </a:cxn>
                  <a:cxn ang="0">
                    <a:pos x="32" y="302"/>
                  </a:cxn>
                  <a:cxn ang="0">
                    <a:pos x="36" y="290"/>
                  </a:cxn>
                  <a:cxn ang="0">
                    <a:pos x="36" y="270"/>
                  </a:cxn>
                  <a:cxn ang="0">
                    <a:pos x="31" y="256"/>
                  </a:cxn>
                  <a:cxn ang="0">
                    <a:pos x="65" y="246"/>
                  </a:cxn>
                  <a:cxn ang="0">
                    <a:pos x="87" y="255"/>
                  </a:cxn>
                  <a:cxn ang="0">
                    <a:pos x="84" y="229"/>
                  </a:cxn>
                  <a:cxn ang="0">
                    <a:pos x="118" y="203"/>
                  </a:cxn>
                  <a:cxn ang="0">
                    <a:pos x="120" y="171"/>
                  </a:cxn>
                  <a:cxn ang="0">
                    <a:pos x="126" y="164"/>
                  </a:cxn>
                  <a:cxn ang="0">
                    <a:pos x="142" y="159"/>
                  </a:cxn>
                  <a:cxn ang="0">
                    <a:pos x="154" y="164"/>
                  </a:cxn>
                  <a:cxn ang="0">
                    <a:pos x="166" y="154"/>
                  </a:cxn>
                  <a:cxn ang="0">
                    <a:pos x="191" y="162"/>
                  </a:cxn>
                  <a:cxn ang="0">
                    <a:pos x="205" y="150"/>
                  </a:cxn>
                  <a:cxn ang="0">
                    <a:pos x="226" y="152"/>
                  </a:cxn>
                  <a:cxn ang="0">
                    <a:pos x="232" y="157"/>
                  </a:cxn>
                  <a:cxn ang="0">
                    <a:pos x="244" y="147"/>
                  </a:cxn>
                  <a:cxn ang="0">
                    <a:pos x="248" y="131"/>
                  </a:cxn>
                  <a:cxn ang="0">
                    <a:pos x="251" y="126"/>
                  </a:cxn>
                  <a:cxn ang="0">
                    <a:pos x="253" y="116"/>
                  </a:cxn>
                  <a:cxn ang="0">
                    <a:pos x="265" y="131"/>
                  </a:cxn>
                  <a:cxn ang="0">
                    <a:pos x="291" y="133"/>
                  </a:cxn>
                  <a:cxn ang="0">
                    <a:pos x="299" y="102"/>
                  </a:cxn>
                  <a:cxn ang="0">
                    <a:pos x="314" y="84"/>
                  </a:cxn>
                  <a:cxn ang="0">
                    <a:pos x="325" y="55"/>
                  </a:cxn>
                  <a:cxn ang="0">
                    <a:pos x="349" y="51"/>
                  </a:cxn>
                  <a:cxn ang="0">
                    <a:pos x="374" y="34"/>
                  </a:cxn>
                  <a:cxn ang="0">
                    <a:pos x="369" y="24"/>
                  </a:cxn>
                  <a:cxn ang="0">
                    <a:pos x="366" y="10"/>
                  </a:cxn>
                  <a:cxn ang="0">
                    <a:pos x="388" y="7"/>
                  </a:cxn>
                  <a:cxn ang="0">
                    <a:pos x="405" y="7"/>
                  </a:cxn>
                  <a:cxn ang="0">
                    <a:pos x="422" y="24"/>
                  </a:cxn>
                  <a:cxn ang="0">
                    <a:pos x="451" y="32"/>
                  </a:cxn>
                  <a:cxn ang="0">
                    <a:pos x="472" y="44"/>
                  </a:cxn>
                  <a:cxn ang="0">
                    <a:pos x="485" y="36"/>
                  </a:cxn>
                  <a:cxn ang="0">
                    <a:pos x="504" y="43"/>
                  </a:cxn>
                  <a:cxn ang="0">
                    <a:pos x="521" y="31"/>
                  </a:cxn>
                  <a:cxn ang="0">
                    <a:pos x="537" y="29"/>
                  </a:cxn>
                  <a:cxn ang="0">
                    <a:pos x="554" y="43"/>
                  </a:cxn>
                  <a:cxn ang="0">
                    <a:pos x="567" y="68"/>
                  </a:cxn>
                  <a:cxn ang="0">
                    <a:pos x="564" y="82"/>
                  </a:cxn>
                  <a:cxn ang="0">
                    <a:pos x="579" y="104"/>
                  </a:cxn>
                  <a:cxn ang="0">
                    <a:pos x="596" y="121"/>
                  </a:cxn>
                  <a:cxn ang="0">
                    <a:pos x="614" y="138"/>
                  </a:cxn>
                  <a:cxn ang="0">
                    <a:pos x="622" y="143"/>
                  </a:cxn>
                  <a:cxn ang="0">
                    <a:pos x="602" y="176"/>
                  </a:cxn>
                  <a:cxn ang="0">
                    <a:pos x="574" y="200"/>
                  </a:cxn>
                  <a:cxn ang="0">
                    <a:pos x="564" y="220"/>
                  </a:cxn>
                  <a:cxn ang="0">
                    <a:pos x="543" y="241"/>
                  </a:cxn>
                  <a:cxn ang="0">
                    <a:pos x="511" y="253"/>
                  </a:cxn>
                  <a:cxn ang="0">
                    <a:pos x="451" y="268"/>
                  </a:cxn>
                  <a:cxn ang="0">
                    <a:pos x="362" y="275"/>
                  </a:cxn>
                  <a:cxn ang="0">
                    <a:pos x="260" y="284"/>
                  </a:cxn>
                  <a:cxn ang="0">
                    <a:pos x="5" y="314"/>
                  </a:cxn>
                </a:cxnLst>
                <a:rect l="0" t="0" r="r" b="b"/>
                <a:pathLst>
                  <a:path w="631" h="321">
                    <a:moveTo>
                      <a:pt x="260" y="284"/>
                    </a:moveTo>
                    <a:lnTo>
                      <a:pt x="238" y="285"/>
                    </a:lnTo>
                    <a:lnTo>
                      <a:pt x="212" y="289"/>
                    </a:lnTo>
                    <a:lnTo>
                      <a:pt x="209" y="289"/>
                    </a:lnTo>
                    <a:lnTo>
                      <a:pt x="188" y="290"/>
                    </a:lnTo>
                    <a:lnTo>
                      <a:pt x="162" y="294"/>
                    </a:lnTo>
                    <a:lnTo>
                      <a:pt x="159" y="294"/>
                    </a:lnTo>
                    <a:lnTo>
                      <a:pt x="145" y="296"/>
                    </a:lnTo>
                    <a:lnTo>
                      <a:pt x="144" y="292"/>
                    </a:lnTo>
                    <a:lnTo>
                      <a:pt x="126" y="292"/>
                    </a:lnTo>
                    <a:lnTo>
                      <a:pt x="130" y="302"/>
                    </a:lnTo>
                    <a:lnTo>
                      <a:pt x="130" y="307"/>
                    </a:lnTo>
                    <a:lnTo>
                      <a:pt x="130" y="313"/>
                    </a:lnTo>
                    <a:lnTo>
                      <a:pt x="91" y="316"/>
                    </a:lnTo>
                    <a:lnTo>
                      <a:pt x="91" y="316"/>
                    </a:lnTo>
                    <a:lnTo>
                      <a:pt x="65" y="318"/>
                    </a:lnTo>
                    <a:lnTo>
                      <a:pt x="63" y="318"/>
                    </a:lnTo>
                    <a:lnTo>
                      <a:pt x="63" y="318"/>
                    </a:lnTo>
                    <a:lnTo>
                      <a:pt x="19" y="319"/>
                    </a:lnTo>
                    <a:lnTo>
                      <a:pt x="14" y="321"/>
                    </a:lnTo>
                    <a:lnTo>
                      <a:pt x="12" y="319"/>
                    </a:lnTo>
                    <a:lnTo>
                      <a:pt x="15" y="307"/>
                    </a:lnTo>
                    <a:lnTo>
                      <a:pt x="17" y="307"/>
                    </a:lnTo>
                    <a:lnTo>
                      <a:pt x="19" y="307"/>
                    </a:lnTo>
                    <a:lnTo>
                      <a:pt x="21" y="307"/>
                    </a:lnTo>
                    <a:lnTo>
                      <a:pt x="24" y="313"/>
                    </a:lnTo>
                    <a:lnTo>
                      <a:pt x="27" y="313"/>
                    </a:lnTo>
                    <a:lnTo>
                      <a:pt x="29" y="311"/>
                    </a:lnTo>
                    <a:lnTo>
                      <a:pt x="31" y="306"/>
                    </a:lnTo>
                    <a:lnTo>
                      <a:pt x="32" y="302"/>
                    </a:lnTo>
                    <a:lnTo>
                      <a:pt x="32" y="301"/>
                    </a:lnTo>
                    <a:lnTo>
                      <a:pt x="29" y="297"/>
                    </a:lnTo>
                    <a:lnTo>
                      <a:pt x="29" y="296"/>
                    </a:lnTo>
                    <a:lnTo>
                      <a:pt x="31" y="292"/>
                    </a:lnTo>
                    <a:lnTo>
                      <a:pt x="34" y="292"/>
                    </a:lnTo>
                    <a:lnTo>
                      <a:pt x="36" y="290"/>
                    </a:lnTo>
                    <a:lnTo>
                      <a:pt x="36" y="287"/>
                    </a:lnTo>
                    <a:lnTo>
                      <a:pt x="32" y="287"/>
                    </a:lnTo>
                    <a:lnTo>
                      <a:pt x="31" y="284"/>
                    </a:lnTo>
                    <a:lnTo>
                      <a:pt x="31" y="282"/>
                    </a:lnTo>
                    <a:lnTo>
                      <a:pt x="34" y="280"/>
                    </a:lnTo>
                    <a:lnTo>
                      <a:pt x="36" y="270"/>
                    </a:lnTo>
                    <a:lnTo>
                      <a:pt x="36" y="268"/>
                    </a:lnTo>
                    <a:lnTo>
                      <a:pt x="34" y="266"/>
                    </a:lnTo>
                    <a:lnTo>
                      <a:pt x="32" y="266"/>
                    </a:lnTo>
                    <a:lnTo>
                      <a:pt x="29" y="263"/>
                    </a:lnTo>
                    <a:lnTo>
                      <a:pt x="29" y="258"/>
                    </a:lnTo>
                    <a:lnTo>
                      <a:pt x="31" y="256"/>
                    </a:lnTo>
                    <a:lnTo>
                      <a:pt x="34" y="253"/>
                    </a:lnTo>
                    <a:lnTo>
                      <a:pt x="38" y="244"/>
                    </a:lnTo>
                    <a:lnTo>
                      <a:pt x="43" y="241"/>
                    </a:lnTo>
                    <a:lnTo>
                      <a:pt x="48" y="241"/>
                    </a:lnTo>
                    <a:lnTo>
                      <a:pt x="55" y="243"/>
                    </a:lnTo>
                    <a:lnTo>
                      <a:pt x="65" y="246"/>
                    </a:lnTo>
                    <a:lnTo>
                      <a:pt x="65" y="248"/>
                    </a:lnTo>
                    <a:lnTo>
                      <a:pt x="70" y="248"/>
                    </a:lnTo>
                    <a:lnTo>
                      <a:pt x="77" y="251"/>
                    </a:lnTo>
                    <a:lnTo>
                      <a:pt x="80" y="255"/>
                    </a:lnTo>
                    <a:lnTo>
                      <a:pt x="85" y="255"/>
                    </a:lnTo>
                    <a:lnTo>
                      <a:pt x="87" y="255"/>
                    </a:lnTo>
                    <a:lnTo>
                      <a:pt x="89" y="253"/>
                    </a:lnTo>
                    <a:lnTo>
                      <a:pt x="91" y="251"/>
                    </a:lnTo>
                    <a:lnTo>
                      <a:pt x="92" y="244"/>
                    </a:lnTo>
                    <a:lnTo>
                      <a:pt x="89" y="239"/>
                    </a:lnTo>
                    <a:lnTo>
                      <a:pt x="84" y="234"/>
                    </a:lnTo>
                    <a:lnTo>
                      <a:pt x="84" y="229"/>
                    </a:lnTo>
                    <a:lnTo>
                      <a:pt x="85" y="219"/>
                    </a:lnTo>
                    <a:lnTo>
                      <a:pt x="91" y="215"/>
                    </a:lnTo>
                    <a:lnTo>
                      <a:pt x="96" y="217"/>
                    </a:lnTo>
                    <a:lnTo>
                      <a:pt x="99" y="212"/>
                    </a:lnTo>
                    <a:lnTo>
                      <a:pt x="118" y="207"/>
                    </a:lnTo>
                    <a:lnTo>
                      <a:pt x="118" y="203"/>
                    </a:lnTo>
                    <a:lnTo>
                      <a:pt x="113" y="196"/>
                    </a:lnTo>
                    <a:lnTo>
                      <a:pt x="109" y="191"/>
                    </a:lnTo>
                    <a:lnTo>
                      <a:pt x="109" y="188"/>
                    </a:lnTo>
                    <a:lnTo>
                      <a:pt x="111" y="183"/>
                    </a:lnTo>
                    <a:lnTo>
                      <a:pt x="116" y="179"/>
                    </a:lnTo>
                    <a:lnTo>
                      <a:pt x="120" y="171"/>
                    </a:lnTo>
                    <a:lnTo>
                      <a:pt x="121" y="172"/>
                    </a:lnTo>
                    <a:lnTo>
                      <a:pt x="125" y="174"/>
                    </a:lnTo>
                    <a:lnTo>
                      <a:pt x="126" y="171"/>
                    </a:lnTo>
                    <a:lnTo>
                      <a:pt x="128" y="171"/>
                    </a:lnTo>
                    <a:lnTo>
                      <a:pt x="130" y="167"/>
                    </a:lnTo>
                    <a:lnTo>
                      <a:pt x="126" y="164"/>
                    </a:lnTo>
                    <a:lnTo>
                      <a:pt x="126" y="161"/>
                    </a:lnTo>
                    <a:lnTo>
                      <a:pt x="128" y="159"/>
                    </a:lnTo>
                    <a:lnTo>
                      <a:pt x="130" y="157"/>
                    </a:lnTo>
                    <a:lnTo>
                      <a:pt x="133" y="161"/>
                    </a:lnTo>
                    <a:lnTo>
                      <a:pt x="137" y="162"/>
                    </a:lnTo>
                    <a:lnTo>
                      <a:pt x="142" y="159"/>
                    </a:lnTo>
                    <a:lnTo>
                      <a:pt x="144" y="159"/>
                    </a:lnTo>
                    <a:lnTo>
                      <a:pt x="145" y="159"/>
                    </a:lnTo>
                    <a:lnTo>
                      <a:pt x="147" y="159"/>
                    </a:lnTo>
                    <a:lnTo>
                      <a:pt x="149" y="166"/>
                    </a:lnTo>
                    <a:lnTo>
                      <a:pt x="150" y="166"/>
                    </a:lnTo>
                    <a:lnTo>
                      <a:pt x="154" y="164"/>
                    </a:lnTo>
                    <a:lnTo>
                      <a:pt x="156" y="162"/>
                    </a:lnTo>
                    <a:lnTo>
                      <a:pt x="156" y="159"/>
                    </a:lnTo>
                    <a:lnTo>
                      <a:pt x="152" y="155"/>
                    </a:lnTo>
                    <a:lnTo>
                      <a:pt x="154" y="150"/>
                    </a:lnTo>
                    <a:lnTo>
                      <a:pt x="162" y="155"/>
                    </a:lnTo>
                    <a:lnTo>
                      <a:pt x="166" y="154"/>
                    </a:lnTo>
                    <a:lnTo>
                      <a:pt x="173" y="152"/>
                    </a:lnTo>
                    <a:lnTo>
                      <a:pt x="179" y="157"/>
                    </a:lnTo>
                    <a:lnTo>
                      <a:pt x="183" y="159"/>
                    </a:lnTo>
                    <a:lnTo>
                      <a:pt x="186" y="161"/>
                    </a:lnTo>
                    <a:lnTo>
                      <a:pt x="190" y="162"/>
                    </a:lnTo>
                    <a:lnTo>
                      <a:pt x="191" y="162"/>
                    </a:lnTo>
                    <a:lnTo>
                      <a:pt x="195" y="166"/>
                    </a:lnTo>
                    <a:lnTo>
                      <a:pt x="197" y="167"/>
                    </a:lnTo>
                    <a:lnTo>
                      <a:pt x="200" y="164"/>
                    </a:lnTo>
                    <a:lnTo>
                      <a:pt x="202" y="154"/>
                    </a:lnTo>
                    <a:lnTo>
                      <a:pt x="203" y="150"/>
                    </a:lnTo>
                    <a:lnTo>
                      <a:pt x="205" y="150"/>
                    </a:lnTo>
                    <a:lnTo>
                      <a:pt x="210" y="149"/>
                    </a:lnTo>
                    <a:lnTo>
                      <a:pt x="212" y="147"/>
                    </a:lnTo>
                    <a:lnTo>
                      <a:pt x="215" y="143"/>
                    </a:lnTo>
                    <a:lnTo>
                      <a:pt x="219" y="142"/>
                    </a:lnTo>
                    <a:lnTo>
                      <a:pt x="220" y="143"/>
                    </a:lnTo>
                    <a:lnTo>
                      <a:pt x="226" y="152"/>
                    </a:lnTo>
                    <a:lnTo>
                      <a:pt x="227" y="152"/>
                    </a:lnTo>
                    <a:lnTo>
                      <a:pt x="231" y="150"/>
                    </a:lnTo>
                    <a:lnTo>
                      <a:pt x="232" y="149"/>
                    </a:lnTo>
                    <a:lnTo>
                      <a:pt x="232" y="150"/>
                    </a:lnTo>
                    <a:lnTo>
                      <a:pt x="232" y="155"/>
                    </a:lnTo>
                    <a:lnTo>
                      <a:pt x="232" y="157"/>
                    </a:lnTo>
                    <a:lnTo>
                      <a:pt x="234" y="157"/>
                    </a:lnTo>
                    <a:lnTo>
                      <a:pt x="238" y="155"/>
                    </a:lnTo>
                    <a:lnTo>
                      <a:pt x="238" y="149"/>
                    </a:lnTo>
                    <a:lnTo>
                      <a:pt x="239" y="147"/>
                    </a:lnTo>
                    <a:lnTo>
                      <a:pt x="243" y="147"/>
                    </a:lnTo>
                    <a:lnTo>
                      <a:pt x="244" y="147"/>
                    </a:lnTo>
                    <a:lnTo>
                      <a:pt x="244" y="145"/>
                    </a:lnTo>
                    <a:lnTo>
                      <a:pt x="243" y="140"/>
                    </a:lnTo>
                    <a:lnTo>
                      <a:pt x="243" y="137"/>
                    </a:lnTo>
                    <a:lnTo>
                      <a:pt x="243" y="133"/>
                    </a:lnTo>
                    <a:lnTo>
                      <a:pt x="244" y="133"/>
                    </a:lnTo>
                    <a:lnTo>
                      <a:pt x="248" y="131"/>
                    </a:lnTo>
                    <a:lnTo>
                      <a:pt x="250" y="130"/>
                    </a:lnTo>
                    <a:lnTo>
                      <a:pt x="250" y="128"/>
                    </a:lnTo>
                    <a:lnTo>
                      <a:pt x="246" y="126"/>
                    </a:lnTo>
                    <a:lnTo>
                      <a:pt x="246" y="125"/>
                    </a:lnTo>
                    <a:lnTo>
                      <a:pt x="248" y="125"/>
                    </a:lnTo>
                    <a:lnTo>
                      <a:pt x="251" y="126"/>
                    </a:lnTo>
                    <a:lnTo>
                      <a:pt x="253" y="125"/>
                    </a:lnTo>
                    <a:lnTo>
                      <a:pt x="256" y="123"/>
                    </a:lnTo>
                    <a:lnTo>
                      <a:pt x="258" y="121"/>
                    </a:lnTo>
                    <a:lnTo>
                      <a:pt x="256" y="121"/>
                    </a:lnTo>
                    <a:lnTo>
                      <a:pt x="253" y="120"/>
                    </a:lnTo>
                    <a:lnTo>
                      <a:pt x="253" y="116"/>
                    </a:lnTo>
                    <a:lnTo>
                      <a:pt x="255" y="116"/>
                    </a:lnTo>
                    <a:lnTo>
                      <a:pt x="256" y="118"/>
                    </a:lnTo>
                    <a:lnTo>
                      <a:pt x="260" y="121"/>
                    </a:lnTo>
                    <a:lnTo>
                      <a:pt x="261" y="128"/>
                    </a:lnTo>
                    <a:lnTo>
                      <a:pt x="263" y="130"/>
                    </a:lnTo>
                    <a:lnTo>
                      <a:pt x="265" y="131"/>
                    </a:lnTo>
                    <a:lnTo>
                      <a:pt x="272" y="135"/>
                    </a:lnTo>
                    <a:lnTo>
                      <a:pt x="279" y="135"/>
                    </a:lnTo>
                    <a:lnTo>
                      <a:pt x="284" y="138"/>
                    </a:lnTo>
                    <a:lnTo>
                      <a:pt x="284" y="135"/>
                    </a:lnTo>
                    <a:lnTo>
                      <a:pt x="287" y="135"/>
                    </a:lnTo>
                    <a:lnTo>
                      <a:pt x="291" y="133"/>
                    </a:lnTo>
                    <a:lnTo>
                      <a:pt x="292" y="130"/>
                    </a:lnTo>
                    <a:lnTo>
                      <a:pt x="294" y="126"/>
                    </a:lnTo>
                    <a:lnTo>
                      <a:pt x="292" y="114"/>
                    </a:lnTo>
                    <a:lnTo>
                      <a:pt x="297" y="108"/>
                    </a:lnTo>
                    <a:lnTo>
                      <a:pt x="297" y="102"/>
                    </a:lnTo>
                    <a:lnTo>
                      <a:pt x="299" y="102"/>
                    </a:lnTo>
                    <a:lnTo>
                      <a:pt x="301" y="102"/>
                    </a:lnTo>
                    <a:lnTo>
                      <a:pt x="304" y="102"/>
                    </a:lnTo>
                    <a:lnTo>
                      <a:pt x="309" y="99"/>
                    </a:lnTo>
                    <a:lnTo>
                      <a:pt x="313" y="96"/>
                    </a:lnTo>
                    <a:lnTo>
                      <a:pt x="313" y="90"/>
                    </a:lnTo>
                    <a:lnTo>
                      <a:pt x="314" y="84"/>
                    </a:lnTo>
                    <a:lnTo>
                      <a:pt x="323" y="79"/>
                    </a:lnTo>
                    <a:lnTo>
                      <a:pt x="325" y="73"/>
                    </a:lnTo>
                    <a:lnTo>
                      <a:pt x="328" y="72"/>
                    </a:lnTo>
                    <a:lnTo>
                      <a:pt x="328" y="68"/>
                    </a:lnTo>
                    <a:lnTo>
                      <a:pt x="328" y="67"/>
                    </a:lnTo>
                    <a:lnTo>
                      <a:pt x="325" y="55"/>
                    </a:lnTo>
                    <a:lnTo>
                      <a:pt x="325" y="51"/>
                    </a:lnTo>
                    <a:lnTo>
                      <a:pt x="326" y="49"/>
                    </a:lnTo>
                    <a:lnTo>
                      <a:pt x="333" y="49"/>
                    </a:lnTo>
                    <a:lnTo>
                      <a:pt x="338" y="48"/>
                    </a:lnTo>
                    <a:lnTo>
                      <a:pt x="345" y="53"/>
                    </a:lnTo>
                    <a:lnTo>
                      <a:pt x="349" y="51"/>
                    </a:lnTo>
                    <a:lnTo>
                      <a:pt x="352" y="49"/>
                    </a:lnTo>
                    <a:lnTo>
                      <a:pt x="355" y="46"/>
                    </a:lnTo>
                    <a:lnTo>
                      <a:pt x="359" y="43"/>
                    </a:lnTo>
                    <a:lnTo>
                      <a:pt x="362" y="41"/>
                    </a:lnTo>
                    <a:lnTo>
                      <a:pt x="376" y="37"/>
                    </a:lnTo>
                    <a:lnTo>
                      <a:pt x="374" y="34"/>
                    </a:lnTo>
                    <a:lnTo>
                      <a:pt x="378" y="31"/>
                    </a:lnTo>
                    <a:lnTo>
                      <a:pt x="376" y="29"/>
                    </a:lnTo>
                    <a:lnTo>
                      <a:pt x="376" y="27"/>
                    </a:lnTo>
                    <a:lnTo>
                      <a:pt x="371" y="27"/>
                    </a:lnTo>
                    <a:lnTo>
                      <a:pt x="369" y="26"/>
                    </a:lnTo>
                    <a:lnTo>
                      <a:pt x="369" y="24"/>
                    </a:lnTo>
                    <a:lnTo>
                      <a:pt x="371" y="20"/>
                    </a:lnTo>
                    <a:lnTo>
                      <a:pt x="373" y="19"/>
                    </a:lnTo>
                    <a:lnTo>
                      <a:pt x="371" y="15"/>
                    </a:lnTo>
                    <a:lnTo>
                      <a:pt x="367" y="14"/>
                    </a:lnTo>
                    <a:lnTo>
                      <a:pt x="366" y="12"/>
                    </a:lnTo>
                    <a:lnTo>
                      <a:pt x="366" y="10"/>
                    </a:lnTo>
                    <a:lnTo>
                      <a:pt x="371" y="5"/>
                    </a:lnTo>
                    <a:lnTo>
                      <a:pt x="373" y="5"/>
                    </a:lnTo>
                    <a:lnTo>
                      <a:pt x="374" y="5"/>
                    </a:lnTo>
                    <a:lnTo>
                      <a:pt x="378" y="0"/>
                    </a:lnTo>
                    <a:lnTo>
                      <a:pt x="385" y="5"/>
                    </a:lnTo>
                    <a:lnTo>
                      <a:pt x="388" y="7"/>
                    </a:lnTo>
                    <a:lnTo>
                      <a:pt x="390" y="7"/>
                    </a:lnTo>
                    <a:lnTo>
                      <a:pt x="397" y="3"/>
                    </a:lnTo>
                    <a:lnTo>
                      <a:pt x="398" y="2"/>
                    </a:lnTo>
                    <a:lnTo>
                      <a:pt x="402" y="0"/>
                    </a:lnTo>
                    <a:lnTo>
                      <a:pt x="403" y="3"/>
                    </a:lnTo>
                    <a:lnTo>
                      <a:pt x="405" y="7"/>
                    </a:lnTo>
                    <a:lnTo>
                      <a:pt x="407" y="8"/>
                    </a:lnTo>
                    <a:lnTo>
                      <a:pt x="412" y="7"/>
                    </a:lnTo>
                    <a:lnTo>
                      <a:pt x="414" y="10"/>
                    </a:lnTo>
                    <a:lnTo>
                      <a:pt x="417" y="17"/>
                    </a:lnTo>
                    <a:lnTo>
                      <a:pt x="420" y="19"/>
                    </a:lnTo>
                    <a:lnTo>
                      <a:pt x="422" y="24"/>
                    </a:lnTo>
                    <a:lnTo>
                      <a:pt x="424" y="31"/>
                    </a:lnTo>
                    <a:lnTo>
                      <a:pt x="429" y="32"/>
                    </a:lnTo>
                    <a:lnTo>
                      <a:pt x="436" y="34"/>
                    </a:lnTo>
                    <a:lnTo>
                      <a:pt x="439" y="34"/>
                    </a:lnTo>
                    <a:lnTo>
                      <a:pt x="446" y="31"/>
                    </a:lnTo>
                    <a:lnTo>
                      <a:pt x="451" y="32"/>
                    </a:lnTo>
                    <a:lnTo>
                      <a:pt x="455" y="34"/>
                    </a:lnTo>
                    <a:lnTo>
                      <a:pt x="458" y="37"/>
                    </a:lnTo>
                    <a:lnTo>
                      <a:pt x="461" y="39"/>
                    </a:lnTo>
                    <a:lnTo>
                      <a:pt x="463" y="43"/>
                    </a:lnTo>
                    <a:lnTo>
                      <a:pt x="468" y="44"/>
                    </a:lnTo>
                    <a:lnTo>
                      <a:pt x="472" y="44"/>
                    </a:lnTo>
                    <a:lnTo>
                      <a:pt x="473" y="44"/>
                    </a:lnTo>
                    <a:lnTo>
                      <a:pt x="475" y="43"/>
                    </a:lnTo>
                    <a:lnTo>
                      <a:pt x="475" y="39"/>
                    </a:lnTo>
                    <a:lnTo>
                      <a:pt x="475" y="37"/>
                    </a:lnTo>
                    <a:lnTo>
                      <a:pt x="484" y="36"/>
                    </a:lnTo>
                    <a:lnTo>
                      <a:pt x="485" y="36"/>
                    </a:lnTo>
                    <a:lnTo>
                      <a:pt x="491" y="37"/>
                    </a:lnTo>
                    <a:lnTo>
                      <a:pt x="497" y="37"/>
                    </a:lnTo>
                    <a:lnTo>
                      <a:pt x="501" y="39"/>
                    </a:lnTo>
                    <a:lnTo>
                      <a:pt x="501" y="43"/>
                    </a:lnTo>
                    <a:lnTo>
                      <a:pt x="502" y="44"/>
                    </a:lnTo>
                    <a:lnTo>
                      <a:pt x="504" y="43"/>
                    </a:lnTo>
                    <a:lnTo>
                      <a:pt x="506" y="43"/>
                    </a:lnTo>
                    <a:lnTo>
                      <a:pt x="508" y="39"/>
                    </a:lnTo>
                    <a:lnTo>
                      <a:pt x="513" y="41"/>
                    </a:lnTo>
                    <a:lnTo>
                      <a:pt x="516" y="39"/>
                    </a:lnTo>
                    <a:lnTo>
                      <a:pt x="518" y="34"/>
                    </a:lnTo>
                    <a:lnTo>
                      <a:pt x="521" y="31"/>
                    </a:lnTo>
                    <a:lnTo>
                      <a:pt x="525" y="27"/>
                    </a:lnTo>
                    <a:lnTo>
                      <a:pt x="528" y="27"/>
                    </a:lnTo>
                    <a:lnTo>
                      <a:pt x="532" y="24"/>
                    </a:lnTo>
                    <a:lnTo>
                      <a:pt x="535" y="24"/>
                    </a:lnTo>
                    <a:lnTo>
                      <a:pt x="537" y="26"/>
                    </a:lnTo>
                    <a:lnTo>
                      <a:pt x="537" y="29"/>
                    </a:lnTo>
                    <a:lnTo>
                      <a:pt x="538" y="32"/>
                    </a:lnTo>
                    <a:lnTo>
                      <a:pt x="540" y="37"/>
                    </a:lnTo>
                    <a:lnTo>
                      <a:pt x="543" y="41"/>
                    </a:lnTo>
                    <a:lnTo>
                      <a:pt x="545" y="43"/>
                    </a:lnTo>
                    <a:lnTo>
                      <a:pt x="550" y="43"/>
                    </a:lnTo>
                    <a:lnTo>
                      <a:pt x="554" y="43"/>
                    </a:lnTo>
                    <a:lnTo>
                      <a:pt x="557" y="46"/>
                    </a:lnTo>
                    <a:lnTo>
                      <a:pt x="562" y="49"/>
                    </a:lnTo>
                    <a:lnTo>
                      <a:pt x="566" y="55"/>
                    </a:lnTo>
                    <a:lnTo>
                      <a:pt x="564" y="60"/>
                    </a:lnTo>
                    <a:lnTo>
                      <a:pt x="567" y="67"/>
                    </a:lnTo>
                    <a:lnTo>
                      <a:pt x="567" y="68"/>
                    </a:lnTo>
                    <a:lnTo>
                      <a:pt x="567" y="72"/>
                    </a:lnTo>
                    <a:lnTo>
                      <a:pt x="567" y="73"/>
                    </a:lnTo>
                    <a:lnTo>
                      <a:pt x="566" y="73"/>
                    </a:lnTo>
                    <a:lnTo>
                      <a:pt x="566" y="79"/>
                    </a:lnTo>
                    <a:lnTo>
                      <a:pt x="566" y="80"/>
                    </a:lnTo>
                    <a:lnTo>
                      <a:pt x="564" y="82"/>
                    </a:lnTo>
                    <a:lnTo>
                      <a:pt x="564" y="84"/>
                    </a:lnTo>
                    <a:lnTo>
                      <a:pt x="569" y="87"/>
                    </a:lnTo>
                    <a:lnTo>
                      <a:pt x="576" y="97"/>
                    </a:lnTo>
                    <a:lnTo>
                      <a:pt x="581" y="101"/>
                    </a:lnTo>
                    <a:lnTo>
                      <a:pt x="581" y="102"/>
                    </a:lnTo>
                    <a:lnTo>
                      <a:pt x="579" y="104"/>
                    </a:lnTo>
                    <a:lnTo>
                      <a:pt x="579" y="106"/>
                    </a:lnTo>
                    <a:lnTo>
                      <a:pt x="585" y="109"/>
                    </a:lnTo>
                    <a:lnTo>
                      <a:pt x="586" y="111"/>
                    </a:lnTo>
                    <a:lnTo>
                      <a:pt x="590" y="118"/>
                    </a:lnTo>
                    <a:lnTo>
                      <a:pt x="595" y="120"/>
                    </a:lnTo>
                    <a:lnTo>
                      <a:pt x="596" y="121"/>
                    </a:lnTo>
                    <a:lnTo>
                      <a:pt x="596" y="123"/>
                    </a:lnTo>
                    <a:lnTo>
                      <a:pt x="600" y="131"/>
                    </a:lnTo>
                    <a:lnTo>
                      <a:pt x="605" y="131"/>
                    </a:lnTo>
                    <a:lnTo>
                      <a:pt x="608" y="135"/>
                    </a:lnTo>
                    <a:lnTo>
                      <a:pt x="610" y="133"/>
                    </a:lnTo>
                    <a:lnTo>
                      <a:pt x="614" y="138"/>
                    </a:lnTo>
                    <a:lnTo>
                      <a:pt x="615" y="138"/>
                    </a:lnTo>
                    <a:lnTo>
                      <a:pt x="615" y="140"/>
                    </a:lnTo>
                    <a:lnTo>
                      <a:pt x="615" y="140"/>
                    </a:lnTo>
                    <a:lnTo>
                      <a:pt x="615" y="142"/>
                    </a:lnTo>
                    <a:lnTo>
                      <a:pt x="620" y="142"/>
                    </a:lnTo>
                    <a:lnTo>
                      <a:pt x="622" y="143"/>
                    </a:lnTo>
                    <a:lnTo>
                      <a:pt x="622" y="140"/>
                    </a:lnTo>
                    <a:lnTo>
                      <a:pt x="626" y="143"/>
                    </a:lnTo>
                    <a:lnTo>
                      <a:pt x="629" y="140"/>
                    </a:lnTo>
                    <a:lnTo>
                      <a:pt x="631" y="142"/>
                    </a:lnTo>
                    <a:lnTo>
                      <a:pt x="607" y="171"/>
                    </a:lnTo>
                    <a:lnTo>
                      <a:pt x="602" y="176"/>
                    </a:lnTo>
                    <a:lnTo>
                      <a:pt x="598" y="178"/>
                    </a:lnTo>
                    <a:lnTo>
                      <a:pt x="586" y="184"/>
                    </a:lnTo>
                    <a:lnTo>
                      <a:pt x="585" y="184"/>
                    </a:lnTo>
                    <a:lnTo>
                      <a:pt x="574" y="196"/>
                    </a:lnTo>
                    <a:lnTo>
                      <a:pt x="574" y="198"/>
                    </a:lnTo>
                    <a:lnTo>
                      <a:pt x="574" y="200"/>
                    </a:lnTo>
                    <a:lnTo>
                      <a:pt x="574" y="200"/>
                    </a:lnTo>
                    <a:lnTo>
                      <a:pt x="574" y="205"/>
                    </a:lnTo>
                    <a:lnTo>
                      <a:pt x="567" y="208"/>
                    </a:lnTo>
                    <a:lnTo>
                      <a:pt x="564" y="212"/>
                    </a:lnTo>
                    <a:lnTo>
                      <a:pt x="564" y="217"/>
                    </a:lnTo>
                    <a:lnTo>
                      <a:pt x="564" y="220"/>
                    </a:lnTo>
                    <a:lnTo>
                      <a:pt x="557" y="225"/>
                    </a:lnTo>
                    <a:lnTo>
                      <a:pt x="550" y="227"/>
                    </a:lnTo>
                    <a:lnTo>
                      <a:pt x="549" y="227"/>
                    </a:lnTo>
                    <a:lnTo>
                      <a:pt x="543" y="236"/>
                    </a:lnTo>
                    <a:lnTo>
                      <a:pt x="545" y="239"/>
                    </a:lnTo>
                    <a:lnTo>
                      <a:pt x="543" y="241"/>
                    </a:lnTo>
                    <a:lnTo>
                      <a:pt x="538" y="243"/>
                    </a:lnTo>
                    <a:lnTo>
                      <a:pt x="528" y="246"/>
                    </a:lnTo>
                    <a:lnTo>
                      <a:pt x="523" y="249"/>
                    </a:lnTo>
                    <a:lnTo>
                      <a:pt x="523" y="251"/>
                    </a:lnTo>
                    <a:lnTo>
                      <a:pt x="518" y="253"/>
                    </a:lnTo>
                    <a:lnTo>
                      <a:pt x="511" y="253"/>
                    </a:lnTo>
                    <a:lnTo>
                      <a:pt x="502" y="260"/>
                    </a:lnTo>
                    <a:lnTo>
                      <a:pt x="501" y="261"/>
                    </a:lnTo>
                    <a:lnTo>
                      <a:pt x="499" y="263"/>
                    </a:lnTo>
                    <a:lnTo>
                      <a:pt x="479" y="265"/>
                    </a:lnTo>
                    <a:lnTo>
                      <a:pt x="472" y="266"/>
                    </a:lnTo>
                    <a:lnTo>
                      <a:pt x="451" y="268"/>
                    </a:lnTo>
                    <a:lnTo>
                      <a:pt x="451" y="268"/>
                    </a:lnTo>
                    <a:lnTo>
                      <a:pt x="407" y="273"/>
                    </a:lnTo>
                    <a:lnTo>
                      <a:pt x="405" y="273"/>
                    </a:lnTo>
                    <a:lnTo>
                      <a:pt x="388" y="273"/>
                    </a:lnTo>
                    <a:lnTo>
                      <a:pt x="364" y="275"/>
                    </a:lnTo>
                    <a:lnTo>
                      <a:pt x="362" y="275"/>
                    </a:lnTo>
                    <a:lnTo>
                      <a:pt x="350" y="278"/>
                    </a:lnTo>
                    <a:lnTo>
                      <a:pt x="321" y="280"/>
                    </a:lnTo>
                    <a:lnTo>
                      <a:pt x="304" y="282"/>
                    </a:lnTo>
                    <a:lnTo>
                      <a:pt x="285" y="282"/>
                    </a:lnTo>
                    <a:lnTo>
                      <a:pt x="267" y="284"/>
                    </a:lnTo>
                    <a:lnTo>
                      <a:pt x="260" y="284"/>
                    </a:lnTo>
                    <a:close/>
                    <a:moveTo>
                      <a:pt x="3" y="321"/>
                    </a:moveTo>
                    <a:lnTo>
                      <a:pt x="0" y="319"/>
                    </a:lnTo>
                    <a:lnTo>
                      <a:pt x="0" y="318"/>
                    </a:lnTo>
                    <a:lnTo>
                      <a:pt x="0" y="316"/>
                    </a:lnTo>
                    <a:lnTo>
                      <a:pt x="3" y="314"/>
                    </a:lnTo>
                    <a:lnTo>
                      <a:pt x="5" y="314"/>
                    </a:lnTo>
                    <a:lnTo>
                      <a:pt x="7" y="316"/>
                    </a:lnTo>
                    <a:lnTo>
                      <a:pt x="9" y="318"/>
                    </a:lnTo>
                    <a:lnTo>
                      <a:pt x="7" y="321"/>
                    </a:lnTo>
                    <a:lnTo>
                      <a:pt x="9" y="321"/>
                    </a:lnTo>
                    <a:lnTo>
                      <a:pt x="3" y="321"/>
                    </a:lnTo>
                    <a:close/>
                  </a:path>
                </a:pathLst>
              </a:custGeom>
              <a:solidFill>
                <a:sysClr val="window" lastClr="FFFFFF">
                  <a:lumMod val="85000"/>
                </a:sysClr>
              </a:solidFill>
              <a:ln w="6350" cap="flat" cmpd="sng">
                <a:solidFill>
                  <a:sysClr val="window" lastClr="FFFFFF"/>
                </a:solid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78" name="Freeform 38">
                <a:extLst>
                  <a:ext uri="{FF2B5EF4-FFF2-40B4-BE49-F238E27FC236}">
                    <a16:creationId xmlns:a16="http://schemas.microsoft.com/office/drawing/2014/main" id="{52101960-16C9-6764-5A2F-3924AFD152C5}"/>
                  </a:ext>
                </a:extLst>
              </p:cNvPr>
              <p:cNvSpPr>
                <a:spLocks/>
              </p:cNvSpPr>
              <p:nvPr/>
            </p:nvSpPr>
            <p:spPr bwMode="gray">
              <a:xfrm>
                <a:off x="4438950" y="3561316"/>
                <a:ext cx="1016075" cy="547489"/>
              </a:xfrm>
              <a:custGeom>
                <a:avLst/>
                <a:gdLst/>
                <a:ahLst/>
                <a:cxnLst>
                  <a:cxn ang="0">
                    <a:pos x="564" y="340"/>
                  </a:cxn>
                  <a:cxn ang="0">
                    <a:pos x="531" y="340"/>
                  </a:cxn>
                  <a:cxn ang="0">
                    <a:pos x="513" y="340"/>
                  </a:cxn>
                  <a:cxn ang="0">
                    <a:pos x="449" y="340"/>
                  </a:cxn>
                  <a:cxn ang="0">
                    <a:pos x="388" y="338"/>
                  </a:cxn>
                  <a:cxn ang="0">
                    <a:pos x="333" y="338"/>
                  </a:cxn>
                  <a:cxn ang="0">
                    <a:pos x="297" y="337"/>
                  </a:cxn>
                  <a:cxn ang="0">
                    <a:pos x="220" y="335"/>
                  </a:cxn>
                  <a:cxn ang="0">
                    <a:pos x="173" y="333"/>
                  </a:cxn>
                  <a:cxn ang="0">
                    <a:pos x="120" y="330"/>
                  </a:cxn>
                  <a:cxn ang="0">
                    <a:pos x="82" y="328"/>
                  </a:cxn>
                  <a:cxn ang="0">
                    <a:pos x="2" y="325"/>
                  </a:cxn>
                  <a:cxn ang="0">
                    <a:pos x="2" y="282"/>
                  </a:cxn>
                  <a:cxn ang="0">
                    <a:pos x="5" y="244"/>
                  </a:cxn>
                  <a:cxn ang="0">
                    <a:pos x="8" y="186"/>
                  </a:cxn>
                  <a:cxn ang="0">
                    <a:pos x="10" y="140"/>
                  </a:cxn>
                  <a:cxn ang="0">
                    <a:pos x="14" y="94"/>
                  </a:cxn>
                  <a:cxn ang="0">
                    <a:pos x="17" y="46"/>
                  </a:cxn>
                  <a:cxn ang="0">
                    <a:pos x="72" y="3"/>
                  </a:cxn>
                  <a:cxn ang="0">
                    <a:pos x="125" y="5"/>
                  </a:cxn>
                  <a:cxn ang="0">
                    <a:pos x="171" y="8"/>
                  </a:cxn>
                  <a:cxn ang="0">
                    <a:pos x="217" y="10"/>
                  </a:cxn>
                  <a:cxn ang="0">
                    <a:pos x="263" y="12"/>
                  </a:cxn>
                  <a:cxn ang="0">
                    <a:pos x="309" y="14"/>
                  </a:cxn>
                  <a:cxn ang="0">
                    <a:pos x="355" y="14"/>
                  </a:cxn>
                  <a:cxn ang="0">
                    <a:pos x="402" y="15"/>
                  </a:cxn>
                  <a:cxn ang="0">
                    <a:pos x="448" y="15"/>
                  </a:cxn>
                  <a:cxn ang="0">
                    <a:pos x="494" y="15"/>
                  </a:cxn>
                  <a:cxn ang="0">
                    <a:pos x="531" y="15"/>
                  </a:cxn>
                  <a:cxn ang="0">
                    <a:pos x="569" y="15"/>
                  </a:cxn>
                  <a:cxn ang="0">
                    <a:pos x="578" y="22"/>
                  </a:cxn>
                  <a:cxn ang="0">
                    <a:pos x="583" y="26"/>
                  </a:cxn>
                  <a:cxn ang="0">
                    <a:pos x="590" y="29"/>
                  </a:cxn>
                  <a:cxn ang="0">
                    <a:pos x="593" y="26"/>
                  </a:cxn>
                  <a:cxn ang="0">
                    <a:pos x="600" y="26"/>
                  </a:cxn>
                  <a:cxn ang="0">
                    <a:pos x="602" y="32"/>
                  </a:cxn>
                  <a:cxn ang="0">
                    <a:pos x="603" y="34"/>
                  </a:cxn>
                  <a:cxn ang="0">
                    <a:pos x="600" y="38"/>
                  </a:cxn>
                  <a:cxn ang="0">
                    <a:pos x="602" y="41"/>
                  </a:cxn>
                  <a:cxn ang="0">
                    <a:pos x="605" y="41"/>
                  </a:cxn>
                  <a:cxn ang="0">
                    <a:pos x="603" y="44"/>
                  </a:cxn>
                  <a:cxn ang="0">
                    <a:pos x="598" y="43"/>
                  </a:cxn>
                  <a:cxn ang="0">
                    <a:pos x="596" y="49"/>
                  </a:cxn>
                  <a:cxn ang="0">
                    <a:pos x="590" y="55"/>
                  </a:cxn>
                  <a:cxn ang="0">
                    <a:pos x="586" y="63"/>
                  </a:cxn>
                  <a:cxn ang="0">
                    <a:pos x="591" y="70"/>
                  </a:cxn>
                  <a:cxn ang="0">
                    <a:pos x="596" y="75"/>
                  </a:cxn>
                  <a:cxn ang="0">
                    <a:pos x="602" y="82"/>
                  </a:cxn>
                  <a:cxn ang="0">
                    <a:pos x="603" y="85"/>
                  </a:cxn>
                  <a:cxn ang="0">
                    <a:pos x="605" y="92"/>
                  </a:cxn>
                  <a:cxn ang="0">
                    <a:pos x="610" y="101"/>
                  </a:cxn>
                  <a:cxn ang="0">
                    <a:pos x="617" y="104"/>
                  </a:cxn>
                  <a:cxn ang="0">
                    <a:pos x="625" y="106"/>
                  </a:cxn>
                  <a:cxn ang="0">
                    <a:pos x="629" y="108"/>
                  </a:cxn>
                  <a:cxn ang="0">
                    <a:pos x="627" y="118"/>
                  </a:cxn>
                  <a:cxn ang="0">
                    <a:pos x="629" y="150"/>
                  </a:cxn>
                  <a:cxn ang="0">
                    <a:pos x="629" y="188"/>
                  </a:cxn>
                  <a:cxn ang="0">
                    <a:pos x="629" y="227"/>
                  </a:cxn>
                  <a:cxn ang="0">
                    <a:pos x="629" y="268"/>
                  </a:cxn>
                  <a:cxn ang="0">
                    <a:pos x="631" y="302"/>
                  </a:cxn>
                  <a:cxn ang="0">
                    <a:pos x="631" y="338"/>
                  </a:cxn>
                  <a:cxn ang="0">
                    <a:pos x="591" y="338"/>
                  </a:cxn>
                </a:cxnLst>
                <a:rect l="0" t="0" r="r" b="b"/>
                <a:pathLst>
                  <a:path w="631" h="340">
                    <a:moveTo>
                      <a:pt x="591" y="338"/>
                    </a:moveTo>
                    <a:lnTo>
                      <a:pt x="564" y="340"/>
                    </a:lnTo>
                    <a:lnTo>
                      <a:pt x="554" y="340"/>
                    </a:lnTo>
                    <a:lnTo>
                      <a:pt x="531" y="340"/>
                    </a:lnTo>
                    <a:lnTo>
                      <a:pt x="516" y="340"/>
                    </a:lnTo>
                    <a:lnTo>
                      <a:pt x="513" y="340"/>
                    </a:lnTo>
                    <a:lnTo>
                      <a:pt x="468" y="340"/>
                    </a:lnTo>
                    <a:lnTo>
                      <a:pt x="449" y="340"/>
                    </a:lnTo>
                    <a:lnTo>
                      <a:pt x="417" y="338"/>
                    </a:lnTo>
                    <a:lnTo>
                      <a:pt x="388" y="338"/>
                    </a:lnTo>
                    <a:lnTo>
                      <a:pt x="359" y="338"/>
                    </a:lnTo>
                    <a:lnTo>
                      <a:pt x="333" y="338"/>
                    </a:lnTo>
                    <a:lnTo>
                      <a:pt x="313" y="337"/>
                    </a:lnTo>
                    <a:lnTo>
                      <a:pt x="297" y="337"/>
                    </a:lnTo>
                    <a:lnTo>
                      <a:pt x="258" y="335"/>
                    </a:lnTo>
                    <a:lnTo>
                      <a:pt x="220" y="335"/>
                    </a:lnTo>
                    <a:lnTo>
                      <a:pt x="212" y="335"/>
                    </a:lnTo>
                    <a:lnTo>
                      <a:pt x="173" y="333"/>
                    </a:lnTo>
                    <a:lnTo>
                      <a:pt x="166" y="331"/>
                    </a:lnTo>
                    <a:lnTo>
                      <a:pt x="120" y="330"/>
                    </a:lnTo>
                    <a:lnTo>
                      <a:pt x="92" y="328"/>
                    </a:lnTo>
                    <a:lnTo>
                      <a:pt x="82" y="328"/>
                    </a:lnTo>
                    <a:lnTo>
                      <a:pt x="41" y="326"/>
                    </a:lnTo>
                    <a:lnTo>
                      <a:pt x="2" y="325"/>
                    </a:lnTo>
                    <a:lnTo>
                      <a:pt x="0" y="325"/>
                    </a:lnTo>
                    <a:lnTo>
                      <a:pt x="2" y="282"/>
                    </a:lnTo>
                    <a:lnTo>
                      <a:pt x="3" y="255"/>
                    </a:lnTo>
                    <a:lnTo>
                      <a:pt x="5" y="244"/>
                    </a:lnTo>
                    <a:lnTo>
                      <a:pt x="8" y="188"/>
                    </a:lnTo>
                    <a:lnTo>
                      <a:pt x="8" y="186"/>
                    </a:lnTo>
                    <a:lnTo>
                      <a:pt x="10" y="149"/>
                    </a:lnTo>
                    <a:lnTo>
                      <a:pt x="10" y="140"/>
                    </a:lnTo>
                    <a:lnTo>
                      <a:pt x="14" y="104"/>
                    </a:lnTo>
                    <a:lnTo>
                      <a:pt x="14" y="94"/>
                    </a:lnTo>
                    <a:lnTo>
                      <a:pt x="17" y="46"/>
                    </a:lnTo>
                    <a:lnTo>
                      <a:pt x="17" y="46"/>
                    </a:lnTo>
                    <a:lnTo>
                      <a:pt x="19" y="0"/>
                    </a:lnTo>
                    <a:lnTo>
                      <a:pt x="72" y="3"/>
                    </a:lnTo>
                    <a:lnTo>
                      <a:pt x="79" y="3"/>
                    </a:lnTo>
                    <a:lnTo>
                      <a:pt x="125" y="5"/>
                    </a:lnTo>
                    <a:lnTo>
                      <a:pt x="126" y="5"/>
                    </a:lnTo>
                    <a:lnTo>
                      <a:pt x="171" y="8"/>
                    </a:lnTo>
                    <a:lnTo>
                      <a:pt x="173" y="8"/>
                    </a:lnTo>
                    <a:lnTo>
                      <a:pt x="217" y="10"/>
                    </a:lnTo>
                    <a:lnTo>
                      <a:pt x="253" y="10"/>
                    </a:lnTo>
                    <a:lnTo>
                      <a:pt x="263" y="12"/>
                    </a:lnTo>
                    <a:lnTo>
                      <a:pt x="290" y="12"/>
                    </a:lnTo>
                    <a:lnTo>
                      <a:pt x="309" y="14"/>
                    </a:lnTo>
                    <a:lnTo>
                      <a:pt x="328" y="14"/>
                    </a:lnTo>
                    <a:lnTo>
                      <a:pt x="355" y="14"/>
                    </a:lnTo>
                    <a:lnTo>
                      <a:pt x="364" y="14"/>
                    </a:lnTo>
                    <a:lnTo>
                      <a:pt x="402" y="15"/>
                    </a:lnTo>
                    <a:lnTo>
                      <a:pt x="439" y="15"/>
                    </a:lnTo>
                    <a:lnTo>
                      <a:pt x="448" y="15"/>
                    </a:lnTo>
                    <a:lnTo>
                      <a:pt x="475" y="15"/>
                    </a:lnTo>
                    <a:lnTo>
                      <a:pt x="494" y="15"/>
                    </a:lnTo>
                    <a:lnTo>
                      <a:pt x="513" y="15"/>
                    </a:lnTo>
                    <a:lnTo>
                      <a:pt x="531" y="15"/>
                    </a:lnTo>
                    <a:lnTo>
                      <a:pt x="567" y="15"/>
                    </a:lnTo>
                    <a:lnTo>
                      <a:pt x="569" y="15"/>
                    </a:lnTo>
                    <a:lnTo>
                      <a:pt x="574" y="22"/>
                    </a:lnTo>
                    <a:lnTo>
                      <a:pt x="578" y="22"/>
                    </a:lnTo>
                    <a:lnTo>
                      <a:pt x="579" y="26"/>
                    </a:lnTo>
                    <a:lnTo>
                      <a:pt x="583" y="26"/>
                    </a:lnTo>
                    <a:lnTo>
                      <a:pt x="586" y="29"/>
                    </a:lnTo>
                    <a:lnTo>
                      <a:pt x="590" y="29"/>
                    </a:lnTo>
                    <a:lnTo>
                      <a:pt x="591" y="27"/>
                    </a:lnTo>
                    <a:lnTo>
                      <a:pt x="593" y="26"/>
                    </a:lnTo>
                    <a:lnTo>
                      <a:pt x="598" y="26"/>
                    </a:lnTo>
                    <a:lnTo>
                      <a:pt x="600" y="26"/>
                    </a:lnTo>
                    <a:lnTo>
                      <a:pt x="600" y="31"/>
                    </a:lnTo>
                    <a:lnTo>
                      <a:pt x="602" y="32"/>
                    </a:lnTo>
                    <a:lnTo>
                      <a:pt x="603" y="34"/>
                    </a:lnTo>
                    <a:lnTo>
                      <a:pt x="603" y="34"/>
                    </a:lnTo>
                    <a:lnTo>
                      <a:pt x="603" y="38"/>
                    </a:lnTo>
                    <a:lnTo>
                      <a:pt x="600" y="38"/>
                    </a:lnTo>
                    <a:lnTo>
                      <a:pt x="600" y="39"/>
                    </a:lnTo>
                    <a:lnTo>
                      <a:pt x="602" y="41"/>
                    </a:lnTo>
                    <a:lnTo>
                      <a:pt x="605" y="41"/>
                    </a:lnTo>
                    <a:lnTo>
                      <a:pt x="605" y="41"/>
                    </a:lnTo>
                    <a:lnTo>
                      <a:pt x="605" y="43"/>
                    </a:lnTo>
                    <a:lnTo>
                      <a:pt x="603" y="44"/>
                    </a:lnTo>
                    <a:lnTo>
                      <a:pt x="600" y="44"/>
                    </a:lnTo>
                    <a:lnTo>
                      <a:pt x="598" y="43"/>
                    </a:lnTo>
                    <a:lnTo>
                      <a:pt x="598" y="44"/>
                    </a:lnTo>
                    <a:lnTo>
                      <a:pt x="596" y="49"/>
                    </a:lnTo>
                    <a:lnTo>
                      <a:pt x="593" y="51"/>
                    </a:lnTo>
                    <a:lnTo>
                      <a:pt x="590" y="55"/>
                    </a:lnTo>
                    <a:lnTo>
                      <a:pt x="591" y="60"/>
                    </a:lnTo>
                    <a:lnTo>
                      <a:pt x="586" y="63"/>
                    </a:lnTo>
                    <a:lnTo>
                      <a:pt x="586" y="65"/>
                    </a:lnTo>
                    <a:lnTo>
                      <a:pt x="591" y="70"/>
                    </a:lnTo>
                    <a:lnTo>
                      <a:pt x="591" y="73"/>
                    </a:lnTo>
                    <a:lnTo>
                      <a:pt x="596" y="75"/>
                    </a:lnTo>
                    <a:lnTo>
                      <a:pt x="598" y="79"/>
                    </a:lnTo>
                    <a:lnTo>
                      <a:pt x="602" y="82"/>
                    </a:lnTo>
                    <a:lnTo>
                      <a:pt x="603" y="82"/>
                    </a:lnTo>
                    <a:lnTo>
                      <a:pt x="603" y="85"/>
                    </a:lnTo>
                    <a:lnTo>
                      <a:pt x="603" y="89"/>
                    </a:lnTo>
                    <a:lnTo>
                      <a:pt x="605" y="92"/>
                    </a:lnTo>
                    <a:lnTo>
                      <a:pt x="608" y="94"/>
                    </a:lnTo>
                    <a:lnTo>
                      <a:pt x="610" y="101"/>
                    </a:lnTo>
                    <a:lnTo>
                      <a:pt x="614" y="101"/>
                    </a:lnTo>
                    <a:lnTo>
                      <a:pt x="617" y="104"/>
                    </a:lnTo>
                    <a:lnTo>
                      <a:pt x="622" y="104"/>
                    </a:lnTo>
                    <a:lnTo>
                      <a:pt x="625" y="106"/>
                    </a:lnTo>
                    <a:lnTo>
                      <a:pt x="627" y="106"/>
                    </a:lnTo>
                    <a:lnTo>
                      <a:pt x="629" y="108"/>
                    </a:lnTo>
                    <a:lnTo>
                      <a:pt x="627" y="111"/>
                    </a:lnTo>
                    <a:lnTo>
                      <a:pt x="627" y="118"/>
                    </a:lnTo>
                    <a:lnTo>
                      <a:pt x="627" y="140"/>
                    </a:lnTo>
                    <a:lnTo>
                      <a:pt x="629" y="150"/>
                    </a:lnTo>
                    <a:lnTo>
                      <a:pt x="627" y="179"/>
                    </a:lnTo>
                    <a:lnTo>
                      <a:pt x="629" y="188"/>
                    </a:lnTo>
                    <a:lnTo>
                      <a:pt x="629" y="224"/>
                    </a:lnTo>
                    <a:lnTo>
                      <a:pt x="629" y="227"/>
                    </a:lnTo>
                    <a:lnTo>
                      <a:pt x="629" y="265"/>
                    </a:lnTo>
                    <a:lnTo>
                      <a:pt x="629" y="268"/>
                    </a:lnTo>
                    <a:lnTo>
                      <a:pt x="631" y="299"/>
                    </a:lnTo>
                    <a:lnTo>
                      <a:pt x="631" y="302"/>
                    </a:lnTo>
                    <a:lnTo>
                      <a:pt x="631" y="331"/>
                    </a:lnTo>
                    <a:lnTo>
                      <a:pt x="631" y="338"/>
                    </a:lnTo>
                    <a:lnTo>
                      <a:pt x="595" y="338"/>
                    </a:lnTo>
                    <a:lnTo>
                      <a:pt x="591" y="338"/>
                    </a:lnTo>
                    <a:close/>
                  </a:path>
                </a:pathLst>
              </a:custGeom>
              <a:solidFill>
                <a:sysClr val="window" lastClr="FFFFFF">
                  <a:lumMod val="85000"/>
                </a:sysClr>
              </a:solidFill>
              <a:ln w="6350" cap="flat" cmpd="sng">
                <a:solidFill>
                  <a:sysClr val="window" lastClr="FFFFFF"/>
                </a:solid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79" name="Freeform 39">
                <a:extLst>
                  <a:ext uri="{FF2B5EF4-FFF2-40B4-BE49-F238E27FC236}">
                    <a16:creationId xmlns:a16="http://schemas.microsoft.com/office/drawing/2014/main" id="{60C56B46-B0CD-020F-6F49-2B626B1494E0}"/>
                  </a:ext>
                </a:extLst>
              </p:cNvPr>
              <p:cNvSpPr>
                <a:spLocks noEditPoints="1"/>
              </p:cNvSpPr>
              <p:nvPr/>
            </p:nvSpPr>
            <p:spPr bwMode="gray">
              <a:xfrm>
                <a:off x="6957398" y="3464700"/>
                <a:ext cx="1086928" cy="602238"/>
              </a:xfrm>
              <a:custGeom>
                <a:avLst/>
                <a:gdLst/>
                <a:ahLst/>
                <a:cxnLst>
                  <a:cxn ang="0">
                    <a:pos x="273" y="338"/>
                  </a:cxn>
                  <a:cxn ang="0">
                    <a:pos x="155" y="352"/>
                  </a:cxn>
                  <a:cxn ang="0">
                    <a:pos x="70" y="366"/>
                  </a:cxn>
                  <a:cxn ang="0">
                    <a:pos x="1" y="373"/>
                  </a:cxn>
                  <a:cxn ang="0">
                    <a:pos x="42" y="354"/>
                  </a:cxn>
                  <a:cxn ang="0">
                    <a:pos x="63" y="330"/>
                  </a:cxn>
                  <a:cxn ang="0">
                    <a:pos x="73" y="309"/>
                  </a:cxn>
                  <a:cxn ang="0">
                    <a:pos x="131" y="256"/>
                  </a:cxn>
                  <a:cxn ang="0">
                    <a:pos x="142" y="275"/>
                  </a:cxn>
                  <a:cxn ang="0">
                    <a:pos x="155" y="284"/>
                  </a:cxn>
                  <a:cxn ang="0">
                    <a:pos x="181" y="272"/>
                  </a:cxn>
                  <a:cxn ang="0">
                    <a:pos x="215" y="267"/>
                  </a:cxn>
                  <a:cxn ang="0">
                    <a:pos x="229" y="253"/>
                  </a:cxn>
                  <a:cxn ang="0">
                    <a:pos x="237" y="253"/>
                  </a:cxn>
                  <a:cxn ang="0">
                    <a:pos x="260" y="244"/>
                  </a:cxn>
                  <a:cxn ang="0">
                    <a:pos x="266" y="233"/>
                  </a:cxn>
                  <a:cxn ang="0">
                    <a:pos x="266" y="217"/>
                  </a:cxn>
                  <a:cxn ang="0">
                    <a:pos x="273" y="197"/>
                  </a:cxn>
                  <a:cxn ang="0">
                    <a:pos x="287" y="171"/>
                  </a:cxn>
                  <a:cxn ang="0">
                    <a:pos x="297" y="145"/>
                  </a:cxn>
                  <a:cxn ang="0">
                    <a:pos x="301" y="121"/>
                  </a:cxn>
                  <a:cxn ang="0">
                    <a:pos x="336" y="121"/>
                  </a:cxn>
                  <a:cxn ang="0">
                    <a:pos x="347" y="80"/>
                  </a:cxn>
                  <a:cxn ang="0">
                    <a:pos x="371" y="62"/>
                  </a:cxn>
                  <a:cxn ang="0">
                    <a:pos x="384" y="50"/>
                  </a:cxn>
                  <a:cxn ang="0">
                    <a:pos x="391" y="34"/>
                  </a:cxn>
                  <a:cxn ang="0">
                    <a:pos x="395" y="10"/>
                  </a:cxn>
                  <a:cxn ang="0">
                    <a:pos x="441" y="26"/>
                  </a:cxn>
                  <a:cxn ang="0">
                    <a:pos x="454" y="5"/>
                  </a:cxn>
                  <a:cxn ang="0">
                    <a:pos x="465" y="19"/>
                  </a:cxn>
                  <a:cxn ang="0">
                    <a:pos x="489" y="27"/>
                  </a:cxn>
                  <a:cxn ang="0">
                    <a:pos x="511" y="45"/>
                  </a:cxn>
                  <a:cxn ang="0">
                    <a:pos x="509" y="60"/>
                  </a:cxn>
                  <a:cxn ang="0">
                    <a:pos x="495" y="92"/>
                  </a:cxn>
                  <a:cxn ang="0">
                    <a:pos x="562" y="113"/>
                  </a:cxn>
                  <a:cxn ang="0">
                    <a:pos x="596" y="135"/>
                  </a:cxn>
                  <a:cxn ang="0">
                    <a:pos x="571" y="150"/>
                  </a:cxn>
                  <a:cxn ang="0">
                    <a:pos x="598" y="169"/>
                  </a:cxn>
                  <a:cxn ang="0">
                    <a:pos x="605" y="192"/>
                  </a:cxn>
                  <a:cxn ang="0">
                    <a:pos x="598" y="197"/>
                  </a:cxn>
                  <a:cxn ang="0">
                    <a:pos x="600" y="212"/>
                  </a:cxn>
                  <a:cxn ang="0">
                    <a:pos x="612" y="224"/>
                  </a:cxn>
                  <a:cxn ang="0">
                    <a:pos x="581" y="219"/>
                  </a:cxn>
                  <a:cxn ang="0">
                    <a:pos x="557" y="202"/>
                  </a:cxn>
                  <a:cxn ang="0">
                    <a:pos x="577" y="217"/>
                  </a:cxn>
                  <a:cxn ang="0">
                    <a:pos x="598" y="238"/>
                  </a:cxn>
                  <a:cxn ang="0">
                    <a:pos x="612" y="243"/>
                  </a:cxn>
                  <a:cxn ang="0">
                    <a:pos x="622" y="233"/>
                  </a:cxn>
                  <a:cxn ang="0">
                    <a:pos x="648" y="250"/>
                  </a:cxn>
                  <a:cxn ang="0">
                    <a:pos x="605" y="277"/>
                  </a:cxn>
                  <a:cxn ang="0">
                    <a:pos x="487" y="301"/>
                  </a:cxn>
                  <a:cxn ang="0">
                    <a:pos x="673" y="99"/>
                  </a:cxn>
                  <a:cxn ang="0">
                    <a:pos x="670" y="113"/>
                  </a:cxn>
                  <a:cxn ang="0">
                    <a:pos x="637" y="142"/>
                  </a:cxn>
                  <a:cxn ang="0">
                    <a:pos x="644" y="109"/>
                  </a:cxn>
                  <a:cxn ang="0">
                    <a:pos x="646" y="162"/>
                  </a:cxn>
                  <a:cxn ang="0">
                    <a:pos x="639" y="205"/>
                  </a:cxn>
                  <a:cxn ang="0">
                    <a:pos x="636" y="161"/>
                  </a:cxn>
                </a:cxnLst>
                <a:rect l="0" t="0" r="r" b="b"/>
                <a:pathLst>
                  <a:path w="675" h="374">
                    <a:moveTo>
                      <a:pt x="383" y="321"/>
                    </a:moveTo>
                    <a:lnTo>
                      <a:pt x="377" y="321"/>
                    </a:lnTo>
                    <a:lnTo>
                      <a:pt x="352" y="327"/>
                    </a:lnTo>
                    <a:lnTo>
                      <a:pt x="335" y="330"/>
                    </a:lnTo>
                    <a:lnTo>
                      <a:pt x="309" y="333"/>
                    </a:lnTo>
                    <a:lnTo>
                      <a:pt x="307" y="333"/>
                    </a:lnTo>
                    <a:lnTo>
                      <a:pt x="273" y="338"/>
                    </a:lnTo>
                    <a:lnTo>
                      <a:pt x="260" y="340"/>
                    </a:lnTo>
                    <a:lnTo>
                      <a:pt x="239" y="344"/>
                    </a:lnTo>
                    <a:lnTo>
                      <a:pt x="234" y="344"/>
                    </a:lnTo>
                    <a:lnTo>
                      <a:pt x="196" y="349"/>
                    </a:lnTo>
                    <a:lnTo>
                      <a:pt x="169" y="352"/>
                    </a:lnTo>
                    <a:lnTo>
                      <a:pt x="171" y="349"/>
                    </a:lnTo>
                    <a:lnTo>
                      <a:pt x="155" y="352"/>
                    </a:lnTo>
                    <a:lnTo>
                      <a:pt x="148" y="352"/>
                    </a:lnTo>
                    <a:lnTo>
                      <a:pt x="147" y="354"/>
                    </a:lnTo>
                    <a:lnTo>
                      <a:pt x="128" y="357"/>
                    </a:lnTo>
                    <a:lnTo>
                      <a:pt x="123" y="357"/>
                    </a:lnTo>
                    <a:lnTo>
                      <a:pt x="116" y="359"/>
                    </a:lnTo>
                    <a:lnTo>
                      <a:pt x="90" y="362"/>
                    </a:lnTo>
                    <a:lnTo>
                      <a:pt x="70" y="366"/>
                    </a:lnTo>
                    <a:lnTo>
                      <a:pt x="58" y="368"/>
                    </a:lnTo>
                    <a:lnTo>
                      <a:pt x="39" y="371"/>
                    </a:lnTo>
                    <a:lnTo>
                      <a:pt x="36" y="371"/>
                    </a:lnTo>
                    <a:lnTo>
                      <a:pt x="34" y="369"/>
                    </a:lnTo>
                    <a:lnTo>
                      <a:pt x="17" y="373"/>
                    </a:lnTo>
                    <a:lnTo>
                      <a:pt x="0" y="374"/>
                    </a:lnTo>
                    <a:lnTo>
                      <a:pt x="1" y="373"/>
                    </a:lnTo>
                    <a:lnTo>
                      <a:pt x="10" y="366"/>
                    </a:lnTo>
                    <a:lnTo>
                      <a:pt x="17" y="366"/>
                    </a:lnTo>
                    <a:lnTo>
                      <a:pt x="22" y="364"/>
                    </a:lnTo>
                    <a:lnTo>
                      <a:pt x="22" y="362"/>
                    </a:lnTo>
                    <a:lnTo>
                      <a:pt x="27" y="359"/>
                    </a:lnTo>
                    <a:lnTo>
                      <a:pt x="37" y="356"/>
                    </a:lnTo>
                    <a:lnTo>
                      <a:pt x="42" y="354"/>
                    </a:lnTo>
                    <a:lnTo>
                      <a:pt x="44" y="352"/>
                    </a:lnTo>
                    <a:lnTo>
                      <a:pt x="42" y="349"/>
                    </a:lnTo>
                    <a:lnTo>
                      <a:pt x="48" y="340"/>
                    </a:lnTo>
                    <a:lnTo>
                      <a:pt x="49" y="340"/>
                    </a:lnTo>
                    <a:lnTo>
                      <a:pt x="56" y="338"/>
                    </a:lnTo>
                    <a:lnTo>
                      <a:pt x="63" y="333"/>
                    </a:lnTo>
                    <a:lnTo>
                      <a:pt x="63" y="330"/>
                    </a:lnTo>
                    <a:lnTo>
                      <a:pt x="63" y="325"/>
                    </a:lnTo>
                    <a:lnTo>
                      <a:pt x="66" y="321"/>
                    </a:lnTo>
                    <a:lnTo>
                      <a:pt x="73" y="318"/>
                    </a:lnTo>
                    <a:lnTo>
                      <a:pt x="73" y="313"/>
                    </a:lnTo>
                    <a:lnTo>
                      <a:pt x="73" y="313"/>
                    </a:lnTo>
                    <a:lnTo>
                      <a:pt x="73" y="311"/>
                    </a:lnTo>
                    <a:lnTo>
                      <a:pt x="73" y="309"/>
                    </a:lnTo>
                    <a:lnTo>
                      <a:pt x="84" y="297"/>
                    </a:lnTo>
                    <a:lnTo>
                      <a:pt x="85" y="297"/>
                    </a:lnTo>
                    <a:lnTo>
                      <a:pt x="97" y="291"/>
                    </a:lnTo>
                    <a:lnTo>
                      <a:pt x="101" y="289"/>
                    </a:lnTo>
                    <a:lnTo>
                      <a:pt x="106" y="284"/>
                    </a:lnTo>
                    <a:lnTo>
                      <a:pt x="130" y="255"/>
                    </a:lnTo>
                    <a:lnTo>
                      <a:pt x="131" y="256"/>
                    </a:lnTo>
                    <a:lnTo>
                      <a:pt x="131" y="258"/>
                    </a:lnTo>
                    <a:lnTo>
                      <a:pt x="130" y="260"/>
                    </a:lnTo>
                    <a:lnTo>
                      <a:pt x="128" y="262"/>
                    </a:lnTo>
                    <a:lnTo>
                      <a:pt x="135" y="267"/>
                    </a:lnTo>
                    <a:lnTo>
                      <a:pt x="135" y="272"/>
                    </a:lnTo>
                    <a:lnTo>
                      <a:pt x="138" y="274"/>
                    </a:lnTo>
                    <a:lnTo>
                      <a:pt x="142" y="275"/>
                    </a:lnTo>
                    <a:lnTo>
                      <a:pt x="142" y="277"/>
                    </a:lnTo>
                    <a:lnTo>
                      <a:pt x="143" y="279"/>
                    </a:lnTo>
                    <a:lnTo>
                      <a:pt x="145" y="280"/>
                    </a:lnTo>
                    <a:lnTo>
                      <a:pt x="147" y="279"/>
                    </a:lnTo>
                    <a:lnTo>
                      <a:pt x="152" y="280"/>
                    </a:lnTo>
                    <a:lnTo>
                      <a:pt x="152" y="282"/>
                    </a:lnTo>
                    <a:lnTo>
                      <a:pt x="155" y="284"/>
                    </a:lnTo>
                    <a:lnTo>
                      <a:pt x="159" y="285"/>
                    </a:lnTo>
                    <a:lnTo>
                      <a:pt x="169" y="284"/>
                    </a:lnTo>
                    <a:lnTo>
                      <a:pt x="172" y="280"/>
                    </a:lnTo>
                    <a:lnTo>
                      <a:pt x="172" y="279"/>
                    </a:lnTo>
                    <a:lnTo>
                      <a:pt x="174" y="279"/>
                    </a:lnTo>
                    <a:lnTo>
                      <a:pt x="181" y="274"/>
                    </a:lnTo>
                    <a:lnTo>
                      <a:pt x="181" y="272"/>
                    </a:lnTo>
                    <a:lnTo>
                      <a:pt x="183" y="268"/>
                    </a:lnTo>
                    <a:lnTo>
                      <a:pt x="188" y="272"/>
                    </a:lnTo>
                    <a:lnTo>
                      <a:pt x="196" y="277"/>
                    </a:lnTo>
                    <a:lnTo>
                      <a:pt x="201" y="272"/>
                    </a:lnTo>
                    <a:lnTo>
                      <a:pt x="212" y="268"/>
                    </a:lnTo>
                    <a:lnTo>
                      <a:pt x="215" y="267"/>
                    </a:lnTo>
                    <a:lnTo>
                      <a:pt x="215" y="267"/>
                    </a:lnTo>
                    <a:lnTo>
                      <a:pt x="217" y="267"/>
                    </a:lnTo>
                    <a:lnTo>
                      <a:pt x="219" y="267"/>
                    </a:lnTo>
                    <a:lnTo>
                      <a:pt x="225" y="262"/>
                    </a:lnTo>
                    <a:lnTo>
                      <a:pt x="225" y="260"/>
                    </a:lnTo>
                    <a:lnTo>
                      <a:pt x="222" y="256"/>
                    </a:lnTo>
                    <a:lnTo>
                      <a:pt x="224" y="251"/>
                    </a:lnTo>
                    <a:lnTo>
                      <a:pt x="229" y="253"/>
                    </a:lnTo>
                    <a:lnTo>
                      <a:pt x="229" y="255"/>
                    </a:lnTo>
                    <a:lnTo>
                      <a:pt x="232" y="255"/>
                    </a:lnTo>
                    <a:lnTo>
                      <a:pt x="232" y="256"/>
                    </a:lnTo>
                    <a:lnTo>
                      <a:pt x="234" y="255"/>
                    </a:lnTo>
                    <a:lnTo>
                      <a:pt x="234" y="255"/>
                    </a:lnTo>
                    <a:lnTo>
                      <a:pt x="234" y="253"/>
                    </a:lnTo>
                    <a:lnTo>
                      <a:pt x="237" y="253"/>
                    </a:lnTo>
                    <a:lnTo>
                      <a:pt x="244" y="246"/>
                    </a:lnTo>
                    <a:lnTo>
                      <a:pt x="249" y="243"/>
                    </a:lnTo>
                    <a:lnTo>
                      <a:pt x="251" y="241"/>
                    </a:lnTo>
                    <a:lnTo>
                      <a:pt x="254" y="243"/>
                    </a:lnTo>
                    <a:lnTo>
                      <a:pt x="254" y="246"/>
                    </a:lnTo>
                    <a:lnTo>
                      <a:pt x="256" y="246"/>
                    </a:lnTo>
                    <a:lnTo>
                      <a:pt x="260" y="244"/>
                    </a:lnTo>
                    <a:lnTo>
                      <a:pt x="261" y="241"/>
                    </a:lnTo>
                    <a:lnTo>
                      <a:pt x="265" y="239"/>
                    </a:lnTo>
                    <a:lnTo>
                      <a:pt x="265" y="238"/>
                    </a:lnTo>
                    <a:lnTo>
                      <a:pt x="270" y="234"/>
                    </a:lnTo>
                    <a:lnTo>
                      <a:pt x="270" y="233"/>
                    </a:lnTo>
                    <a:lnTo>
                      <a:pt x="268" y="233"/>
                    </a:lnTo>
                    <a:lnTo>
                      <a:pt x="266" y="233"/>
                    </a:lnTo>
                    <a:lnTo>
                      <a:pt x="266" y="229"/>
                    </a:lnTo>
                    <a:lnTo>
                      <a:pt x="272" y="226"/>
                    </a:lnTo>
                    <a:lnTo>
                      <a:pt x="273" y="222"/>
                    </a:lnTo>
                    <a:lnTo>
                      <a:pt x="270" y="221"/>
                    </a:lnTo>
                    <a:lnTo>
                      <a:pt x="266" y="221"/>
                    </a:lnTo>
                    <a:lnTo>
                      <a:pt x="265" y="221"/>
                    </a:lnTo>
                    <a:lnTo>
                      <a:pt x="266" y="217"/>
                    </a:lnTo>
                    <a:lnTo>
                      <a:pt x="265" y="217"/>
                    </a:lnTo>
                    <a:lnTo>
                      <a:pt x="268" y="212"/>
                    </a:lnTo>
                    <a:lnTo>
                      <a:pt x="268" y="209"/>
                    </a:lnTo>
                    <a:lnTo>
                      <a:pt x="270" y="205"/>
                    </a:lnTo>
                    <a:lnTo>
                      <a:pt x="270" y="203"/>
                    </a:lnTo>
                    <a:lnTo>
                      <a:pt x="273" y="198"/>
                    </a:lnTo>
                    <a:lnTo>
                      <a:pt x="273" y="197"/>
                    </a:lnTo>
                    <a:lnTo>
                      <a:pt x="273" y="193"/>
                    </a:lnTo>
                    <a:lnTo>
                      <a:pt x="277" y="192"/>
                    </a:lnTo>
                    <a:lnTo>
                      <a:pt x="277" y="190"/>
                    </a:lnTo>
                    <a:lnTo>
                      <a:pt x="280" y="185"/>
                    </a:lnTo>
                    <a:lnTo>
                      <a:pt x="285" y="180"/>
                    </a:lnTo>
                    <a:lnTo>
                      <a:pt x="287" y="174"/>
                    </a:lnTo>
                    <a:lnTo>
                      <a:pt x="287" y="171"/>
                    </a:lnTo>
                    <a:lnTo>
                      <a:pt x="289" y="166"/>
                    </a:lnTo>
                    <a:lnTo>
                      <a:pt x="287" y="164"/>
                    </a:lnTo>
                    <a:lnTo>
                      <a:pt x="289" y="161"/>
                    </a:lnTo>
                    <a:lnTo>
                      <a:pt x="289" y="159"/>
                    </a:lnTo>
                    <a:lnTo>
                      <a:pt x="294" y="150"/>
                    </a:lnTo>
                    <a:lnTo>
                      <a:pt x="297" y="147"/>
                    </a:lnTo>
                    <a:lnTo>
                      <a:pt x="297" y="145"/>
                    </a:lnTo>
                    <a:lnTo>
                      <a:pt x="295" y="144"/>
                    </a:lnTo>
                    <a:lnTo>
                      <a:pt x="295" y="142"/>
                    </a:lnTo>
                    <a:lnTo>
                      <a:pt x="297" y="139"/>
                    </a:lnTo>
                    <a:lnTo>
                      <a:pt x="301" y="137"/>
                    </a:lnTo>
                    <a:lnTo>
                      <a:pt x="301" y="133"/>
                    </a:lnTo>
                    <a:lnTo>
                      <a:pt x="302" y="128"/>
                    </a:lnTo>
                    <a:lnTo>
                      <a:pt x="301" y="121"/>
                    </a:lnTo>
                    <a:lnTo>
                      <a:pt x="302" y="118"/>
                    </a:lnTo>
                    <a:lnTo>
                      <a:pt x="302" y="116"/>
                    </a:lnTo>
                    <a:lnTo>
                      <a:pt x="302" y="111"/>
                    </a:lnTo>
                    <a:lnTo>
                      <a:pt x="313" y="113"/>
                    </a:lnTo>
                    <a:lnTo>
                      <a:pt x="318" y="121"/>
                    </a:lnTo>
                    <a:lnTo>
                      <a:pt x="333" y="125"/>
                    </a:lnTo>
                    <a:lnTo>
                      <a:pt x="336" y="121"/>
                    </a:lnTo>
                    <a:lnTo>
                      <a:pt x="338" y="116"/>
                    </a:lnTo>
                    <a:lnTo>
                      <a:pt x="343" y="96"/>
                    </a:lnTo>
                    <a:lnTo>
                      <a:pt x="345" y="96"/>
                    </a:lnTo>
                    <a:lnTo>
                      <a:pt x="347" y="96"/>
                    </a:lnTo>
                    <a:lnTo>
                      <a:pt x="347" y="91"/>
                    </a:lnTo>
                    <a:lnTo>
                      <a:pt x="348" y="84"/>
                    </a:lnTo>
                    <a:lnTo>
                      <a:pt x="347" y="80"/>
                    </a:lnTo>
                    <a:lnTo>
                      <a:pt x="348" y="80"/>
                    </a:lnTo>
                    <a:lnTo>
                      <a:pt x="352" y="74"/>
                    </a:lnTo>
                    <a:lnTo>
                      <a:pt x="364" y="80"/>
                    </a:lnTo>
                    <a:lnTo>
                      <a:pt x="366" y="74"/>
                    </a:lnTo>
                    <a:lnTo>
                      <a:pt x="367" y="67"/>
                    </a:lnTo>
                    <a:lnTo>
                      <a:pt x="371" y="63"/>
                    </a:lnTo>
                    <a:lnTo>
                      <a:pt x="371" y="62"/>
                    </a:lnTo>
                    <a:lnTo>
                      <a:pt x="372" y="62"/>
                    </a:lnTo>
                    <a:lnTo>
                      <a:pt x="372" y="63"/>
                    </a:lnTo>
                    <a:lnTo>
                      <a:pt x="376" y="62"/>
                    </a:lnTo>
                    <a:lnTo>
                      <a:pt x="377" y="58"/>
                    </a:lnTo>
                    <a:lnTo>
                      <a:pt x="377" y="55"/>
                    </a:lnTo>
                    <a:lnTo>
                      <a:pt x="381" y="55"/>
                    </a:lnTo>
                    <a:lnTo>
                      <a:pt x="384" y="50"/>
                    </a:lnTo>
                    <a:lnTo>
                      <a:pt x="384" y="48"/>
                    </a:lnTo>
                    <a:lnTo>
                      <a:pt x="383" y="48"/>
                    </a:lnTo>
                    <a:lnTo>
                      <a:pt x="384" y="45"/>
                    </a:lnTo>
                    <a:lnTo>
                      <a:pt x="386" y="41"/>
                    </a:lnTo>
                    <a:lnTo>
                      <a:pt x="388" y="38"/>
                    </a:lnTo>
                    <a:lnTo>
                      <a:pt x="391" y="38"/>
                    </a:lnTo>
                    <a:lnTo>
                      <a:pt x="391" y="34"/>
                    </a:lnTo>
                    <a:lnTo>
                      <a:pt x="393" y="31"/>
                    </a:lnTo>
                    <a:lnTo>
                      <a:pt x="391" y="27"/>
                    </a:lnTo>
                    <a:lnTo>
                      <a:pt x="391" y="27"/>
                    </a:lnTo>
                    <a:lnTo>
                      <a:pt x="391" y="22"/>
                    </a:lnTo>
                    <a:lnTo>
                      <a:pt x="391" y="22"/>
                    </a:lnTo>
                    <a:lnTo>
                      <a:pt x="395" y="12"/>
                    </a:lnTo>
                    <a:lnTo>
                      <a:pt x="395" y="10"/>
                    </a:lnTo>
                    <a:lnTo>
                      <a:pt x="393" y="10"/>
                    </a:lnTo>
                    <a:lnTo>
                      <a:pt x="393" y="7"/>
                    </a:lnTo>
                    <a:lnTo>
                      <a:pt x="391" y="0"/>
                    </a:lnTo>
                    <a:lnTo>
                      <a:pt x="398" y="2"/>
                    </a:lnTo>
                    <a:lnTo>
                      <a:pt x="403" y="5"/>
                    </a:lnTo>
                    <a:lnTo>
                      <a:pt x="422" y="15"/>
                    </a:lnTo>
                    <a:lnTo>
                      <a:pt x="441" y="26"/>
                    </a:lnTo>
                    <a:lnTo>
                      <a:pt x="441" y="26"/>
                    </a:lnTo>
                    <a:lnTo>
                      <a:pt x="441" y="19"/>
                    </a:lnTo>
                    <a:lnTo>
                      <a:pt x="442" y="14"/>
                    </a:lnTo>
                    <a:lnTo>
                      <a:pt x="442" y="9"/>
                    </a:lnTo>
                    <a:lnTo>
                      <a:pt x="444" y="5"/>
                    </a:lnTo>
                    <a:lnTo>
                      <a:pt x="449" y="4"/>
                    </a:lnTo>
                    <a:lnTo>
                      <a:pt x="454" y="5"/>
                    </a:lnTo>
                    <a:lnTo>
                      <a:pt x="458" y="4"/>
                    </a:lnTo>
                    <a:lnTo>
                      <a:pt x="461" y="7"/>
                    </a:lnTo>
                    <a:lnTo>
                      <a:pt x="465" y="9"/>
                    </a:lnTo>
                    <a:lnTo>
                      <a:pt x="468" y="10"/>
                    </a:lnTo>
                    <a:lnTo>
                      <a:pt x="468" y="10"/>
                    </a:lnTo>
                    <a:lnTo>
                      <a:pt x="468" y="15"/>
                    </a:lnTo>
                    <a:lnTo>
                      <a:pt x="465" y="19"/>
                    </a:lnTo>
                    <a:lnTo>
                      <a:pt x="466" y="22"/>
                    </a:lnTo>
                    <a:lnTo>
                      <a:pt x="470" y="24"/>
                    </a:lnTo>
                    <a:lnTo>
                      <a:pt x="471" y="26"/>
                    </a:lnTo>
                    <a:lnTo>
                      <a:pt x="473" y="27"/>
                    </a:lnTo>
                    <a:lnTo>
                      <a:pt x="480" y="26"/>
                    </a:lnTo>
                    <a:lnTo>
                      <a:pt x="483" y="26"/>
                    </a:lnTo>
                    <a:lnTo>
                      <a:pt x="489" y="27"/>
                    </a:lnTo>
                    <a:lnTo>
                      <a:pt x="492" y="33"/>
                    </a:lnTo>
                    <a:lnTo>
                      <a:pt x="499" y="33"/>
                    </a:lnTo>
                    <a:lnTo>
                      <a:pt x="502" y="36"/>
                    </a:lnTo>
                    <a:lnTo>
                      <a:pt x="506" y="38"/>
                    </a:lnTo>
                    <a:lnTo>
                      <a:pt x="507" y="39"/>
                    </a:lnTo>
                    <a:lnTo>
                      <a:pt x="511" y="41"/>
                    </a:lnTo>
                    <a:lnTo>
                      <a:pt x="511" y="45"/>
                    </a:lnTo>
                    <a:lnTo>
                      <a:pt x="511" y="46"/>
                    </a:lnTo>
                    <a:lnTo>
                      <a:pt x="511" y="46"/>
                    </a:lnTo>
                    <a:lnTo>
                      <a:pt x="511" y="50"/>
                    </a:lnTo>
                    <a:lnTo>
                      <a:pt x="512" y="56"/>
                    </a:lnTo>
                    <a:lnTo>
                      <a:pt x="512" y="58"/>
                    </a:lnTo>
                    <a:lnTo>
                      <a:pt x="509" y="58"/>
                    </a:lnTo>
                    <a:lnTo>
                      <a:pt x="509" y="60"/>
                    </a:lnTo>
                    <a:lnTo>
                      <a:pt x="507" y="63"/>
                    </a:lnTo>
                    <a:lnTo>
                      <a:pt x="507" y="67"/>
                    </a:lnTo>
                    <a:lnTo>
                      <a:pt x="502" y="70"/>
                    </a:lnTo>
                    <a:lnTo>
                      <a:pt x="502" y="65"/>
                    </a:lnTo>
                    <a:lnTo>
                      <a:pt x="499" y="67"/>
                    </a:lnTo>
                    <a:lnTo>
                      <a:pt x="497" y="84"/>
                    </a:lnTo>
                    <a:lnTo>
                      <a:pt x="495" y="92"/>
                    </a:lnTo>
                    <a:lnTo>
                      <a:pt x="501" y="99"/>
                    </a:lnTo>
                    <a:lnTo>
                      <a:pt x="499" y="101"/>
                    </a:lnTo>
                    <a:lnTo>
                      <a:pt x="506" y="101"/>
                    </a:lnTo>
                    <a:lnTo>
                      <a:pt x="519" y="94"/>
                    </a:lnTo>
                    <a:lnTo>
                      <a:pt x="526" y="103"/>
                    </a:lnTo>
                    <a:lnTo>
                      <a:pt x="533" y="109"/>
                    </a:lnTo>
                    <a:lnTo>
                      <a:pt x="562" y="113"/>
                    </a:lnTo>
                    <a:lnTo>
                      <a:pt x="567" y="118"/>
                    </a:lnTo>
                    <a:lnTo>
                      <a:pt x="567" y="123"/>
                    </a:lnTo>
                    <a:lnTo>
                      <a:pt x="567" y="125"/>
                    </a:lnTo>
                    <a:lnTo>
                      <a:pt x="571" y="123"/>
                    </a:lnTo>
                    <a:lnTo>
                      <a:pt x="584" y="127"/>
                    </a:lnTo>
                    <a:lnTo>
                      <a:pt x="595" y="132"/>
                    </a:lnTo>
                    <a:lnTo>
                      <a:pt x="596" y="135"/>
                    </a:lnTo>
                    <a:lnTo>
                      <a:pt x="591" y="142"/>
                    </a:lnTo>
                    <a:lnTo>
                      <a:pt x="595" y="150"/>
                    </a:lnTo>
                    <a:lnTo>
                      <a:pt x="591" y="154"/>
                    </a:lnTo>
                    <a:lnTo>
                      <a:pt x="595" y="156"/>
                    </a:lnTo>
                    <a:lnTo>
                      <a:pt x="595" y="161"/>
                    </a:lnTo>
                    <a:lnTo>
                      <a:pt x="579" y="161"/>
                    </a:lnTo>
                    <a:lnTo>
                      <a:pt x="571" y="150"/>
                    </a:lnTo>
                    <a:lnTo>
                      <a:pt x="567" y="149"/>
                    </a:lnTo>
                    <a:lnTo>
                      <a:pt x="552" y="137"/>
                    </a:lnTo>
                    <a:lnTo>
                      <a:pt x="548" y="139"/>
                    </a:lnTo>
                    <a:lnTo>
                      <a:pt x="559" y="149"/>
                    </a:lnTo>
                    <a:lnTo>
                      <a:pt x="564" y="150"/>
                    </a:lnTo>
                    <a:lnTo>
                      <a:pt x="576" y="162"/>
                    </a:lnTo>
                    <a:lnTo>
                      <a:pt x="598" y="169"/>
                    </a:lnTo>
                    <a:lnTo>
                      <a:pt x="596" y="171"/>
                    </a:lnTo>
                    <a:lnTo>
                      <a:pt x="583" y="171"/>
                    </a:lnTo>
                    <a:lnTo>
                      <a:pt x="589" y="174"/>
                    </a:lnTo>
                    <a:lnTo>
                      <a:pt x="596" y="173"/>
                    </a:lnTo>
                    <a:lnTo>
                      <a:pt x="606" y="185"/>
                    </a:lnTo>
                    <a:lnTo>
                      <a:pt x="606" y="192"/>
                    </a:lnTo>
                    <a:lnTo>
                      <a:pt x="605" y="192"/>
                    </a:lnTo>
                    <a:lnTo>
                      <a:pt x="600" y="186"/>
                    </a:lnTo>
                    <a:lnTo>
                      <a:pt x="589" y="181"/>
                    </a:lnTo>
                    <a:lnTo>
                      <a:pt x="589" y="185"/>
                    </a:lnTo>
                    <a:lnTo>
                      <a:pt x="593" y="185"/>
                    </a:lnTo>
                    <a:lnTo>
                      <a:pt x="595" y="188"/>
                    </a:lnTo>
                    <a:lnTo>
                      <a:pt x="591" y="190"/>
                    </a:lnTo>
                    <a:lnTo>
                      <a:pt x="598" y="197"/>
                    </a:lnTo>
                    <a:lnTo>
                      <a:pt x="593" y="202"/>
                    </a:lnTo>
                    <a:lnTo>
                      <a:pt x="574" y="190"/>
                    </a:lnTo>
                    <a:lnTo>
                      <a:pt x="569" y="190"/>
                    </a:lnTo>
                    <a:lnTo>
                      <a:pt x="572" y="193"/>
                    </a:lnTo>
                    <a:lnTo>
                      <a:pt x="581" y="200"/>
                    </a:lnTo>
                    <a:lnTo>
                      <a:pt x="596" y="207"/>
                    </a:lnTo>
                    <a:lnTo>
                      <a:pt x="600" y="212"/>
                    </a:lnTo>
                    <a:lnTo>
                      <a:pt x="600" y="210"/>
                    </a:lnTo>
                    <a:lnTo>
                      <a:pt x="603" y="212"/>
                    </a:lnTo>
                    <a:lnTo>
                      <a:pt x="605" y="209"/>
                    </a:lnTo>
                    <a:lnTo>
                      <a:pt x="610" y="214"/>
                    </a:lnTo>
                    <a:lnTo>
                      <a:pt x="601" y="217"/>
                    </a:lnTo>
                    <a:lnTo>
                      <a:pt x="612" y="219"/>
                    </a:lnTo>
                    <a:lnTo>
                      <a:pt x="612" y="224"/>
                    </a:lnTo>
                    <a:lnTo>
                      <a:pt x="605" y="229"/>
                    </a:lnTo>
                    <a:lnTo>
                      <a:pt x="601" y="233"/>
                    </a:lnTo>
                    <a:lnTo>
                      <a:pt x="591" y="224"/>
                    </a:lnTo>
                    <a:lnTo>
                      <a:pt x="591" y="221"/>
                    </a:lnTo>
                    <a:lnTo>
                      <a:pt x="588" y="219"/>
                    </a:lnTo>
                    <a:lnTo>
                      <a:pt x="588" y="222"/>
                    </a:lnTo>
                    <a:lnTo>
                      <a:pt x="581" y="219"/>
                    </a:lnTo>
                    <a:lnTo>
                      <a:pt x="583" y="214"/>
                    </a:lnTo>
                    <a:lnTo>
                      <a:pt x="577" y="209"/>
                    </a:lnTo>
                    <a:lnTo>
                      <a:pt x="574" y="209"/>
                    </a:lnTo>
                    <a:lnTo>
                      <a:pt x="571" y="214"/>
                    </a:lnTo>
                    <a:lnTo>
                      <a:pt x="565" y="210"/>
                    </a:lnTo>
                    <a:lnTo>
                      <a:pt x="560" y="210"/>
                    </a:lnTo>
                    <a:lnTo>
                      <a:pt x="557" y="202"/>
                    </a:lnTo>
                    <a:lnTo>
                      <a:pt x="559" y="209"/>
                    </a:lnTo>
                    <a:lnTo>
                      <a:pt x="554" y="212"/>
                    </a:lnTo>
                    <a:lnTo>
                      <a:pt x="557" y="215"/>
                    </a:lnTo>
                    <a:lnTo>
                      <a:pt x="565" y="214"/>
                    </a:lnTo>
                    <a:lnTo>
                      <a:pt x="572" y="219"/>
                    </a:lnTo>
                    <a:lnTo>
                      <a:pt x="576" y="212"/>
                    </a:lnTo>
                    <a:lnTo>
                      <a:pt x="577" y="217"/>
                    </a:lnTo>
                    <a:lnTo>
                      <a:pt x="579" y="227"/>
                    </a:lnTo>
                    <a:lnTo>
                      <a:pt x="588" y="229"/>
                    </a:lnTo>
                    <a:lnTo>
                      <a:pt x="586" y="233"/>
                    </a:lnTo>
                    <a:lnTo>
                      <a:pt x="589" y="231"/>
                    </a:lnTo>
                    <a:lnTo>
                      <a:pt x="596" y="234"/>
                    </a:lnTo>
                    <a:lnTo>
                      <a:pt x="596" y="239"/>
                    </a:lnTo>
                    <a:lnTo>
                      <a:pt x="598" y="238"/>
                    </a:lnTo>
                    <a:lnTo>
                      <a:pt x="598" y="241"/>
                    </a:lnTo>
                    <a:lnTo>
                      <a:pt x="593" y="248"/>
                    </a:lnTo>
                    <a:lnTo>
                      <a:pt x="595" y="253"/>
                    </a:lnTo>
                    <a:lnTo>
                      <a:pt x="598" y="244"/>
                    </a:lnTo>
                    <a:lnTo>
                      <a:pt x="605" y="239"/>
                    </a:lnTo>
                    <a:lnTo>
                      <a:pt x="610" y="236"/>
                    </a:lnTo>
                    <a:lnTo>
                      <a:pt x="612" y="243"/>
                    </a:lnTo>
                    <a:lnTo>
                      <a:pt x="608" y="246"/>
                    </a:lnTo>
                    <a:lnTo>
                      <a:pt x="606" y="246"/>
                    </a:lnTo>
                    <a:lnTo>
                      <a:pt x="613" y="243"/>
                    </a:lnTo>
                    <a:lnTo>
                      <a:pt x="617" y="244"/>
                    </a:lnTo>
                    <a:lnTo>
                      <a:pt x="612" y="233"/>
                    </a:lnTo>
                    <a:lnTo>
                      <a:pt x="613" y="231"/>
                    </a:lnTo>
                    <a:lnTo>
                      <a:pt x="622" y="233"/>
                    </a:lnTo>
                    <a:lnTo>
                      <a:pt x="624" y="234"/>
                    </a:lnTo>
                    <a:lnTo>
                      <a:pt x="629" y="231"/>
                    </a:lnTo>
                    <a:lnTo>
                      <a:pt x="639" y="229"/>
                    </a:lnTo>
                    <a:lnTo>
                      <a:pt x="656" y="267"/>
                    </a:lnTo>
                    <a:lnTo>
                      <a:pt x="654" y="267"/>
                    </a:lnTo>
                    <a:lnTo>
                      <a:pt x="654" y="262"/>
                    </a:lnTo>
                    <a:lnTo>
                      <a:pt x="648" y="250"/>
                    </a:lnTo>
                    <a:lnTo>
                      <a:pt x="648" y="268"/>
                    </a:lnTo>
                    <a:lnTo>
                      <a:pt x="644" y="268"/>
                    </a:lnTo>
                    <a:lnTo>
                      <a:pt x="641" y="265"/>
                    </a:lnTo>
                    <a:lnTo>
                      <a:pt x="642" y="268"/>
                    </a:lnTo>
                    <a:lnTo>
                      <a:pt x="636" y="270"/>
                    </a:lnTo>
                    <a:lnTo>
                      <a:pt x="618" y="274"/>
                    </a:lnTo>
                    <a:lnTo>
                      <a:pt x="605" y="277"/>
                    </a:lnTo>
                    <a:lnTo>
                      <a:pt x="600" y="279"/>
                    </a:lnTo>
                    <a:lnTo>
                      <a:pt x="569" y="284"/>
                    </a:lnTo>
                    <a:lnTo>
                      <a:pt x="569" y="284"/>
                    </a:lnTo>
                    <a:lnTo>
                      <a:pt x="548" y="289"/>
                    </a:lnTo>
                    <a:lnTo>
                      <a:pt x="536" y="291"/>
                    </a:lnTo>
                    <a:lnTo>
                      <a:pt x="499" y="299"/>
                    </a:lnTo>
                    <a:lnTo>
                      <a:pt x="487" y="301"/>
                    </a:lnTo>
                    <a:lnTo>
                      <a:pt x="475" y="303"/>
                    </a:lnTo>
                    <a:lnTo>
                      <a:pt x="453" y="308"/>
                    </a:lnTo>
                    <a:lnTo>
                      <a:pt x="441" y="311"/>
                    </a:lnTo>
                    <a:lnTo>
                      <a:pt x="417" y="315"/>
                    </a:lnTo>
                    <a:lnTo>
                      <a:pt x="412" y="316"/>
                    </a:lnTo>
                    <a:lnTo>
                      <a:pt x="383" y="321"/>
                    </a:lnTo>
                    <a:close/>
                    <a:moveTo>
                      <a:pt x="673" y="99"/>
                    </a:moveTo>
                    <a:lnTo>
                      <a:pt x="675" y="99"/>
                    </a:lnTo>
                    <a:lnTo>
                      <a:pt x="673" y="108"/>
                    </a:lnTo>
                    <a:lnTo>
                      <a:pt x="671" y="116"/>
                    </a:lnTo>
                    <a:lnTo>
                      <a:pt x="668" y="118"/>
                    </a:lnTo>
                    <a:lnTo>
                      <a:pt x="670" y="115"/>
                    </a:lnTo>
                    <a:lnTo>
                      <a:pt x="668" y="115"/>
                    </a:lnTo>
                    <a:lnTo>
                      <a:pt x="670" y="113"/>
                    </a:lnTo>
                    <a:lnTo>
                      <a:pt x="673" y="99"/>
                    </a:lnTo>
                    <a:close/>
                    <a:moveTo>
                      <a:pt x="636" y="161"/>
                    </a:moveTo>
                    <a:lnTo>
                      <a:pt x="629" y="161"/>
                    </a:lnTo>
                    <a:lnTo>
                      <a:pt x="629" y="157"/>
                    </a:lnTo>
                    <a:lnTo>
                      <a:pt x="632" y="157"/>
                    </a:lnTo>
                    <a:lnTo>
                      <a:pt x="630" y="157"/>
                    </a:lnTo>
                    <a:lnTo>
                      <a:pt x="637" y="142"/>
                    </a:lnTo>
                    <a:lnTo>
                      <a:pt x="637" y="133"/>
                    </a:lnTo>
                    <a:lnTo>
                      <a:pt x="642" y="128"/>
                    </a:lnTo>
                    <a:lnTo>
                      <a:pt x="642" y="125"/>
                    </a:lnTo>
                    <a:lnTo>
                      <a:pt x="637" y="118"/>
                    </a:lnTo>
                    <a:lnTo>
                      <a:pt x="644" y="116"/>
                    </a:lnTo>
                    <a:lnTo>
                      <a:pt x="644" y="113"/>
                    </a:lnTo>
                    <a:lnTo>
                      <a:pt x="644" y="109"/>
                    </a:lnTo>
                    <a:lnTo>
                      <a:pt x="665" y="103"/>
                    </a:lnTo>
                    <a:lnTo>
                      <a:pt x="653" y="140"/>
                    </a:lnTo>
                    <a:lnTo>
                      <a:pt x="654" y="142"/>
                    </a:lnTo>
                    <a:lnTo>
                      <a:pt x="648" y="154"/>
                    </a:lnTo>
                    <a:lnTo>
                      <a:pt x="653" y="156"/>
                    </a:lnTo>
                    <a:lnTo>
                      <a:pt x="646" y="157"/>
                    </a:lnTo>
                    <a:lnTo>
                      <a:pt x="646" y="162"/>
                    </a:lnTo>
                    <a:lnTo>
                      <a:pt x="649" y="164"/>
                    </a:lnTo>
                    <a:lnTo>
                      <a:pt x="641" y="168"/>
                    </a:lnTo>
                    <a:lnTo>
                      <a:pt x="642" y="173"/>
                    </a:lnTo>
                    <a:lnTo>
                      <a:pt x="644" y="174"/>
                    </a:lnTo>
                    <a:lnTo>
                      <a:pt x="641" y="174"/>
                    </a:lnTo>
                    <a:lnTo>
                      <a:pt x="637" y="181"/>
                    </a:lnTo>
                    <a:lnTo>
                      <a:pt x="639" y="205"/>
                    </a:lnTo>
                    <a:lnTo>
                      <a:pt x="636" y="207"/>
                    </a:lnTo>
                    <a:lnTo>
                      <a:pt x="629" y="188"/>
                    </a:lnTo>
                    <a:lnTo>
                      <a:pt x="630" y="169"/>
                    </a:lnTo>
                    <a:lnTo>
                      <a:pt x="629" y="169"/>
                    </a:lnTo>
                    <a:lnTo>
                      <a:pt x="629" y="166"/>
                    </a:lnTo>
                    <a:lnTo>
                      <a:pt x="630" y="161"/>
                    </a:lnTo>
                    <a:lnTo>
                      <a:pt x="636" y="161"/>
                    </a:lnTo>
                    <a:close/>
                  </a:path>
                </a:pathLst>
              </a:custGeom>
              <a:solidFill>
                <a:srgbClr val="95B3D7"/>
              </a:solidFill>
              <a:ln w="19050" cap="flat" cmpd="sng">
                <a:no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80" name="Freeform 40">
                <a:extLst>
                  <a:ext uri="{FF2B5EF4-FFF2-40B4-BE49-F238E27FC236}">
                    <a16:creationId xmlns:a16="http://schemas.microsoft.com/office/drawing/2014/main" id="{8FE7AF1F-6088-77C6-1A6D-A9593AB8BFE2}"/>
                  </a:ext>
                </a:extLst>
              </p:cNvPr>
              <p:cNvSpPr>
                <a:spLocks/>
              </p:cNvSpPr>
              <p:nvPr/>
            </p:nvSpPr>
            <p:spPr bwMode="gray">
              <a:xfrm>
                <a:off x="5293999" y="3467921"/>
                <a:ext cx="914628" cy="792249"/>
              </a:xfrm>
              <a:custGeom>
                <a:avLst/>
                <a:gdLst/>
                <a:ahLst/>
                <a:cxnLst>
                  <a:cxn ang="0">
                    <a:pos x="568" y="398"/>
                  </a:cxn>
                  <a:cxn ang="0">
                    <a:pos x="564" y="412"/>
                  </a:cxn>
                  <a:cxn ang="0">
                    <a:pos x="553" y="418"/>
                  </a:cxn>
                  <a:cxn ang="0">
                    <a:pos x="542" y="437"/>
                  </a:cxn>
                  <a:cxn ang="0">
                    <a:pos x="539" y="427"/>
                  </a:cxn>
                  <a:cxn ang="0">
                    <a:pos x="535" y="432"/>
                  </a:cxn>
                  <a:cxn ang="0">
                    <a:pos x="530" y="449"/>
                  </a:cxn>
                  <a:cxn ang="0">
                    <a:pos x="530" y="461"/>
                  </a:cxn>
                  <a:cxn ang="0">
                    <a:pos x="532" y="470"/>
                  </a:cxn>
                  <a:cxn ang="0">
                    <a:pos x="501" y="489"/>
                  </a:cxn>
                  <a:cxn ang="0">
                    <a:pos x="477" y="475"/>
                  </a:cxn>
                  <a:cxn ang="0">
                    <a:pos x="491" y="460"/>
                  </a:cxn>
                  <a:cxn ang="0">
                    <a:pos x="486" y="446"/>
                  </a:cxn>
                  <a:cxn ang="0">
                    <a:pos x="445" y="439"/>
                  </a:cxn>
                  <a:cxn ang="0">
                    <a:pos x="313" y="446"/>
                  </a:cxn>
                  <a:cxn ang="0">
                    <a:pos x="211" y="449"/>
                  </a:cxn>
                  <a:cxn ang="0">
                    <a:pos x="100" y="422"/>
                  </a:cxn>
                  <a:cxn ang="0">
                    <a:pos x="98" y="323"/>
                  </a:cxn>
                  <a:cxn ang="0">
                    <a:pos x="96" y="198"/>
                  </a:cxn>
                  <a:cxn ang="0">
                    <a:pos x="91" y="162"/>
                  </a:cxn>
                  <a:cxn ang="0">
                    <a:pos x="72" y="147"/>
                  </a:cxn>
                  <a:cxn ang="0">
                    <a:pos x="60" y="131"/>
                  </a:cxn>
                  <a:cxn ang="0">
                    <a:pos x="62" y="109"/>
                  </a:cxn>
                  <a:cxn ang="0">
                    <a:pos x="74" y="101"/>
                  </a:cxn>
                  <a:cxn ang="0">
                    <a:pos x="72" y="96"/>
                  </a:cxn>
                  <a:cxn ang="0">
                    <a:pos x="67" y="84"/>
                  </a:cxn>
                  <a:cxn ang="0">
                    <a:pos x="48" y="84"/>
                  </a:cxn>
                  <a:cxn ang="0">
                    <a:pos x="31" y="68"/>
                  </a:cxn>
                  <a:cxn ang="0">
                    <a:pos x="26" y="54"/>
                  </a:cxn>
                  <a:cxn ang="0">
                    <a:pos x="11" y="39"/>
                  </a:cxn>
                  <a:cxn ang="0">
                    <a:pos x="7" y="19"/>
                  </a:cxn>
                  <a:cxn ang="0">
                    <a:pos x="4" y="15"/>
                  </a:cxn>
                  <a:cxn ang="0">
                    <a:pos x="93" y="10"/>
                  </a:cxn>
                  <a:cxn ang="0">
                    <a:pos x="195" y="8"/>
                  </a:cxn>
                  <a:cxn ang="0">
                    <a:pos x="310" y="0"/>
                  </a:cxn>
                  <a:cxn ang="0">
                    <a:pos x="337" y="10"/>
                  </a:cxn>
                  <a:cxn ang="0">
                    <a:pos x="344" y="20"/>
                  </a:cxn>
                  <a:cxn ang="0">
                    <a:pos x="347" y="37"/>
                  </a:cxn>
                  <a:cxn ang="0">
                    <a:pos x="354" y="73"/>
                  </a:cxn>
                  <a:cxn ang="0">
                    <a:pos x="361" y="94"/>
                  </a:cxn>
                  <a:cxn ang="0">
                    <a:pos x="390" y="123"/>
                  </a:cxn>
                  <a:cxn ang="0">
                    <a:pos x="417" y="148"/>
                  </a:cxn>
                  <a:cxn ang="0">
                    <a:pos x="428" y="181"/>
                  </a:cxn>
                  <a:cxn ang="0">
                    <a:pos x="455" y="176"/>
                  </a:cxn>
                  <a:cxn ang="0">
                    <a:pos x="465" y="191"/>
                  </a:cxn>
                  <a:cxn ang="0">
                    <a:pos x="460" y="217"/>
                  </a:cxn>
                  <a:cxn ang="0">
                    <a:pos x="453" y="249"/>
                  </a:cxn>
                  <a:cxn ang="0">
                    <a:pos x="474" y="272"/>
                  </a:cxn>
                  <a:cxn ang="0">
                    <a:pos x="494" y="287"/>
                  </a:cxn>
                  <a:cxn ang="0">
                    <a:pos x="513" y="295"/>
                  </a:cxn>
                  <a:cxn ang="0">
                    <a:pos x="529" y="313"/>
                  </a:cxn>
                  <a:cxn ang="0">
                    <a:pos x="534" y="342"/>
                  </a:cxn>
                  <a:cxn ang="0">
                    <a:pos x="535" y="354"/>
                  </a:cxn>
                  <a:cxn ang="0">
                    <a:pos x="553" y="377"/>
                  </a:cxn>
                  <a:cxn ang="0">
                    <a:pos x="553" y="367"/>
                  </a:cxn>
                  <a:cxn ang="0">
                    <a:pos x="568" y="381"/>
                  </a:cxn>
                </a:cxnLst>
                <a:rect l="0" t="0" r="r" b="b"/>
                <a:pathLst>
                  <a:path w="568" h="492">
                    <a:moveTo>
                      <a:pt x="568" y="381"/>
                    </a:moveTo>
                    <a:lnTo>
                      <a:pt x="566" y="391"/>
                    </a:lnTo>
                    <a:lnTo>
                      <a:pt x="563" y="393"/>
                    </a:lnTo>
                    <a:lnTo>
                      <a:pt x="563" y="395"/>
                    </a:lnTo>
                    <a:lnTo>
                      <a:pt x="564" y="398"/>
                    </a:lnTo>
                    <a:lnTo>
                      <a:pt x="568" y="398"/>
                    </a:lnTo>
                    <a:lnTo>
                      <a:pt x="568" y="401"/>
                    </a:lnTo>
                    <a:lnTo>
                      <a:pt x="566" y="403"/>
                    </a:lnTo>
                    <a:lnTo>
                      <a:pt x="563" y="403"/>
                    </a:lnTo>
                    <a:lnTo>
                      <a:pt x="561" y="407"/>
                    </a:lnTo>
                    <a:lnTo>
                      <a:pt x="561" y="408"/>
                    </a:lnTo>
                    <a:lnTo>
                      <a:pt x="564" y="412"/>
                    </a:lnTo>
                    <a:lnTo>
                      <a:pt x="564" y="413"/>
                    </a:lnTo>
                    <a:lnTo>
                      <a:pt x="563" y="417"/>
                    </a:lnTo>
                    <a:lnTo>
                      <a:pt x="561" y="422"/>
                    </a:lnTo>
                    <a:lnTo>
                      <a:pt x="559" y="424"/>
                    </a:lnTo>
                    <a:lnTo>
                      <a:pt x="556" y="424"/>
                    </a:lnTo>
                    <a:lnTo>
                      <a:pt x="553" y="418"/>
                    </a:lnTo>
                    <a:lnTo>
                      <a:pt x="551" y="418"/>
                    </a:lnTo>
                    <a:lnTo>
                      <a:pt x="549" y="418"/>
                    </a:lnTo>
                    <a:lnTo>
                      <a:pt x="547" y="418"/>
                    </a:lnTo>
                    <a:lnTo>
                      <a:pt x="544" y="430"/>
                    </a:lnTo>
                    <a:lnTo>
                      <a:pt x="546" y="432"/>
                    </a:lnTo>
                    <a:lnTo>
                      <a:pt x="542" y="437"/>
                    </a:lnTo>
                    <a:lnTo>
                      <a:pt x="541" y="437"/>
                    </a:lnTo>
                    <a:lnTo>
                      <a:pt x="539" y="436"/>
                    </a:lnTo>
                    <a:lnTo>
                      <a:pt x="541" y="432"/>
                    </a:lnTo>
                    <a:lnTo>
                      <a:pt x="539" y="432"/>
                    </a:lnTo>
                    <a:lnTo>
                      <a:pt x="541" y="429"/>
                    </a:lnTo>
                    <a:lnTo>
                      <a:pt x="539" y="427"/>
                    </a:lnTo>
                    <a:lnTo>
                      <a:pt x="537" y="425"/>
                    </a:lnTo>
                    <a:lnTo>
                      <a:pt x="535" y="425"/>
                    </a:lnTo>
                    <a:lnTo>
                      <a:pt x="532" y="427"/>
                    </a:lnTo>
                    <a:lnTo>
                      <a:pt x="532" y="429"/>
                    </a:lnTo>
                    <a:lnTo>
                      <a:pt x="532" y="430"/>
                    </a:lnTo>
                    <a:lnTo>
                      <a:pt x="535" y="432"/>
                    </a:lnTo>
                    <a:lnTo>
                      <a:pt x="537" y="436"/>
                    </a:lnTo>
                    <a:lnTo>
                      <a:pt x="534" y="439"/>
                    </a:lnTo>
                    <a:lnTo>
                      <a:pt x="537" y="442"/>
                    </a:lnTo>
                    <a:lnTo>
                      <a:pt x="537" y="448"/>
                    </a:lnTo>
                    <a:lnTo>
                      <a:pt x="535" y="449"/>
                    </a:lnTo>
                    <a:lnTo>
                      <a:pt x="530" y="449"/>
                    </a:lnTo>
                    <a:lnTo>
                      <a:pt x="529" y="451"/>
                    </a:lnTo>
                    <a:lnTo>
                      <a:pt x="530" y="454"/>
                    </a:lnTo>
                    <a:lnTo>
                      <a:pt x="535" y="456"/>
                    </a:lnTo>
                    <a:lnTo>
                      <a:pt x="537" y="458"/>
                    </a:lnTo>
                    <a:lnTo>
                      <a:pt x="535" y="460"/>
                    </a:lnTo>
                    <a:lnTo>
                      <a:pt x="530" y="461"/>
                    </a:lnTo>
                    <a:lnTo>
                      <a:pt x="525" y="460"/>
                    </a:lnTo>
                    <a:lnTo>
                      <a:pt x="523" y="460"/>
                    </a:lnTo>
                    <a:lnTo>
                      <a:pt x="523" y="461"/>
                    </a:lnTo>
                    <a:lnTo>
                      <a:pt x="525" y="463"/>
                    </a:lnTo>
                    <a:lnTo>
                      <a:pt x="530" y="468"/>
                    </a:lnTo>
                    <a:lnTo>
                      <a:pt x="532" y="470"/>
                    </a:lnTo>
                    <a:lnTo>
                      <a:pt x="532" y="473"/>
                    </a:lnTo>
                    <a:lnTo>
                      <a:pt x="527" y="477"/>
                    </a:lnTo>
                    <a:lnTo>
                      <a:pt x="525" y="478"/>
                    </a:lnTo>
                    <a:lnTo>
                      <a:pt x="525" y="485"/>
                    </a:lnTo>
                    <a:lnTo>
                      <a:pt x="522" y="487"/>
                    </a:lnTo>
                    <a:lnTo>
                      <a:pt x="501" y="489"/>
                    </a:lnTo>
                    <a:lnTo>
                      <a:pt x="474" y="492"/>
                    </a:lnTo>
                    <a:lnTo>
                      <a:pt x="465" y="492"/>
                    </a:lnTo>
                    <a:lnTo>
                      <a:pt x="470" y="482"/>
                    </a:lnTo>
                    <a:lnTo>
                      <a:pt x="474" y="478"/>
                    </a:lnTo>
                    <a:lnTo>
                      <a:pt x="476" y="478"/>
                    </a:lnTo>
                    <a:lnTo>
                      <a:pt x="477" y="475"/>
                    </a:lnTo>
                    <a:lnTo>
                      <a:pt x="477" y="473"/>
                    </a:lnTo>
                    <a:lnTo>
                      <a:pt x="479" y="471"/>
                    </a:lnTo>
                    <a:lnTo>
                      <a:pt x="482" y="468"/>
                    </a:lnTo>
                    <a:lnTo>
                      <a:pt x="486" y="466"/>
                    </a:lnTo>
                    <a:lnTo>
                      <a:pt x="488" y="461"/>
                    </a:lnTo>
                    <a:lnTo>
                      <a:pt x="491" y="460"/>
                    </a:lnTo>
                    <a:lnTo>
                      <a:pt x="493" y="458"/>
                    </a:lnTo>
                    <a:lnTo>
                      <a:pt x="491" y="454"/>
                    </a:lnTo>
                    <a:lnTo>
                      <a:pt x="491" y="451"/>
                    </a:lnTo>
                    <a:lnTo>
                      <a:pt x="491" y="448"/>
                    </a:lnTo>
                    <a:lnTo>
                      <a:pt x="489" y="448"/>
                    </a:lnTo>
                    <a:lnTo>
                      <a:pt x="486" y="446"/>
                    </a:lnTo>
                    <a:lnTo>
                      <a:pt x="484" y="444"/>
                    </a:lnTo>
                    <a:lnTo>
                      <a:pt x="486" y="441"/>
                    </a:lnTo>
                    <a:lnTo>
                      <a:pt x="484" y="441"/>
                    </a:lnTo>
                    <a:lnTo>
                      <a:pt x="482" y="437"/>
                    </a:lnTo>
                    <a:lnTo>
                      <a:pt x="476" y="437"/>
                    </a:lnTo>
                    <a:lnTo>
                      <a:pt x="445" y="439"/>
                    </a:lnTo>
                    <a:lnTo>
                      <a:pt x="426" y="441"/>
                    </a:lnTo>
                    <a:lnTo>
                      <a:pt x="399" y="442"/>
                    </a:lnTo>
                    <a:lnTo>
                      <a:pt x="375" y="442"/>
                    </a:lnTo>
                    <a:lnTo>
                      <a:pt x="371" y="442"/>
                    </a:lnTo>
                    <a:lnTo>
                      <a:pt x="351" y="444"/>
                    </a:lnTo>
                    <a:lnTo>
                      <a:pt x="313" y="446"/>
                    </a:lnTo>
                    <a:lnTo>
                      <a:pt x="312" y="446"/>
                    </a:lnTo>
                    <a:lnTo>
                      <a:pt x="279" y="448"/>
                    </a:lnTo>
                    <a:lnTo>
                      <a:pt x="257" y="448"/>
                    </a:lnTo>
                    <a:lnTo>
                      <a:pt x="252" y="448"/>
                    </a:lnTo>
                    <a:lnTo>
                      <a:pt x="212" y="449"/>
                    </a:lnTo>
                    <a:lnTo>
                      <a:pt x="211" y="449"/>
                    </a:lnTo>
                    <a:lnTo>
                      <a:pt x="187" y="449"/>
                    </a:lnTo>
                    <a:lnTo>
                      <a:pt x="165" y="451"/>
                    </a:lnTo>
                    <a:lnTo>
                      <a:pt x="146" y="451"/>
                    </a:lnTo>
                    <a:lnTo>
                      <a:pt x="100" y="451"/>
                    </a:lnTo>
                    <a:lnTo>
                      <a:pt x="100" y="432"/>
                    </a:lnTo>
                    <a:lnTo>
                      <a:pt x="100" y="422"/>
                    </a:lnTo>
                    <a:lnTo>
                      <a:pt x="100" y="396"/>
                    </a:lnTo>
                    <a:lnTo>
                      <a:pt x="100" y="389"/>
                    </a:lnTo>
                    <a:lnTo>
                      <a:pt x="100" y="360"/>
                    </a:lnTo>
                    <a:lnTo>
                      <a:pt x="100" y="357"/>
                    </a:lnTo>
                    <a:lnTo>
                      <a:pt x="98" y="326"/>
                    </a:lnTo>
                    <a:lnTo>
                      <a:pt x="98" y="323"/>
                    </a:lnTo>
                    <a:lnTo>
                      <a:pt x="98" y="285"/>
                    </a:lnTo>
                    <a:lnTo>
                      <a:pt x="98" y="282"/>
                    </a:lnTo>
                    <a:lnTo>
                      <a:pt x="98" y="246"/>
                    </a:lnTo>
                    <a:lnTo>
                      <a:pt x="96" y="237"/>
                    </a:lnTo>
                    <a:lnTo>
                      <a:pt x="98" y="208"/>
                    </a:lnTo>
                    <a:lnTo>
                      <a:pt x="96" y="198"/>
                    </a:lnTo>
                    <a:lnTo>
                      <a:pt x="96" y="176"/>
                    </a:lnTo>
                    <a:lnTo>
                      <a:pt x="96" y="169"/>
                    </a:lnTo>
                    <a:lnTo>
                      <a:pt x="98" y="166"/>
                    </a:lnTo>
                    <a:lnTo>
                      <a:pt x="96" y="164"/>
                    </a:lnTo>
                    <a:lnTo>
                      <a:pt x="94" y="164"/>
                    </a:lnTo>
                    <a:lnTo>
                      <a:pt x="91" y="162"/>
                    </a:lnTo>
                    <a:lnTo>
                      <a:pt x="86" y="162"/>
                    </a:lnTo>
                    <a:lnTo>
                      <a:pt x="83" y="159"/>
                    </a:lnTo>
                    <a:lnTo>
                      <a:pt x="79" y="159"/>
                    </a:lnTo>
                    <a:lnTo>
                      <a:pt x="77" y="152"/>
                    </a:lnTo>
                    <a:lnTo>
                      <a:pt x="74" y="150"/>
                    </a:lnTo>
                    <a:lnTo>
                      <a:pt x="72" y="147"/>
                    </a:lnTo>
                    <a:lnTo>
                      <a:pt x="72" y="143"/>
                    </a:lnTo>
                    <a:lnTo>
                      <a:pt x="72" y="140"/>
                    </a:lnTo>
                    <a:lnTo>
                      <a:pt x="71" y="140"/>
                    </a:lnTo>
                    <a:lnTo>
                      <a:pt x="67" y="137"/>
                    </a:lnTo>
                    <a:lnTo>
                      <a:pt x="65" y="133"/>
                    </a:lnTo>
                    <a:lnTo>
                      <a:pt x="60" y="131"/>
                    </a:lnTo>
                    <a:lnTo>
                      <a:pt x="60" y="128"/>
                    </a:lnTo>
                    <a:lnTo>
                      <a:pt x="55" y="123"/>
                    </a:lnTo>
                    <a:lnTo>
                      <a:pt x="55" y="121"/>
                    </a:lnTo>
                    <a:lnTo>
                      <a:pt x="60" y="118"/>
                    </a:lnTo>
                    <a:lnTo>
                      <a:pt x="59" y="113"/>
                    </a:lnTo>
                    <a:lnTo>
                      <a:pt x="62" y="109"/>
                    </a:lnTo>
                    <a:lnTo>
                      <a:pt x="65" y="107"/>
                    </a:lnTo>
                    <a:lnTo>
                      <a:pt x="67" y="102"/>
                    </a:lnTo>
                    <a:lnTo>
                      <a:pt x="67" y="101"/>
                    </a:lnTo>
                    <a:lnTo>
                      <a:pt x="69" y="102"/>
                    </a:lnTo>
                    <a:lnTo>
                      <a:pt x="72" y="102"/>
                    </a:lnTo>
                    <a:lnTo>
                      <a:pt x="74" y="101"/>
                    </a:lnTo>
                    <a:lnTo>
                      <a:pt x="74" y="99"/>
                    </a:lnTo>
                    <a:lnTo>
                      <a:pt x="74" y="99"/>
                    </a:lnTo>
                    <a:lnTo>
                      <a:pt x="71" y="99"/>
                    </a:lnTo>
                    <a:lnTo>
                      <a:pt x="69" y="97"/>
                    </a:lnTo>
                    <a:lnTo>
                      <a:pt x="69" y="96"/>
                    </a:lnTo>
                    <a:lnTo>
                      <a:pt x="72" y="96"/>
                    </a:lnTo>
                    <a:lnTo>
                      <a:pt x="72" y="92"/>
                    </a:lnTo>
                    <a:lnTo>
                      <a:pt x="72" y="92"/>
                    </a:lnTo>
                    <a:lnTo>
                      <a:pt x="71" y="90"/>
                    </a:lnTo>
                    <a:lnTo>
                      <a:pt x="69" y="89"/>
                    </a:lnTo>
                    <a:lnTo>
                      <a:pt x="69" y="84"/>
                    </a:lnTo>
                    <a:lnTo>
                      <a:pt x="67" y="84"/>
                    </a:lnTo>
                    <a:lnTo>
                      <a:pt x="62" y="84"/>
                    </a:lnTo>
                    <a:lnTo>
                      <a:pt x="60" y="85"/>
                    </a:lnTo>
                    <a:lnTo>
                      <a:pt x="59" y="87"/>
                    </a:lnTo>
                    <a:lnTo>
                      <a:pt x="55" y="87"/>
                    </a:lnTo>
                    <a:lnTo>
                      <a:pt x="52" y="84"/>
                    </a:lnTo>
                    <a:lnTo>
                      <a:pt x="48" y="84"/>
                    </a:lnTo>
                    <a:lnTo>
                      <a:pt x="47" y="80"/>
                    </a:lnTo>
                    <a:lnTo>
                      <a:pt x="43" y="80"/>
                    </a:lnTo>
                    <a:lnTo>
                      <a:pt x="38" y="73"/>
                    </a:lnTo>
                    <a:lnTo>
                      <a:pt x="35" y="70"/>
                    </a:lnTo>
                    <a:lnTo>
                      <a:pt x="33" y="70"/>
                    </a:lnTo>
                    <a:lnTo>
                      <a:pt x="31" y="68"/>
                    </a:lnTo>
                    <a:lnTo>
                      <a:pt x="30" y="68"/>
                    </a:lnTo>
                    <a:lnTo>
                      <a:pt x="31" y="65"/>
                    </a:lnTo>
                    <a:lnTo>
                      <a:pt x="31" y="63"/>
                    </a:lnTo>
                    <a:lnTo>
                      <a:pt x="31" y="61"/>
                    </a:lnTo>
                    <a:lnTo>
                      <a:pt x="30" y="60"/>
                    </a:lnTo>
                    <a:lnTo>
                      <a:pt x="26" y="54"/>
                    </a:lnTo>
                    <a:lnTo>
                      <a:pt x="26" y="49"/>
                    </a:lnTo>
                    <a:lnTo>
                      <a:pt x="24" y="49"/>
                    </a:lnTo>
                    <a:lnTo>
                      <a:pt x="19" y="44"/>
                    </a:lnTo>
                    <a:lnTo>
                      <a:pt x="14" y="39"/>
                    </a:lnTo>
                    <a:lnTo>
                      <a:pt x="11" y="39"/>
                    </a:lnTo>
                    <a:lnTo>
                      <a:pt x="11" y="39"/>
                    </a:lnTo>
                    <a:lnTo>
                      <a:pt x="12" y="37"/>
                    </a:lnTo>
                    <a:lnTo>
                      <a:pt x="12" y="36"/>
                    </a:lnTo>
                    <a:lnTo>
                      <a:pt x="12" y="34"/>
                    </a:lnTo>
                    <a:lnTo>
                      <a:pt x="11" y="31"/>
                    </a:lnTo>
                    <a:lnTo>
                      <a:pt x="7" y="20"/>
                    </a:lnTo>
                    <a:lnTo>
                      <a:pt x="7" y="19"/>
                    </a:lnTo>
                    <a:lnTo>
                      <a:pt x="9" y="15"/>
                    </a:lnTo>
                    <a:lnTo>
                      <a:pt x="9" y="13"/>
                    </a:lnTo>
                    <a:lnTo>
                      <a:pt x="7" y="12"/>
                    </a:lnTo>
                    <a:lnTo>
                      <a:pt x="7" y="13"/>
                    </a:lnTo>
                    <a:lnTo>
                      <a:pt x="7" y="17"/>
                    </a:lnTo>
                    <a:lnTo>
                      <a:pt x="4" y="15"/>
                    </a:lnTo>
                    <a:lnTo>
                      <a:pt x="0" y="13"/>
                    </a:lnTo>
                    <a:lnTo>
                      <a:pt x="0" y="10"/>
                    </a:lnTo>
                    <a:lnTo>
                      <a:pt x="31" y="10"/>
                    </a:lnTo>
                    <a:lnTo>
                      <a:pt x="45" y="10"/>
                    </a:lnTo>
                    <a:lnTo>
                      <a:pt x="69" y="10"/>
                    </a:lnTo>
                    <a:lnTo>
                      <a:pt x="93" y="10"/>
                    </a:lnTo>
                    <a:lnTo>
                      <a:pt x="105" y="10"/>
                    </a:lnTo>
                    <a:lnTo>
                      <a:pt x="125" y="10"/>
                    </a:lnTo>
                    <a:lnTo>
                      <a:pt x="142" y="10"/>
                    </a:lnTo>
                    <a:lnTo>
                      <a:pt x="161" y="8"/>
                    </a:lnTo>
                    <a:lnTo>
                      <a:pt x="180" y="8"/>
                    </a:lnTo>
                    <a:lnTo>
                      <a:pt x="195" y="8"/>
                    </a:lnTo>
                    <a:lnTo>
                      <a:pt x="216" y="7"/>
                    </a:lnTo>
                    <a:lnTo>
                      <a:pt x="248" y="5"/>
                    </a:lnTo>
                    <a:lnTo>
                      <a:pt x="253" y="5"/>
                    </a:lnTo>
                    <a:lnTo>
                      <a:pt x="276" y="3"/>
                    </a:lnTo>
                    <a:lnTo>
                      <a:pt x="289" y="2"/>
                    </a:lnTo>
                    <a:lnTo>
                      <a:pt x="310" y="0"/>
                    </a:lnTo>
                    <a:lnTo>
                      <a:pt x="327" y="0"/>
                    </a:lnTo>
                    <a:lnTo>
                      <a:pt x="329" y="2"/>
                    </a:lnTo>
                    <a:lnTo>
                      <a:pt x="330" y="3"/>
                    </a:lnTo>
                    <a:lnTo>
                      <a:pt x="330" y="7"/>
                    </a:lnTo>
                    <a:lnTo>
                      <a:pt x="337" y="8"/>
                    </a:lnTo>
                    <a:lnTo>
                      <a:pt x="337" y="10"/>
                    </a:lnTo>
                    <a:lnTo>
                      <a:pt x="339" y="13"/>
                    </a:lnTo>
                    <a:lnTo>
                      <a:pt x="341" y="15"/>
                    </a:lnTo>
                    <a:lnTo>
                      <a:pt x="344" y="15"/>
                    </a:lnTo>
                    <a:lnTo>
                      <a:pt x="344" y="17"/>
                    </a:lnTo>
                    <a:lnTo>
                      <a:pt x="344" y="19"/>
                    </a:lnTo>
                    <a:lnTo>
                      <a:pt x="344" y="20"/>
                    </a:lnTo>
                    <a:lnTo>
                      <a:pt x="347" y="20"/>
                    </a:lnTo>
                    <a:lnTo>
                      <a:pt x="347" y="22"/>
                    </a:lnTo>
                    <a:lnTo>
                      <a:pt x="349" y="22"/>
                    </a:lnTo>
                    <a:lnTo>
                      <a:pt x="351" y="24"/>
                    </a:lnTo>
                    <a:lnTo>
                      <a:pt x="349" y="31"/>
                    </a:lnTo>
                    <a:lnTo>
                      <a:pt x="347" y="37"/>
                    </a:lnTo>
                    <a:lnTo>
                      <a:pt x="347" y="43"/>
                    </a:lnTo>
                    <a:lnTo>
                      <a:pt x="347" y="49"/>
                    </a:lnTo>
                    <a:lnTo>
                      <a:pt x="347" y="58"/>
                    </a:lnTo>
                    <a:lnTo>
                      <a:pt x="349" y="65"/>
                    </a:lnTo>
                    <a:lnTo>
                      <a:pt x="354" y="70"/>
                    </a:lnTo>
                    <a:lnTo>
                      <a:pt x="354" y="73"/>
                    </a:lnTo>
                    <a:lnTo>
                      <a:pt x="354" y="75"/>
                    </a:lnTo>
                    <a:lnTo>
                      <a:pt x="354" y="77"/>
                    </a:lnTo>
                    <a:lnTo>
                      <a:pt x="354" y="78"/>
                    </a:lnTo>
                    <a:lnTo>
                      <a:pt x="359" y="85"/>
                    </a:lnTo>
                    <a:lnTo>
                      <a:pt x="361" y="90"/>
                    </a:lnTo>
                    <a:lnTo>
                      <a:pt x="361" y="94"/>
                    </a:lnTo>
                    <a:lnTo>
                      <a:pt x="366" y="97"/>
                    </a:lnTo>
                    <a:lnTo>
                      <a:pt x="375" y="106"/>
                    </a:lnTo>
                    <a:lnTo>
                      <a:pt x="380" y="111"/>
                    </a:lnTo>
                    <a:lnTo>
                      <a:pt x="385" y="114"/>
                    </a:lnTo>
                    <a:lnTo>
                      <a:pt x="387" y="119"/>
                    </a:lnTo>
                    <a:lnTo>
                      <a:pt x="390" y="123"/>
                    </a:lnTo>
                    <a:lnTo>
                      <a:pt x="397" y="126"/>
                    </a:lnTo>
                    <a:lnTo>
                      <a:pt x="406" y="131"/>
                    </a:lnTo>
                    <a:lnTo>
                      <a:pt x="412" y="138"/>
                    </a:lnTo>
                    <a:lnTo>
                      <a:pt x="416" y="143"/>
                    </a:lnTo>
                    <a:lnTo>
                      <a:pt x="416" y="145"/>
                    </a:lnTo>
                    <a:lnTo>
                      <a:pt x="417" y="148"/>
                    </a:lnTo>
                    <a:lnTo>
                      <a:pt x="417" y="154"/>
                    </a:lnTo>
                    <a:lnTo>
                      <a:pt x="421" y="159"/>
                    </a:lnTo>
                    <a:lnTo>
                      <a:pt x="419" y="162"/>
                    </a:lnTo>
                    <a:lnTo>
                      <a:pt x="419" y="166"/>
                    </a:lnTo>
                    <a:lnTo>
                      <a:pt x="423" y="176"/>
                    </a:lnTo>
                    <a:lnTo>
                      <a:pt x="428" y="181"/>
                    </a:lnTo>
                    <a:lnTo>
                      <a:pt x="431" y="183"/>
                    </a:lnTo>
                    <a:lnTo>
                      <a:pt x="435" y="179"/>
                    </a:lnTo>
                    <a:lnTo>
                      <a:pt x="440" y="172"/>
                    </a:lnTo>
                    <a:lnTo>
                      <a:pt x="445" y="172"/>
                    </a:lnTo>
                    <a:lnTo>
                      <a:pt x="452" y="176"/>
                    </a:lnTo>
                    <a:lnTo>
                      <a:pt x="455" y="176"/>
                    </a:lnTo>
                    <a:lnTo>
                      <a:pt x="459" y="176"/>
                    </a:lnTo>
                    <a:lnTo>
                      <a:pt x="469" y="183"/>
                    </a:lnTo>
                    <a:lnTo>
                      <a:pt x="470" y="184"/>
                    </a:lnTo>
                    <a:lnTo>
                      <a:pt x="469" y="188"/>
                    </a:lnTo>
                    <a:lnTo>
                      <a:pt x="469" y="190"/>
                    </a:lnTo>
                    <a:lnTo>
                      <a:pt x="465" y="191"/>
                    </a:lnTo>
                    <a:lnTo>
                      <a:pt x="464" y="196"/>
                    </a:lnTo>
                    <a:lnTo>
                      <a:pt x="464" y="200"/>
                    </a:lnTo>
                    <a:lnTo>
                      <a:pt x="465" y="203"/>
                    </a:lnTo>
                    <a:lnTo>
                      <a:pt x="465" y="208"/>
                    </a:lnTo>
                    <a:lnTo>
                      <a:pt x="460" y="213"/>
                    </a:lnTo>
                    <a:lnTo>
                      <a:pt x="460" y="217"/>
                    </a:lnTo>
                    <a:lnTo>
                      <a:pt x="459" y="219"/>
                    </a:lnTo>
                    <a:lnTo>
                      <a:pt x="457" y="229"/>
                    </a:lnTo>
                    <a:lnTo>
                      <a:pt x="453" y="234"/>
                    </a:lnTo>
                    <a:lnTo>
                      <a:pt x="452" y="236"/>
                    </a:lnTo>
                    <a:lnTo>
                      <a:pt x="452" y="241"/>
                    </a:lnTo>
                    <a:lnTo>
                      <a:pt x="453" y="249"/>
                    </a:lnTo>
                    <a:lnTo>
                      <a:pt x="455" y="254"/>
                    </a:lnTo>
                    <a:lnTo>
                      <a:pt x="460" y="258"/>
                    </a:lnTo>
                    <a:lnTo>
                      <a:pt x="462" y="261"/>
                    </a:lnTo>
                    <a:lnTo>
                      <a:pt x="467" y="265"/>
                    </a:lnTo>
                    <a:lnTo>
                      <a:pt x="474" y="268"/>
                    </a:lnTo>
                    <a:lnTo>
                      <a:pt x="474" y="272"/>
                    </a:lnTo>
                    <a:lnTo>
                      <a:pt x="481" y="275"/>
                    </a:lnTo>
                    <a:lnTo>
                      <a:pt x="484" y="277"/>
                    </a:lnTo>
                    <a:lnTo>
                      <a:pt x="489" y="277"/>
                    </a:lnTo>
                    <a:lnTo>
                      <a:pt x="488" y="283"/>
                    </a:lnTo>
                    <a:lnTo>
                      <a:pt x="491" y="287"/>
                    </a:lnTo>
                    <a:lnTo>
                      <a:pt x="494" y="287"/>
                    </a:lnTo>
                    <a:lnTo>
                      <a:pt x="496" y="285"/>
                    </a:lnTo>
                    <a:lnTo>
                      <a:pt x="498" y="283"/>
                    </a:lnTo>
                    <a:lnTo>
                      <a:pt x="498" y="283"/>
                    </a:lnTo>
                    <a:lnTo>
                      <a:pt x="508" y="289"/>
                    </a:lnTo>
                    <a:lnTo>
                      <a:pt x="511" y="294"/>
                    </a:lnTo>
                    <a:lnTo>
                      <a:pt x="513" y="295"/>
                    </a:lnTo>
                    <a:lnTo>
                      <a:pt x="515" y="299"/>
                    </a:lnTo>
                    <a:lnTo>
                      <a:pt x="522" y="302"/>
                    </a:lnTo>
                    <a:lnTo>
                      <a:pt x="527" y="304"/>
                    </a:lnTo>
                    <a:lnTo>
                      <a:pt x="529" y="306"/>
                    </a:lnTo>
                    <a:lnTo>
                      <a:pt x="527" y="309"/>
                    </a:lnTo>
                    <a:lnTo>
                      <a:pt x="529" y="313"/>
                    </a:lnTo>
                    <a:lnTo>
                      <a:pt x="527" y="318"/>
                    </a:lnTo>
                    <a:lnTo>
                      <a:pt x="530" y="326"/>
                    </a:lnTo>
                    <a:lnTo>
                      <a:pt x="535" y="330"/>
                    </a:lnTo>
                    <a:lnTo>
                      <a:pt x="537" y="333"/>
                    </a:lnTo>
                    <a:lnTo>
                      <a:pt x="537" y="340"/>
                    </a:lnTo>
                    <a:lnTo>
                      <a:pt x="534" y="342"/>
                    </a:lnTo>
                    <a:lnTo>
                      <a:pt x="532" y="343"/>
                    </a:lnTo>
                    <a:lnTo>
                      <a:pt x="530" y="345"/>
                    </a:lnTo>
                    <a:lnTo>
                      <a:pt x="530" y="348"/>
                    </a:lnTo>
                    <a:lnTo>
                      <a:pt x="534" y="350"/>
                    </a:lnTo>
                    <a:lnTo>
                      <a:pt x="535" y="352"/>
                    </a:lnTo>
                    <a:lnTo>
                      <a:pt x="535" y="354"/>
                    </a:lnTo>
                    <a:lnTo>
                      <a:pt x="537" y="360"/>
                    </a:lnTo>
                    <a:lnTo>
                      <a:pt x="539" y="364"/>
                    </a:lnTo>
                    <a:lnTo>
                      <a:pt x="544" y="367"/>
                    </a:lnTo>
                    <a:lnTo>
                      <a:pt x="544" y="372"/>
                    </a:lnTo>
                    <a:lnTo>
                      <a:pt x="551" y="376"/>
                    </a:lnTo>
                    <a:lnTo>
                      <a:pt x="553" y="377"/>
                    </a:lnTo>
                    <a:lnTo>
                      <a:pt x="554" y="376"/>
                    </a:lnTo>
                    <a:lnTo>
                      <a:pt x="554" y="374"/>
                    </a:lnTo>
                    <a:lnTo>
                      <a:pt x="549" y="371"/>
                    </a:lnTo>
                    <a:lnTo>
                      <a:pt x="551" y="369"/>
                    </a:lnTo>
                    <a:lnTo>
                      <a:pt x="551" y="367"/>
                    </a:lnTo>
                    <a:lnTo>
                      <a:pt x="553" y="367"/>
                    </a:lnTo>
                    <a:lnTo>
                      <a:pt x="556" y="372"/>
                    </a:lnTo>
                    <a:lnTo>
                      <a:pt x="558" y="374"/>
                    </a:lnTo>
                    <a:lnTo>
                      <a:pt x="559" y="377"/>
                    </a:lnTo>
                    <a:lnTo>
                      <a:pt x="566" y="377"/>
                    </a:lnTo>
                    <a:lnTo>
                      <a:pt x="568" y="379"/>
                    </a:lnTo>
                    <a:lnTo>
                      <a:pt x="568" y="381"/>
                    </a:lnTo>
                    <a:close/>
                  </a:path>
                </a:pathLst>
              </a:custGeom>
              <a:solidFill>
                <a:srgbClr val="95B3D7"/>
              </a:solidFill>
              <a:ln w="6350" cap="flat" cmpd="sng">
                <a:solidFill>
                  <a:sysClr val="window" lastClr="FFFFFF"/>
                </a:solid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81" name="Freeform 41">
                <a:extLst>
                  <a:ext uri="{FF2B5EF4-FFF2-40B4-BE49-F238E27FC236}">
                    <a16:creationId xmlns:a16="http://schemas.microsoft.com/office/drawing/2014/main" id="{8568E526-A8C5-F8BD-0EA0-900D3E9CA812}"/>
                  </a:ext>
                </a:extLst>
              </p:cNvPr>
              <p:cNvSpPr>
                <a:spLocks/>
              </p:cNvSpPr>
              <p:nvPr/>
            </p:nvSpPr>
            <p:spPr bwMode="gray">
              <a:xfrm>
                <a:off x="2550113" y="3875316"/>
                <a:ext cx="933952" cy="1080486"/>
              </a:xfrm>
              <a:custGeom>
                <a:avLst/>
                <a:gdLst/>
                <a:ahLst/>
                <a:cxnLst>
                  <a:cxn ang="0">
                    <a:pos x="31" y="410"/>
                  </a:cxn>
                  <a:cxn ang="0">
                    <a:pos x="26" y="408"/>
                  </a:cxn>
                  <a:cxn ang="0">
                    <a:pos x="28" y="394"/>
                  </a:cxn>
                  <a:cxn ang="0">
                    <a:pos x="30" y="384"/>
                  </a:cxn>
                  <a:cxn ang="0">
                    <a:pos x="28" y="367"/>
                  </a:cxn>
                  <a:cxn ang="0">
                    <a:pos x="38" y="364"/>
                  </a:cxn>
                  <a:cxn ang="0">
                    <a:pos x="48" y="355"/>
                  </a:cxn>
                  <a:cxn ang="0">
                    <a:pos x="52" y="345"/>
                  </a:cxn>
                  <a:cxn ang="0">
                    <a:pos x="53" y="336"/>
                  </a:cxn>
                  <a:cxn ang="0">
                    <a:pos x="57" y="326"/>
                  </a:cxn>
                  <a:cxn ang="0">
                    <a:pos x="57" y="314"/>
                  </a:cxn>
                  <a:cxn ang="0">
                    <a:pos x="69" y="302"/>
                  </a:cxn>
                  <a:cxn ang="0">
                    <a:pos x="83" y="295"/>
                  </a:cxn>
                  <a:cxn ang="0">
                    <a:pos x="98" y="287"/>
                  </a:cxn>
                  <a:cxn ang="0">
                    <a:pos x="96" y="277"/>
                  </a:cxn>
                  <a:cxn ang="0">
                    <a:pos x="86" y="266"/>
                  </a:cxn>
                  <a:cxn ang="0">
                    <a:pos x="81" y="261"/>
                  </a:cxn>
                  <a:cxn ang="0">
                    <a:pos x="79" y="248"/>
                  </a:cxn>
                  <a:cxn ang="0">
                    <a:pos x="76" y="230"/>
                  </a:cxn>
                  <a:cxn ang="0">
                    <a:pos x="72" y="220"/>
                  </a:cxn>
                  <a:cxn ang="0">
                    <a:pos x="71" y="208"/>
                  </a:cxn>
                  <a:cxn ang="0">
                    <a:pos x="71" y="196"/>
                  </a:cxn>
                  <a:cxn ang="0">
                    <a:pos x="74" y="188"/>
                  </a:cxn>
                  <a:cxn ang="0">
                    <a:pos x="79" y="184"/>
                  </a:cxn>
                  <a:cxn ang="0">
                    <a:pos x="81" y="164"/>
                  </a:cxn>
                  <a:cxn ang="0">
                    <a:pos x="81" y="143"/>
                  </a:cxn>
                  <a:cxn ang="0">
                    <a:pos x="83" y="133"/>
                  </a:cxn>
                  <a:cxn ang="0">
                    <a:pos x="81" y="123"/>
                  </a:cxn>
                  <a:cxn ang="0">
                    <a:pos x="86" y="109"/>
                  </a:cxn>
                  <a:cxn ang="0">
                    <a:pos x="83" y="95"/>
                  </a:cxn>
                  <a:cxn ang="0">
                    <a:pos x="84" y="85"/>
                  </a:cxn>
                  <a:cxn ang="0">
                    <a:pos x="96" y="82"/>
                  </a:cxn>
                  <a:cxn ang="0">
                    <a:pos x="110" y="85"/>
                  </a:cxn>
                  <a:cxn ang="0">
                    <a:pos x="120" y="89"/>
                  </a:cxn>
                  <a:cxn ang="0">
                    <a:pos x="125" y="101"/>
                  </a:cxn>
                  <a:cxn ang="0">
                    <a:pos x="137" y="92"/>
                  </a:cxn>
                  <a:cxn ang="0">
                    <a:pos x="158" y="17"/>
                  </a:cxn>
                  <a:cxn ang="0">
                    <a:pos x="286" y="22"/>
                  </a:cxn>
                  <a:cxn ang="0">
                    <a:pos x="438" y="48"/>
                  </a:cxn>
                  <a:cxn ang="0">
                    <a:pos x="500" y="58"/>
                  </a:cxn>
                  <a:cxn ang="0">
                    <a:pos x="551" y="287"/>
                  </a:cxn>
                  <a:cxn ang="0">
                    <a:pos x="523" y="473"/>
                  </a:cxn>
                  <a:cxn ang="0">
                    <a:pos x="498" y="671"/>
                  </a:cxn>
                  <a:cxn ang="0">
                    <a:pos x="288" y="632"/>
                  </a:cxn>
                  <a:cxn ang="0">
                    <a:pos x="4" y="451"/>
                  </a:cxn>
                  <a:cxn ang="0">
                    <a:pos x="18" y="439"/>
                  </a:cxn>
                  <a:cxn ang="0">
                    <a:pos x="28" y="442"/>
                  </a:cxn>
                  <a:cxn ang="0">
                    <a:pos x="30" y="439"/>
                  </a:cxn>
                  <a:cxn ang="0">
                    <a:pos x="33" y="439"/>
                  </a:cxn>
                  <a:cxn ang="0">
                    <a:pos x="40" y="432"/>
                  </a:cxn>
                  <a:cxn ang="0">
                    <a:pos x="38" y="412"/>
                  </a:cxn>
                </a:cxnLst>
                <a:rect l="0" t="0" r="r" b="b"/>
                <a:pathLst>
                  <a:path w="580" h="671">
                    <a:moveTo>
                      <a:pt x="38" y="412"/>
                    </a:moveTo>
                    <a:lnTo>
                      <a:pt x="35" y="410"/>
                    </a:lnTo>
                    <a:lnTo>
                      <a:pt x="31" y="410"/>
                    </a:lnTo>
                    <a:lnTo>
                      <a:pt x="28" y="410"/>
                    </a:lnTo>
                    <a:lnTo>
                      <a:pt x="28" y="408"/>
                    </a:lnTo>
                    <a:lnTo>
                      <a:pt x="26" y="408"/>
                    </a:lnTo>
                    <a:lnTo>
                      <a:pt x="23" y="401"/>
                    </a:lnTo>
                    <a:lnTo>
                      <a:pt x="24" y="398"/>
                    </a:lnTo>
                    <a:lnTo>
                      <a:pt x="28" y="394"/>
                    </a:lnTo>
                    <a:lnTo>
                      <a:pt x="28" y="388"/>
                    </a:lnTo>
                    <a:lnTo>
                      <a:pt x="28" y="386"/>
                    </a:lnTo>
                    <a:lnTo>
                      <a:pt x="30" y="384"/>
                    </a:lnTo>
                    <a:lnTo>
                      <a:pt x="26" y="379"/>
                    </a:lnTo>
                    <a:lnTo>
                      <a:pt x="30" y="374"/>
                    </a:lnTo>
                    <a:lnTo>
                      <a:pt x="28" y="367"/>
                    </a:lnTo>
                    <a:lnTo>
                      <a:pt x="36" y="369"/>
                    </a:lnTo>
                    <a:lnTo>
                      <a:pt x="38" y="367"/>
                    </a:lnTo>
                    <a:lnTo>
                      <a:pt x="38" y="364"/>
                    </a:lnTo>
                    <a:lnTo>
                      <a:pt x="42" y="362"/>
                    </a:lnTo>
                    <a:lnTo>
                      <a:pt x="43" y="360"/>
                    </a:lnTo>
                    <a:lnTo>
                      <a:pt x="48" y="355"/>
                    </a:lnTo>
                    <a:lnTo>
                      <a:pt x="48" y="353"/>
                    </a:lnTo>
                    <a:lnTo>
                      <a:pt x="50" y="348"/>
                    </a:lnTo>
                    <a:lnTo>
                      <a:pt x="52" y="345"/>
                    </a:lnTo>
                    <a:lnTo>
                      <a:pt x="50" y="343"/>
                    </a:lnTo>
                    <a:lnTo>
                      <a:pt x="55" y="340"/>
                    </a:lnTo>
                    <a:lnTo>
                      <a:pt x="53" y="336"/>
                    </a:lnTo>
                    <a:lnTo>
                      <a:pt x="55" y="333"/>
                    </a:lnTo>
                    <a:lnTo>
                      <a:pt x="55" y="328"/>
                    </a:lnTo>
                    <a:lnTo>
                      <a:pt x="57" y="326"/>
                    </a:lnTo>
                    <a:lnTo>
                      <a:pt x="55" y="324"/>
                    </a:lnTo>
                    <a:lnTo>
                      <a:pt x="59" y="318"/>
                    </a:lnTo>
                    <a:lnTo>
                      <a:pt x="57" y="314"/>
                    </a:lnTo>
                    <a:lnTo>
                      <a:pt x="59" y="312"/>
                    </a:lnTo>
                    <a:lnTo>
                      <a:pt x="67" y="307"/>
                    </a:lnTo>
                    <a:lnTo>
                      <a:pt x="69" y="302"/>
                    </a:lnTo>
                    <a:lnTo>
                      <a:pt x="71" y="300"/>
                    </a:lnTo>
                    <a:lnTo>
                      <a:pt x="79" y="297"/>
                    </a:lnTo>
                    <a:lnTo>
                      <a:pt x="83" y="295"/>
                    </a:lnTo>
                    <a:lnTo>
                      <a:pt x="88" y="294"/>
                    </a:lnTo>
                    <a:lnTo>
                      <a:pt x="96" y="287"/>
                    </a:lnTo>
                    <a:lnTo>
                      <a:pt x="98" y="287"/>
                    </a:lnTo>
                    <a:lnTo>
                      <a:pt x="98" y="282"/>
                    </a:lnTo>
                    <a:lnTo>
                      <a:pt x="98" y="280"/>
                    </a:lnTo>
                    <a:lnTo>
                      <a:pt x="96" y="277"/>
                    </a:lnTo>
                    <a:lnTo>
                      <a:pt x="89" y="271"/>
                    </a:lnTo>
                    <a:lnTo>
                      <a:pt x="88" y="270"/>
                    </a:lnTo>
                    <a:lnTo>
                      <a:pt x="86" y="266"/>
                    </a:lnTo>
                    <a:lnTo>
                      <a:pt x="84" y="265"/>
                    </a:lnTo>
                    <a:lnTo>
                      <a:pt x="81" y="263"/>
                    </a:lnTo>
                    <a:lnTo>
                      <a:pt x="81" y="261"/>
                    </a:lnTo>
                    <a:lnTo>
                      <a:pt x="83" y="254"/>
                    </a:lnTo>
                    <a:lnTo>
                      <a:pt x="81" y="249"/>
                    </a:lnTo>
                    <a:lnTo>
                      <a:pt x="79" y="248"/>
                    </a:lnTo>
                    <a:lnTo>
                      <a:pt x="81" y="246"/>
                    </a:lnTo>
                    <a:lnTo>
                      <a:pt x="79" y="236"/>
                    </a:lnTo>
                    <a:lnTo>
                      <a:pt x="76" y="230"/>
                    </a:lnTo>
                    <a:lnTo>
                      <a:pt x="74" y="230"/>
                    </a:lnTo>
                    <a:lnTo>
                      <a:pt x="72" y="229"/>
                    </a:lnTo>
                    <a:lnTo>
                      <a:pt x="72" y="220"/>
                    </a:lnTo>
                    <a:lnTo>
                      <a:pt x="67" y="215"/>
                    </a:lnTo>
                    <a:lnTo>
                      <a:pt x="69" y="210"/>
                    </a:lnTo>
                    <a:lnTo>
                      <a:pt x="71" y="208"/>
                    </a:lnTo>
                    <a:lnTo>
                      <a:pt x="71" y="201"/>
                    </a:lnTo>
                    <a:lnTo>
                      <a:pt x="71" y="201"/>
                    </a:lnTo>
                    <a:lnTo>
                      <a:pt x="71" y="196"/>
                    </a:lnTo>
                    <a:lnTo>
                      <a:pt x="74" y="195"/>
                    </a:lnTo>
                    <a:lnTo>
                      <a:pt x="72" y="189"/>
                    </a:lnTo>
                    <a:lnTo>
                      <a:pt x="74" y="188"/>
                    </a:lnTo>
                    <a:lnTo>
                      <a:pt x="77" y="188"/>
                    </a:lnTo>
                    <a:lnTo>
                      <a:pt x="77" y="188"/>
                    </a:lnTo>
                    <a:lnTo>
                      <a:pt x="79" y="184"/>
                    </a:lnTo>
                    <a:lnTo>
                      <a:pt x="81" y="179"/>
                    </a:lnTo>
                    <a:lnTo>
                      <a:pt x="81" y="171"/>
                    </a:lnTo>
                    <a:lnTo>
                      <a:pt x="81" y="164"/>
                    </a:lnTo>
                    <a:lnTo>
                      <a:pt x="79" y="154"/>
                    </a:lnTo>
                    <a:lnTo>
                      <a:pt x="77" y="147"/>
                    </a:lnTo>
                    <a:lnTo>
                      <a:pt x="81" y="143"/>
                    </a:lnTo>
                    <a:lnTo>
                      <a:pt x="81" y="140"/>
                    </a:lnTo>
                    <a:lnTo>
                      <a:pt x="83" y="136"/>
                    </a:lnTo>
                    <a:lnTo>
                      <a:pt x="83" y="133"/>
                    </a:lnTo>
                    <a:lnTo>
                      <a:pt x="81" y="131"/>
                    </a:lnTo>
                    <a:lnTo>
                      <a:pt x="83" y="128"/>
                    </a:lnTo>
                    <a:lnTo>
                      <a:pt x="81" y="123"/>
                    </a:lnTo>
                    <a:lnTo>
                      <a:pt x="83" y="119"/>
                    </a:lnTo>
                    <a:lnTo>
                      <a:pt x="83" y="111"/>
                    </a:lnTo>
                    <a:lnTo>
                      <a:pt x="86" y="109"/>
                    </a:lnTo>
                    <a:lnTo>
                      <a:pt x="86" y="107"/>
                    </a:lnTo>
                    <a:lnTo>
                      <a:pt x="84" y="104"/>
                    </a:lnTo>
                    <a:lnTo>
                      <a:pt x="83" y="95"/>
                    </a:lnTo>
                    <a:lnTo>
                      <a:pt x="84" y="90"/>
                    </a:lnTo>
                    <a:lnTo>
                      <a:pt x="84" y="89"/>
                    </a:lnTo>
                    <a:lnTo>
                      <a:pt x="84" y="85"/>
                    </a:lnTo>
                    <a:lnTo>
                      <a:pt x="86" y="83"/>
                    </a:lnTo>
                    <a:lnTo>
                      <a:pt x="94" y="80"/>
                    </a:lnTo>
                    <a:lnTo>
                      <a:pt x="96" y="82"/>
                    </a:lnTo>
                    <a:lnTo>
                      <a:pt x="103" y="82"/>
                    </a:lnTo>
                    <a:lnTo>
                      <a:pt x="108" y="85"/>
                    </a:lnTo>
                    <a:lnTo>
                      <a:pt x="110" y="85"/>
                    </a:lnTo>
                    <a:lnTo>
                      <a:pt x="115" y="83"/>
                    </a:lnTo>
                    <a:lnTo>
                      <a:pt x="118" y="85"/>
                    </a:lnTo>
                    <a:lnTo>
                      <a:pt x="120" y="89"/>
                    </a:lnTo>
                    <a:lnTo>
                      <a:pt x="120" y="92"/>
                    </a:lnTo>
                    <a:lnTo>
                      <a:pt x="120" y="94"/>
                    </a:lnTo>
                    <a:lnTo>
                      <a:pt x="125" y="101"/>
                    </a:lnTo>
                    <a:lnTo>
                      <a:pt x="127" y="101"/>
                    </a:lnTo>
                    <a:lnTo>
                      <a:pt x="134" y="99"/>
                    </a:lnTo>
                    <a:lnTo>
                      <a:pt x="137" y="92"/>
                    </a:lnTo>
                    <a:lnTo>
                      <a:pt x="144" y="85"/>
                    </a:lnTo>
                    <a:lnTo>
                      <a:pt x="146" y="82"/>
                    </a:lnTo>
                    <a:lnTo>
                      <a:pt x="158" y="17"/>
                    </a:lnTo>
                    <a:lnTo>
                      <a:pt x="161" y="0"/>
                    </a:lnTo>
                    <a:lnTo>
                      <a:pt x="257" y="17"/>
                    </a:lnTo>
                    <a:lnTo>
                      <a:pt x="286" y="22"/>
                    </a:lnTo>
                    <a:lnTo>
                      <a:pt x="312" y="27"/>
                    </a:lnTo>
                    <a:lnTo>
                      <a:pt x="387" y="39"/>
                    </a:lnTo>
                    <a:lnTo>
                      <a:pt x="438" y="48"/>
                    </a:lnTo>
                    <a:lnTo>
                      <a:pt x="460" y="51"/>
                    </a:lnTo>
                    <a:lnTo>
                      <a:pt x="462" y="53"/>
                    </a:lnTo>
                    <a:lnTo>
                      <a:pt x="500" y="58"/>
                    </a:lnTo>
                    <a:lnTo>
                      <a:pt x="580" y="68"/>
                    </a:lnTo>
                    <a:lnTo>
                      <a:pt x="566" y="176"/>
                    </a:lnTo>
                    <a:lnTo>
                      <a:pt x="551" y="287"/>
                    </a:lnTo>
                    <a:lnTo>
                      <a:pt x="544" y="326"/>
                    </a:lnTo>
                    <a:lnTo>
                      <a:pt x="532" y="412"/>
                    </a:lnTo>
                    <a:lnTo>
                      <a:pt x="523" y="473"/>
                    </a:lnTo>
                    <a:lnTo>
                      <a:pt x="518" y="519"/>
                    </a:lnTo>
                    <a:lnTo>
                      <a:pt x="513" y="555"/>
                    </a:lnTo>
                    <a:lnTo>
                      <a:pt x="498" y="671"/>
                    </a:lnTo>
                    <a:lnTo>
                      <a:pt x="370" y="654"/>
                    </a:lnTo>
                    <a:lnTo>
                      <a:pt x="313" y="646"/>
                    </a:lnTo>
                    <a:lnTo>
                      <a:pt x="288" y="632"/>
                    </a:lnTo>
                    <a:lnTo>
                      <a:pt x="124" y="536"/>
                    </a:lnTo>
                    <a:lnTo>
                      <a:pt x="0" y="463"/>
                    </a:lnTo>
                    <a:lnTo>
                      <a:pt x="4" y="451"/>
                    </a:lnTo>
                    <a:lnTo>
                      <a:pt x="14" y="441"/>
                    </a:lnTo>
                    <a:lnTo>
                      <a:pt x="16" y="439"/>
                    </a:lnTo>
                    <a:lnTo>
                      <a:pt x="18" y="439"/>
                    </a:lnTo>
                    <a:lnTo>
                      <a:pt x="24" y="442"/>
                    </a:lnTo>
                    <a:lnTo>
                      <a:pt x="24" y="441"/>
                    </a:lnTo>
                    <a:lnTo>
                      <a:pt x="28" y="442"/>
                    </a:lnTo>
                    <a:lnTo>
                      <a:pt x="28" y="441"/>
                    </a:lnTo>
                    <a:lnTo>
                      <a:pt x="30" y="441"/>
                    </a:lnTo>
                    <a:lnTo>
                      <a:pt x="30" y="439"/>
                    </a:lnTo>
                    <a:lnTo>
                      <a:pt x="31" y="439"/>
                    </a:lnTo>
                    <a:lnTo>
                      <a:pt x="31" y="439"/>
                    </a:lnTo>
                    <a:lnTo>
                      <a:pt x="33" y="439"/>
                    </a:lnTo>
                    <a:lnTo>
                      <a:pt x="33" y="437"/>
                    </a:lnTo>
                    <a:lnTo>
                      <a:pt x="33" y="436"/>
                    </a:lnTo>
                    <a:lnTo>
                      <a:pt x="40" y="432"/>
                    </a:lnTo>
                    <a:lnTo>
                      <a:pt x="40" y="422"/>
                    </a:lnTo>
                    <a:lnTo>
                      <a:pt x="42" y="418"/>
                    </a:lnTo>
                    <a:lnTo>
                      <a:pt x="38" y="412"/>
                    </a:lnTo>
                    <a:close/>
                  </a:path>
                </a:pathLst>
              </a:custGeom>
              <a:solidFill>
                <a:sysClr val="window" lastClr="FFFFFF">
                  <a:lumMod val="85000"/>
                </a:sysClr>
              </a:solidFill>
              <a:ln w="6350" cap="flat" cmpd="sng">
                <a:solidFill>
                  <a:sysClr val="window" lastClr="FFFFFF"/>
                </a:solid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82" name="Freeform 42">
                <a:extLst>
                  <a:ext uri="{FF2B5EF4-FFF2-40B4-BE49-F238E27FC236}">
                    <a16:creationId xmlns:a16="http://schemas.microsoft.com/office/drawing/2014/main" id="{0625C224-36D2-9999-B8AC-EE47B4E38BAF}"/>
                  </a:ext>
                </a:extLst>
              </p:cNvPr>
              <p:cNvSpPr>
                <a:spLocks/>
              </p:cNvSpPr>
              <p:nvPr/>
            </p:nvSpPr>
            <p:spPr bwMode="gray">
              <a:xfrm>
                <a:off x="4300467" y="4073379"/>
                <a:ext cx="1183543" cy="618340"/>
              </a:xfrm>
              <a:custGeom>
                <a:avLst/>
                <a:gdLst/>
                <a:ahLst/>
                <a:cxnLst>
                  <a:cxn ang="0">
                    <a:pos x="734" y="350"/>
                  </a:cxn>
                  <a:cxn ang="0">
                    <a:pos x="730" y="383"/>
                  </a:cxn>
                  <a:cxn ang="0">
                    <a:pos x="729" y="381"/>
                  </a:cxn>
                  <a:cxn ang="0">
                    <a:pos x="727" y="379"/>
                  </a:cxn>
                  <a:cxn ang="0">
                    <a:pos x="720" y="379"/>
                  </a:cxn>
                  <a:cxn ang="0">
                    <a:pos x="718" y="377"/>
                  </a:cxn>
                  <a:cxn ang="0">
                    <a:pos x="710" y="374"/>
                  </a:cxn>
                  <a:cxn ang="0">
                    <a:pos x="708" y="371"/>
                  </a:cxn>
                  <a:cxn ang="0">
                    <a:pos x="698" y="369"/>
                  </a:cxn>
                  <a:cxn ang="0">
                    <a:pos x="693" y="362"/>
                  </a:cxn>
                  <a:cxn ang="0">
                    <a:pos x="684" y="359"/>
                  </a:cxn>
                  <a:cxn ang="0">
                    <a:pos x="679" y="355"/>
                  </a:cxn>
                  <a:cxn ang="0">
                    <a:pos x="676" y="352"/>
                  </a:cxn>
                  <a:cxn ang="0">
                    <a:pos x="664" y="355"/>
                  </a:cxn>
                  <a:cxn ang="0">
                    <a:pos x="658" y="359"/>
                  </a:cxn>
                  <a:cxn ang="0">
                    <a:pos x="640" y="357"/>
                  </a:cxn>
                  <a:cxn ang="0">
                    <a:pos x="638" y="352"/>
                  </a:cxn>
                  <a:cxn ang="0">
                    <a:pos x="626" y="357"/>
                  </a:cxn>
                  <a:cxn ang="0">
                    <a:pos x="617" y="360"/>
                  </a:cxn>
                  <a:cxn ang="0">
                    <a:pos x="602" y="360"/>
                  </a:cxn>
                  <a:cxn ang="0">
                    <a:pos x="597" y="362"/>
                  </a:cxn>
                  <a:cxn ang="0">
                    <a:pos x="585" y="362"/>
                  </a:cxn>
                  <a:cxn ang="0">
                    <a:pos x="587" y="364"/>
                  </a:cxn>
                  <a:cxn ang="0">
                    <a:pos x="575" y="369"/>
                  </a:cxn>
                  <a:cxn ang="0">
                    <a:pos x="566" y="372"/>
                  </a:cxn>
                  <a:cxn ang="0">
                    <a:pos x="549" y="364"/>
                  </a:cxn>
                  <a:cxn ang="0">
                    <a:pos x="539" y="355"/>
                  </a:cxn>
                  <a:cxn ang="0">
                    <a:pos x="527" y="359"/>
                  </a:cxn>
                  <a:cxn ang="0">
                    <a:pos x="520" y="350"/>
                  </a:cxn>
                  <a:cxn ang="0">
                    <a:pos x="511" y="359"/>
                  </a:cxn>
                  <a:cxn ang="0">
                    <a:pos x="503" y="362"/>
                  </a:cxn>
                  <a:cxn ang="0">
                    <a:pos x="500" y="374"/>
                  </a:cxn>
                  <a:cxn ang="0">
                    <a:pos x="496" y="360"/>
                  </a:cxn>
                  <a:cxn ang="0">
                    <a:pos x="488" y="359"/>
                  </a:cxn>
                  <a:cxn ang="0">
                    <a:pos x="481" y="359"/>
                  </a:cxn>
                  <a:cxn ang="0">
                    <a:pos x="469" y="355"/>
                  </a:cxn>
                  <a:cxn ang="0">
                    <a:pos x="459" y="354"/>
                  </a:cxn>
                  <a:cxn ang="0">
                    <a:pos x="443" y="352"/>
                  </a:cxn>
                  <a:cxn ang="0">
                    <a:pos x="426" y="355"/>
                  </a:cxn>
                  <a:cxn ang="0">
                    <a:pos x="426" y="348"/>
                  </a:cxn>
                  <a:cxn ang="0">
                    <a:pos x="414" y="343"/>
                  </a:cxn>
                  <a:cxn ang="0">
                    <a:pos x="407" y="331"/>
                  </a:cxn>
                  <a:cxn ang="0">
                    <a:pos x="388" y="333"/>
                  </a:cxn>
                  <a:cxn ang="0">
                    <a:pos x="373" y="331"/>
                  </a:cxn>
                  <a:cxn ang="0">
                    <a:pos x="363" y="326"/>
                  </a:cxn>
                  <a:cxn ang="0">
                    <a:pos x="339" y="319"/>
                  </a:cxn>
                  <a:cxn ang="0">
                    <a:pos x="318" y="318"/>
                  </a:cxn>
                  <a:cxn ang="0">
                    <a:pos x="313" y="301"/>
                  </a:cxn>
                  <a:cxn ang="0">
                    <a:pos x="300" y="297"/>
                  </a:cxn>
                  <a:cxn ang="0">
                    <a:pos x="286" y="295"/>
                  </a:cxn>
                  <a:cxn ang="0">
                    <a:pos x="267" y="290"/>
                  </a:cxn>
                  <a:cxn ang="0">
                    <a:pos x="253" y="275"/>
                  </a:cxn>
                  <a:cxn ang="0">
                    <a:pos x="252" y="210"/>
                  </a:cxn>
                  <a:cxn ang="0">
                    <a:pos x="257" y="70"/>
                  </a:cxn>
                  <a:cxn ang="0">
                    <a:pos x="118" y="61"/>
                  </a:cxn>
                  <a:cxn ang="0">
                    <a:pos x="86" y="7"/>
                  </a:cxn>
                  <a:cxn ang="0">
                    <a:pos x="206" y="12"/>
                  </a:cxn>
                  <a:cxn ang="0">
                    <a:pos x="344" y="17"/>
                  </a:cxn>
                  <a:cxn ang="0">
                    <a:pos x="474" y="20"/>
                  </a:cxn>
                  <a:cxn ang="0">
                    <a:pos x="602" y="22"/>
                  </a:cxn>
                  <a:cxn ang="0">
                    <a:pos x="681" y="20"/>
                  </a:cxn>
                  <a:cxn ang="0">
                    <a:pos x="718" y="77"/>
                  </a:cxn>
                  <a:cxn ang="0">
                    <a:pos x="735" y="193"/>
                  </a:cxn>
                </a:cxnLst>
                <a:rect l="0" t="0" r="r" b="b"/>
                <a:pathLst>
                  <a:path w="735" h="384">
                    <a:moveTo>
                      <a:pt x="735" y="244"/>
                    </a:moveTo>
                    <a:lnTo>
                      <a:pt x="735" y="265"/>
                    </a:lnTo>
                    <a:lnTo>
                      <a:pt x="735" y="289"/>
                    </a:lnTo>
                    <a:lnTo>
                      <a:pt x="735" y="323"/>
                    </a:lnTo>
                    <a:lnTo>
                      <a:pt x="734" y="350"/>
                    </a:lnTo>
                    <a:lnTo>
                      <a:pt x="734" y="384"/>
                    </a:lnTo>
                    <a:lnTo>
                      <a:pt x="732" y="384"/>
                    </a:lnTo>
                    <a:lnTo>
                      <a:pt x="732" y="384"/>
                    </a:lnTo>
                    <a:lnTo>
                      <a:pt x="730" y="384"/>
                    </a:lnTo>
                    <a:lnTo>
                      <a:pt x="730" y="383"/>
                    </a:lnTo>
                    <a:lnTo>
                      <a:pt x="727" y="384"/>
                    </a:lnTo>
                    <a:lnTo>
                      <a:pt x="727" y="384"/>
                    </a:lnTo>
                    <a:lnTo>
                      <a:pt x="727" y="383"/>
                    </a:lnTo>
                    <a:lnTo>
                      <a:pt x="729" y="383"/>
                    </a:lnTo>
                    <a:lnTo>
                      <a:pt x="729" y="381"/>
                    </a:lnTo>
                    <a:lnTo>
                      <a:pt x="725" y="383"/>
                    </a:lnTo>
                    <a:lnTo>
                      <a:pt x="723" y="381"/>
                    </a:lnTo>
                    <a:lnTo>
                      <a:pt x="725" y="381"/>
                    </a:lnTo>
                    <a:lnTo>
                      <a:pt x="727" y="381"/>
                    </a:lnTo>
                    <a:lnTo>
                      <a:pt x="727" y="379"/>
                    </a:lnTo>
                    <a:lnTo>
                      <a:pt x="725" y="379"/>
                    </a:lnTo>
                    <a:lnTo>
                      <a:pt x="725" y="379"/>
                    </a:lnTo>
                    <a:lnTo>
                      <a:pt x="723" y="381"/>
                    </a:lnTo>
                    <a:lnTo>
                      <a:pt x="720" y="379"/>
                    </a:lnTo>
                    <a:lnTo>
                      <a:pt x="720" y="379"/>
                    </a:lnTo>
                    <a:lnTo>
                      <a:pt x="718" y="381"/>
                    </a:lnTo>
                    <a:lnTo>
                      <a:pt x="717" y="381"/>
                    </a:lnTo>
                    <a:lnTo>
                      <a:pt x="717" y="379"/>
                    </a:lnTo>
                    <a:lnTo>
                      <a:pt x="720" y="379"/>
                    </a:lnTo>
                    <a:lnTo>
                      <a:pt x="718" y="377"/>
                    </a:lnTo>
                    <a:lnTo>
                      <a:pt x="717" y="377"/>
                    </a:lnTo>
                    <a:lnTo>
                      <a:pt x="715" y="377"/>
                    </a:lnTo>
                    <a:lnTo>
                      <a:pt x="710" y="377"/>
                    </a:lnTo>
                    <a:lnTo>
                      <a:pt x="710" y="376"/>
                    </a:lnTo>
                    <a:lnTo>
                      <a:pt x="710" y="374"/>
                    </a:lnTo>
                    <a:lnTo>
                      <a:pt x="708" y="376"/>
                    </a:lnTo>
                    <a:lnTo>
                      <a:pt x="710" y="372"/>
                    </a:lnTo>
                    <a:lnTo>
                      <a:pt x="706" y="374"/>
                    </a:lnTo>
                    <a:lnTo>
                      <a:pt x="706" y="372"/>
                    </a:lnTo>
                    <a:lnTo>
                      <a:pt x="708" y="371"/>
                    </a:lnTo>
                    <a:lnTo>
                      <a:pt x="706" y="371"/>
                    </a:lnTo>
                    <a:lnTo>
                      <a:pt x="705" y="372"/>
                    </a:lnTo>
                    <a:lnTo>
                      <a:pt x="703" y="372"/>
                    </a:lnTo>
                    <a:lnTo>
                      <a:pt x="700" y="372"/>
                    </a:lnTo>
                    <a:lnTo>
                      <a:pt x="698" y="369"/>
                    </a:lnTo>
                    <a:lnTo>
                      <a:pt x="694" y="367"/>
                    </a:lnTo>
                    <a:lnTo>
                      <a:pt x="696" y="365"/>
                    </a:lnTo>
                    <a:lnTo>
                      <a:pt x="694" y="364"/>
                    </a:lnTo>
                    <a:lnTo>
                      <a:pt x="693" y="364"/>
                    </a:lnTo>
                    <a:lnTo>
                      <a:pt x="693" y="362"/>
                    </a:lnTo>
                    <a:lnTo>
                      <a:pt x="691" y="360"/>
                    </a:lnTo>
                    <a:lnTo>
                      <a:pt x="691" y="359"/>
                    </a:lnTo>
                    <a:lnTo>
                      <a:pt x="689" y="360"/>
                    </a:lnTo>
                    <a:lnTo>
                      <a:pt x="686" y="359"/>
                    </a:lnTo>
                    <a:lnTo>
                      <a:pt x="684" y="359"/>
                    </a:lnTo>
                    <a:lnTo>
                      <a:pt x="684" y="357"/>
                    </a:lnTo>
                    <a:lnTo>
                      <a:pt x="682" y="355"/>
                    </a:lnTo>
                    <a:lnTo>
                      <a:pt x="682" y="354"/>
                    </a:lnTo>
                    <a:lnTo>
                      <a:pt x="681" y="357"/>
                    </a:lnTo>
                    <a:lnTo>
                      <a:pt x="679" y="355"/>
                    </a:lnTo>
                    <a:lnTo>
                      <a:pt x="681" y="354"/>
                    </a:lnTo>
                    <a:lnTo>
                      <a:pt x="679" y="354"/>
                    </a:lnTo>
                    <a:lnTo>
                      <a:pt x="677" y="354"/>
                    </a:lnTo>
                    <a:lnTo>
                      <a:pt x="676" y="354"/>
                    </a:lnTo>
                    <a:lnTo>
                      <a:pt x="676" y="352"/>
                    </a:lnTo>
                    <a:lnTo>
                      <a:pt x="674" y="350"/>
                    </a:lnTo>
                    <a:lnTo>
                      <a:pt x="667" y="348"/>
                    </a:lnTo>
                    <a:lnTo>
                      <a:pt x="665" y="352"/>
                    </a:lnTo>
                    <a:lnTo>
                      <a:pt x="665" y="355"/>
                    </a:lnTo>
                    <a:lnTo>
                      <a:pt x="664" y="355"/>
                    </a:lnTo>
                    <a:lnTo>
                      <a:pt x="664" y="354"/>
                    </a:lnTo>
                    <a:lnTo>
                      <a:pt x="662" y="357"/>
                    </a:lnTo>
                    <a:lnTo>
                      <a:pt x="660" y="357"/>
                    </a:lnTo>
                    <a:lnTo>
                      <a:pt x="658" y="355"/>
                    </a:lnTo>
                    <a:lnTo>
                      <a:pt x="658" y="359"/>
                    </a:lnTo>
                    <a:lnTo>
                      <a:pt x="648" y="360"/>
                    </a:lnTo>
                    <a:lnTo>
                      <a:pt x="647" y="357"/>
                    </a:lnTo>
                    <a:lnTo>
                      <a:pt x="643" y="359"/>
                    </a:lnTo>
                    <a:lnTo>
                      <a:pt x="641" y="357"/>
                    </a:lnTo>
                    <a:lnTo>
                      <a:pt x="640" y="357"/>
                    </a:lnTo>
                    <a:lnTo>
                      <a:pt x="640" y="357"/>
                    </a:lnTo>
                    <a:lnTo>
                      <a:pt x="641" y="357"/>
                    </a:lnTo>
                    <a:lnTo>
                      <a:pt x="641" y="355"/>
                    </a:lnTo>
                    <a:lnTo>
                      <a:pt x="640" y="355"/>
                    </a:lnTo>
                    <a:lnTo>
                      <a:pt x="638" y="352"/>
                    </a:lnTo>
                    <a:lnTo>
                      <a:pt x="635" y="352"/>
                    </a:lnTo>
                    <a:lnTo>
                      <a:pt x="633" y="352"/>
                    </a:lnTo>
                    <a:lnTo>
                      <a:pt x="633" y="354"/>
                    </a:lnTo>
                    <a:lnTo>
                      <a:pt x="631" y="354"/>
                    </a:lnTo>
                    <a:lnTo>
                      <a:pt x="626" y="357"/>
                    </a:lnTo>
                    <a:lnTo>
                      <a:pt x="621" y="355"/>
                    </a:lnTo>
                    <a:lnTo>
                      <a:pt x="621" y="357"/>
                    </a:lnTo>
                    <a:lnTo>
                      <a:pt x="619" y="359"/>
                    </a:lnTo>
                    <a:lnTo>
                      <a:pt x="619" y="360"/>
                    </a:lnTo>
                    <a:lnTo>
                      <a:pt x="617" y="360"/>
                    </a:lnTo>
                    <a:lnTo>
                      <a:pt x="614" y="362"/>
                    </a:lnTo>
                    <a:lnTo>
                      <a:pt x="612" y="362"/>
                    </a:lnTo>
                    <a:lnTo>
                      <a:pt x="606" y="357"/>
                    </a:lnTo>
                    <a:lnTo>
                      <a:pt x="604" y="357"/>
                    </a:lnTo>
                    <a:lnTo>
                      <a:pt x="602" y="360"/>
                    </a:lnTo>
                    <a:lnTo>
                      <a:pt x="600" y="360"/>
                    </a:lnTo>
                    <a:lnTo>
                      <a:pt x="599" y="359"/>
                    </a:lnTo>
                    <a:lnTo>
                      <a:pt x="599" y="359"/>
                    </a:lnTo>
                    <a:lnTo>
                      <a:pt x="599" y="360"/>
                    </a:lnTo>
                    <a:lnTo>
                      <a:pt x="597" y="362"/>
                    </a:lnTo>
                    <a:lnTo>
                      <a:pt x="597" y="360"/>
                    </a:lnTo>
                    <a:lnTo>
                      <a:pt x="595" y="362"/>
                    </a:lnTo>
                    <a:lnTo>
                      <a:pt x="590" y="362"/>
                    </a:lnTo>
                    <a:lnTo>
                      <a:pt x="588" y="364"/>
                    </a:lnTo>
                    <a:lnTo>
                      <a:pt x="585" y="362"/>
                    </a:lnTo>
                    <a:lnTo>
                      <a:pt x="583" y="364"/>
                    </a:lnTo>
                    <a:lnTo>
                      <a:pt x="583" y="365"/>
                    </a:lnTo>
                    <a:lnTo>
                      <a:pt x="583" y="365"/>
                    </a:lnTo>
                    <a:lnTo>
                      <a:pt x="585" y="364"/>
                    </a:lnTo>
                    <a:lnTo>
                      <a:pt x="587" y="364"/>
                    </a:lnTo>
                    <a:lnTo>
                      <a:pt x="585" y="367"/>
                    </a:lnTo>
                    <a:lnTo>
                      <a:pt x="583" y="371"/>
                    </a:lnTo>
                    <a:lnTo>
                      <a:pt x="582" y="371"/>
                    </a:lnTo>
                    <a:lnTo>
                      <a:pt x="580" y="371"/>
                    </a:lnTo>
                    <a:lnTo>
                      <a:pt x="575" y="369"/>
                    </a:lnTo>
                    <a:lnTo>
                      <a:pt x="573" y="371"/>
                    </a:lnTo>
                    <a:lnTo>
                      <a:pt x="573" y="376"/>
                    </a:lnTo>
                    <a:lnTo>
                      <a:pt x="571" y="377"/>
                    </a:lnTo>
                    <a:lnTo>
                      <a:pt x="568" y="377"/>
                    </a:lnTo>
                    <a:lnTo>
                      <a:pt x="566" y="372"/>
                    </a:lnTo>
                    <a:lnTo>
                      <a:pt x="561" y="367"/>
                    </a:lnTo>
                    <a:lnTo>
                      <a:pt x="556" y="369"/>
                    </a:lnTo>
                    <a:lnTo>
                      <a:pt x="554" y="367"/>
                    </a:lnTo>
                    <a:lnTo>
                      <a:pt x="554" y="365"/>
                    </a:lnTo>
                    <a:lnTo>
                      <a:pt x="549" y="364"/>
                    </a:lnTo>
                    <a:lnTo>
                      <a:pt x="546" y="362"/>
                    </a:lnTo>
                    <a:lnTo>
                      <a:pt x="544" y="360"/>
                    </a:lnTo>
                    <a:lnTo>
                      <a:pt x="547" y="357"/>
                    </a:lnTo>
                    <a:lnTo>
                      <a:pt x="541" y="354"/>
                    </a:lnTo>
                    <a:lnTo>
                      <a:pt x="539" y="355"/>
                    </a:lnTo>
                    <a:lnTo>
                      <a:pt x="537" y="362"/>
                    </a:lnTo>
                    <a:lnTo>
                      <a:pt x="535" y="362"/>
                    </a:lnTo>
                    <a:lnTo>
                      <a:pt x="532" y="364"/>
                    </a:lnTo>
                    <a:lnTo>
                      <a:pt x="529" y="359"/>
                    </a:lnTo>
                    <a:lnTo>
                      <a:pt x="527" y="359"/>
                    </a:lnTo>
                    <a:lnTo>
                      <a:pt x="523" y="360"/>
                    </a:lnTo>
                    <a:lnTo>
                      <a:pt x="523" y="360"/>
                    </a:lnTo>
                    <a:lnTo>
                      <a:pt x="522" y="357"/>
                    </a:lnTo>
                    <a:lnTo>
                      <a:pt x="520" y="354"/>
                    </a:lnTo>
                    <a:lnTo>
                      <a:pt x="520" y="350"/>
                    </a:lnTo>
                    <a:lnTo>
                      <a:pt x="517" y="348"/>
                    </a:lnTo>
                    <a:lnTo>
                      <a:pt x="517" y="350"/>
                    </a:lnTo>
                    <a:lnTo>
                      <a:pt x="513" y="352"/>
                    </a:lnTo>
                    <a:lnTo>
                      <a:pt x="511" y="350"/>
                    </a:lnTo>
                    <a:lnTo>
                      <a:pt x="511" y="359"/>
                    </a:lnTo>
                    <a:lnTo>
                      <a:pt x="510" y="360"/>
                    </a:lnTo>
                    <a:lnTo>
                      <a:pt x="508" y="362"/>
                    </a:lnTo>
                    <a:lnTo>
                      <a:pt x="505" y="360"/>
                    </a:lnTo>
                    <a:lnTo>
                      <a:pt x="503" y="360"/>
                    </a:lnTo>
                    <a:lnTo>
                      <a:pt x="503" y="362"/>
                    </a:lnTo>
                    <a:lnTo>
                      <a:pt x="506" y="364"/>
                    </a:lnTo>
                    <a:lnTo>
                      <a:pt x="503" y="365"/>
                    </a:lnTo>
                    <a:lnTo>
                      <a:pt x="503" y="372"/>
                    </a:lnTo>
                    <a:lnTo>
                      <a:pt x="503" y="374"/>
                    </a:lnTo>
                    <a:lnTo>
                      <a:pt x="500" y="374"/>
                    </a:lnTo>
                    <a:lnTo>
                      <a:pt x="496" y="374"/>
                    </a:lnTo>
                    <a:lnTo>
                      <a:pt x="493" y="371"/>
                    </a:lnTo>
                    <a:lnTo>
                      <a:pt x="491" y="364"/>
                    </a:lnTo>
                    <a:lnTo>
                      <a:pt x="493" y="362"/>
                    </a:lnTo>
                    <a:lnTo>
                      <a:pt x="496" y="360"/>
                    </a:lnTo>
                    <a:lnTo>
                      <a:pt x="496" y="359"/>
                    </a:lnTo>
                    <a:lnTo>
                      <a:pt x="494" y="355"/>
                    </a:lnTo>
                    <a:lnTo>
                      <a:pt x="491" y="355"/>
                    </a:lnTo>
                    <a:lnTo>
                      <a:pt x="489" y="355"/>
                    </a:lnTo>
                    <a:lnTo>
                      <a:pt x="488" y="359"/>
                    </a:lnTo>
                    <a:lnTo>
                      <a:pt x="488" y="360"/>
                    </a:lnTo>
                    <a:lnTo>
                      <a:pt x="486" y="359"/>
                    </a:lnTo>
                    <a:lnTo>
                      <a:pt x="482" y="355"/>
                    </a:lnTo>
                    <a:lnTo>
                      <a:pt x="482" y="359"/>
                    </a:lnTo>
                    <a:lnTo>
                      <a:pt x="481" y="359"/>
                    </a:lnTo>
                    <a:lnTo>
                      <a:pt x="477" y="362"/>
                    </a:lnTo>
                    <a:lnTo>
                      <a:pt x="474" y="364"/>
                    </a:lnTo>
                    <a:lnTo>
                      <a:pt x="470" y="362"/>
                    </a:lnTo>
                    <a:lnTo>
                      <a:pt x="470" y="355"/>
                    </a:lnTo>
                    <a:lnTo>
                      <a:pt x="469" y="355"/>
                    </a:lnTo>
                    <a:lnTo>
                      <a:pt x="469" y="354"/>
                    </a:lnTo>
                    <a:lnTo>
                      <a:pt x="465" y="354"/>
                    </a:lnTo>
                    <a:lnTo>
                      <a:pt x="462" y="355"/>
                    </a:lnTo>
                    <a:lnTo>
                      <a:pt x="460" y="355"/>
                    </a:lnTo>
                    <a:lnTo>
                      <a:pt x="459" y="354"/>
                    </a:lnTo>
                    <a:lnTo>
                      <a:pt x="457" y="347"/>
                    </a:lnTo>
                    <a:lnTo>
                      <a:pt x="452" y="345"/>
                    </a:lnTo>
                    <a:lnTo>
                      <a:pt x="448" y="347"/>
                    </a:lnTo>
                    <a:lnTo>
                      <a:pt x="447" y="350"/>
                    </a:lnTo>
                    <a:lnTo>
                      <a:pt x="443" y="352"/>
                    </a:lnTo>
                    <a:lnTo>
                      <a:pt x="440" y="355"/>
                    </a:lnTo>
                    <a:lnTo>
                      <a:pt x="435" y="359"/>
                    </a:lnTo>
                    <a:lnTo>
                      <a:pt x="433" y="359"/>
                    </a:lnTo>
                    <a:lnTo>
                      <a:pt x="429" y="357"/>
                    </a:lnTo>
                    <a:lnTo>
                      <a:pt x="426" y="355"/>
                    </a:lnTo>
                    <a:lnTo>
                      <a:pt x="424" y="354"/>
                    </a:lnTo>
                    <a:lnTo>
                      <a:pt x="424" y="354"/>
                    </a:lnTo>
                    <a:lnTo>
                      <a:pt x="426" y="350"/>
                    </a:lnTo>
                    <a:lnTo>
                      <a:pt x="426" y="348"/>
                    </a:lnTo>
                    <a:lnTo>
                      <a:pt x="426" y="348"/>
                    </a:lnTo>
                    <a:lnTo>
                      <a:pt x="426" y="347"/>
                    </a:lnTo>
                    <a:lnTo>
                      <a:pt x="424" y="343"/>
                    </a:lnTo>
                    <a:lnTo>
                      <a:pt x="419" y="345"/>
                    </a:lnTo>
                    <a:lnTo>
                      <a:pt x="417" y="345"/>
                    </a:lnTo>
                    <a:lnTo>
                      <a:pt x="414" y="343"/>
                    </a:lnTo>
                    <a:lnTo>
                      <a:pt x="412" y="336"/>
                    </a:lnTo>
                    <a:lnTo>
                      <a:pt x="414" y="328"/>
                    </a:lnTo>
                    <a:lnTo>
                      <a:pt x="412" y="328"/>
                    </a:lnTo>
                    <a:lnTo>
                      <a:pt x="411" y="328"/>
                    </a:lnTo>
                    <a:lnTo>
                      <a:pt x="407" y="331"/>
                    </a:lnTo>
                    <a:lnTo>
                      <a:pt x="399" y="330"/>
                    </a:lnTo>
                    <a:lnTo>
                      <a:pt x="394" y="328"/>
                    </a:lnTo>
                    <a:lnTo>
                      <a:pt x="392" y="328"/>
                    </a:lnTo>
                    <a:lnTo>
                      <a:pt x="388" y="330"/>
                    </a:lnTo>
                    <a:lnTo>
                      <a:pt x="388" y="333"/>
                    </a:lnTo>
                    <a:lnTo>
                      <a:pt x="387" y="333"/>
                    </a:lnTo>
                    <a:lnTo>
                      <a:pt x="385" y="335"/>
                    </a:lnTo>
                    <a:lnTo>
                      <a:pt x="383" y="336"/>
                    </a:lnTo>
                    <a:lnTo>
                      <a:pt x="378" y="335"/>
                    </a:lnTo>
                    <a:lnTo>
                      <a:pt x="373" y="331"/>
                    </a:lnTo>
                    <a:lnTo>
                      <a:pt x="371" y="326"/>
                    </a:lnTo>
                    <a:lnTo>
                      <a:pt x="370" y="326"/>
                    </a:lnTo>
                    <a:lnTo>
                      <a:pt x="368" y="324"/>
                    </a:lnTo>
                    <a:lnTo>
                      <a:pt x="365" y="326"/>
                    </a:lnTo>
                    <a:lnTo>
                      <a:pt x="363" y="326"/>
                    </a:lnTo>
                    <a:lnTo>
                      <a:pt x="359" y="328"/>
                    </a:lnTo>
                    <a:lnTo>
                      <a:pt x="354" y="328"/>
                    </a:lnTo>
                    <a:lnTo>
                      <a:pt x="351" y="326"/>
                    </a:lnTo>
                    <a:lnTo>
                      <a:pt x="344" y="324"/>
                    </a:lnTo>
                    <a:lnTo>
                      <a:pt x="339" y="319"/>
                    </a:lnTo>
                    <a:lnTo>
                      <a:pt x="335" y="318"/>
                    </a:lnTo>
                    <a:lnTo>
                      <a:pt x="332" y="319"/>
                    </a:lnTo>
                    <a:lnTo>
                      <a:pt x="327" y="318"/>
                    </a:lnTo>
                    <a:lnTo>
                      <a:pt x="323" y="319"/>
                    </a:lnTo>
                    <a:lnTo>
                      <a:pt x="318" y="318"/>
                    </a:lnTo>
                    <a:lnTo>
                      <a:pt x="318" y="316"/>
                    </a:lnTo>
                    <a:lnTo>
                      <a:pt x="317" y="313"/>
                    </a:lnTo>
                    <a:lnTo>
                      <a:pt x="317" y="307"/>
                    </a:lnTo>
                    <a:lnTo>
                      <a:pt x="317" y="304"/>
                    </a:lnTo>
                    <a:lnTo>
                      <a:pt x="313" y="301"/>
                    </a:lnTo>
                    <a:lnTo>
                      <a:pt x="312" y="297"/>
                    </a:lnTo>
                    <a:lnTo>
                      <a:pt x="306" y="295"/>
                    </a:lnTo>
                    <a:lnTo>
                      <a:pt x="303" y="292"/>
                    </a:lnTo>
                    <a:lnTo>
                      <a:pt x="301" y="294"/>
                    </a:lnTo>
                    <a:lnTo>
                      <a:pt x="300" y="297"/>
                    </a:lnTo>
                    <a:lnTo>
                      <a:pt x="300" y="301"/>
                    </a:lnTo>
                    <a:lnTo>
                      <a:pt x="296" y="301"/>
                    </a:lnTo>
                    <a:lnTo>
                      <a:pt x="293" y="299"/>
                    </a:lnTo>
                    <a:lnTo>
                      <a:pt x="291" y="295"/>
                    </a:lnTo>
                    <a:lnTo>
                      <a:pt x="286" y="295"/>
                    </a:lnTo>
                    <a:lnTo>
                      <a:pt x="284" y="295"/>
                    </a:lnTo>
                    <a:lnTo>
                      <a:pt x="284" y="297"/>
                    </a:lnTo>
                    <a:lnTo>
                      <a:pt x="282" y="299"/>
                    </a:lnTo>
                    <a:lnTo>
                      <a:pt x="274" y="299"/>
                    </a:lnTo>
                    <a:lnTo>
                      <a:pt x="267" y="290"/>
                    </a:lnTo>
                    <a:lnTo>
                      <a:pt x="262" y="285"/>
                    </a:lnTo>
                    <a:lnTo>
                      <a:pt x="260" y="282"/>
                    </a:lnTo>
                    <a:lnTo>
                      <a:pt x="259" y="278"/>
                    </a:lnTo>
                    <a:lnTo>
                      <a:pt x="253" y="275"/>
                    </a:lnTo>
                    <a:lnTo>
                      <a:pt x="253" y="275"/>
                    </a:lnTo>
                    <a:lnTo>
                      <a:pt x="250" y="277"/>
                    </a:lnTo>
                    <a:lnTo>
                      <a:pt x="248" y="277"/>
                    </a:lnTo>
                    <a:lnTo>
                      <a:pt x="248" y="258"/>
                    </a:lnTo>
                    <a:lnTo>
                      <a:pt x="250" y="227"/>
                    </a:lnTo>
                    <a:lnTo>
                      <a:pt x="252" y="210"/>
                    </a:lnTo>
                    <a:lnTo>
                      <a:pt x="252" y="184"/>
                    </a:lnTo>
                    <a:lnTo>
                      <a:pt x="253" y="164"/>
                    </a:lnTo>
                    <a:lnTo>
                      <a:pt x="253" y="135"/>
                    </a:lnTo>
                    <a:lnTo>
                      <a:pt x="255" y="116"/>
                    </a:lnTo>
                    <a:lnTo>
                      <a:pt x="257" y="70"/>
                    </a:lnTo>
                    <a:lnTo>
                      <a:pt x="257" y="68"/>
                    </a:lnTo>
                    <a:lnTo>
                      <a:pt x="209" y="68"/>
                    </a:lnTo>
                    <a:lnTo>
                      <a:pt x="175" y="65"/>
                    </a:lnTo>
                    <a:lnTo>
                      <a:pt x="163" y="65"/>
                    </a:lnTo>
                    <a:lnTo>
                      <a:pt x="118" y="61"/>
                    </a:lnTo>
                    <a:lnTo>
                      <a:pt x="83" y="60"/>
                    </a:lnTo>
                    <a:lnTo>
                      <a:pt x="72" y="60"/>
                    </a:lnTo>
                    <a:lnTo>
                      <a:pt x="0" y="54"/>
                    </a:lnTo>
                    <a:lnTo>
                      <a:pt x="4" y="0"/>
                    </a:lnTo>
                    <a:lnTo>
                      <a:pt x="86" y="7"/>
                    </a:lnTo>
                    <a:lnTo>
                      <a:pt x="88" y="7"/>
                    </a:lnTo>
                    <a:lnTo>
                      <a:pt x="127" y="8"/>
                    </a:lnTo>
                    <a:lnTo>
                      <a:pt x="168" y="10"/>
                    </a:lnTo>
                    <a:lnTo>
                      <a:pt x="178" y="10"/>
                    </a:lnTo>
                    <a:lnTo>
                      <a:pt x="206" y="12"/>
                    </a:lnTo>
                    <a:lnTo>
                      <a:pt x="252" y="13"/>
                    </a:lnTo>
                    <a:lnTo>
                      <a:pt x="259" y="15"/>
                    </a:lnTo>
                    <a:lnTo>
                      <a:pt x="298" y="17"/>
                    </a:lnTo>
                    <a:lnTo>
                      <a:pt x="306" y="17"/>
                    </a:lnTo>
                    <a:lnTo>
                      <a:pt x="344" y="17"/>
                    </a:lnTo>
                    <a:lnTo>
                      <a:pt x="383" y="19"/>
                    </a:lnTo>
                    <a:lnTo>
                      <a:pt x="399" y="19"/>
                    </a:lnTo>
                    <a:lnTo>
                      <a:pt x="419" y="20"/>
                    </a:lnTo>
                    <a:lnTo>
                      <a:pt x="445" y="20"/>
                    </a:lnTo>
                    <a:lnTo>
                      <a:pt x="474" y="20"/>
                    </a:lnTo>
                    <a:lnTo>
                      <a:pt x="503" y="20"/>
                    </a:lnTo>
                    <a:lnTo>
                      <a:pt x="535" y="22"/>
                    </a:lnTo>
                    <a:lnTo>
                      <a:pt x="554" y="22"/>
                    </a:lnTo>
                    <a:lnTo>
                      <a:pt x="599" y="22"/>
                    </a:lnTo>
                    <a:lnTo>
                      <a:pt x="602" y="22"/>
                    </a:lnTo>
                    <a:lnTo>
                      <a:pt x="617" y="22"/>
                    </a:lnTo>
                    <a:lnTo>
                      <a:pt x="640" y="22"/>
                    </a:lnTo>
                    <a:lnTo>
                      <a:pt x="650" y="22"/>
                    </a:lnTo>
                    <a:lnTo>
                      <a:pt x="677" y="20"/>
                    </a:lnTo>
                    <a:lnTo>
                      <a:pt x="681" y="20"/>
                    </a:lnTo>
                    <a:lnTo>
                      <a:pt x="717" y="20"/>
                    </a:lnTo>
                    <a:lnTo>
                      <a:pt x="717" y="46"/>
                    </a:lnTo>
                    <a:lnTo>
                      <a:pt x="717" y="56"/>
                    </a:lnTo>
                    <a:lnTo>
                      <a:pt x="717" y="75"/>
                    </a:lnTo>
                    <a:lnTo>
                      <a:pt x="718" y="77"/>
                    </a:lnTo>
                    <a:lnTo>
                      <a:pt x="723" y="111"/>
                    </a:lnTo>
                    <a:lnTo>
                      <a:pt x="723" y="118"/>
                    </a:lnTo>
                    <a:lnTo>
                      <a:pt x="730" y="154"/>
                    </a:lnTo>
                    <a:lnTo>
                      <a:pt x="732" y="167"/>
                    </a:lnTo>
                    <a:lnTo>
                      <a:pt x="735" y="193"/>
                    </a:lnTo>
                    <a:lnTo>
                      <a:pt x="735" y="244"/>
                    </a:lnTo>
                    <a:close/>
                  </a:path>
                </a:pathLst>
              </a:custGeom>
              <a:solidFill>
                <a:srgbClr val="95B3D7"/>
              </a:solidFill>
              <a:ln w="6350" cap="flat" cmpd="sng">
                <a:solidFill>
                  <a:sysClr val="window" lastClr="FFFFFF"/>
                </a:solid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83" name="Freeform 43">
                <a:extLst>
                  <a:ext uri="{FF2B5EF4-FFF2-40B4-BE49-F238E27FC236}">
                    <a16:creationId xmlns:a16="http://schemas.microsoft.com/office/drawing/2014/main" id="{A9A942BB-9C6B-FD16-2CB3-A47F78505145}"/>
                  </a:ext>
                </a:extLst>
              </p:cNvPr>
              <p:cNvSpPr>
                <a:spLocks noEditPoints="1"/>
              </p:cNvSpPr>
              <p:nvPr/>
            </p:nvSpPr>
            <p:spPr bwMode="gray">
              <a:xfrm>
                <a:off x="6902649" y="3894639"/>
                <a:ext cx="1210917" cy="528166"/>
              </a:xfrm>
              <a:custGeom>
                <a:avLst/>
                <a:gdLst/>
                <a:ahLst/>
                <a:cxnLst>
                  <a:cxn ang="0">
                    <a:pos x="5" y="256"/>
                  </a:cxn>
                  <a:cxn ang="0">
                    <a:pos x="20" y="247"/>
                  </a:cxn>
                  <a:cxn ang="0">
                    <a:pos x="30" y="227"/>
                  </a:cxn>
                  <a:cxn ang="0">
                    <a:pos x="58" y="218"/>
                  </a:cxn>
                  <a:cxn ang="0">
                    <a:pos x="78" y="205"/>
                  </a:cxn>
                  <a:cxn ang="0">
                    <a:pos x="90" y="191"/>
                  </a:cxn>
                  <a:cxn ang="0">
                    <a:pos x="109" y="176"/>
                  </a:cxn>
                  <a:cxn ang="0">
                    <a:pos x="119" y="165"/>
                  </a:cxn>
                  <a:cxn ang="0">
                    <a:pos x="133" y="155"/>
                  </a:cxn>
                  <a:cxn ang="0">
                    <a:pos x="141" y="160"/>
                  </a:cxn>
                  <a:cxn ang="0">
                    <a:pos x="160" y="142"/>
                  </a:cxn>
                  <a:cxn ang="0">
                    <a:pos x="181" y="138"/>
                  </a:cxn>
                  <a:cxn ang="0">
                    <a:pos x="205" y="112"/>
                  </a:cxn>
                  <a:cxn ang="0">
                    <a:pos x="203" y="85"/>
                  </a:cxn>
                  <a:cxn ang="0">
                    <a:pos x="307" y="71"/>
                  </a:cxn>
                  <a:cxn ang="0">
                    <a:pos x="411" y="54"/>
                  </a:cxn>
                  <a:cxn ang="0">
                    <a:pos x="487" y="41"/>
                  </a:cxn>
                  <a:cxn ang="0">
                    <a:pos x="582" y="22"/>
                  </a:cxn>
                  <a:cxn ang="0">
                    <a:pos x="652" y="7"/>
                  </a:cxn>
                  <a:cxn ang="0">
                    <a:pos x="685" y="13"/>
                  </a:cxn>
                  <a:cxn ang="0">
                    <a:pos x="692" y="22"/>
                  </a:cxn>
                  <a:cxn ang="0">
                    <a:pos x="690" y="32"/>
                  </a:cxn>
                  <a:cxn ang="0">
                    <a:pos x="671" y="30"/>
                  </a:cxn>
                  <a:cxn ang="0">
                    <a:pos x="663" y="42"/>
                  </a:cxn>
                  <a:cxn ang="0">
                    <a:pos x="642" y="70"/>
                  </a:cxn>
                  <a:cxn ang="0">
                    <a:pos x="629" y="41"/>
                  </a:cxn>
                  <a:cxn ang="0">
                    <a:pos x="625" y="48"/>
                  </a:cxn>
                  <a:cxn ang="0">
                    <a:pos x="659" y="70"/>
                  </a:cxn>
                  <a:cxn ang="0">
                    <a:pos x="692" y="87"/>
                  </a:cxn>
                  <a:cxn ang="0">
                    <a:pos x="697" y="71"/>
                  </a:cxn>
                  <a:cxn ang="0">
                    <a:pos x="711" y="97"/>
                  </a:cxn>
                  <a:cxn ang="0">
                    <a:pos x="666" y="121"/>
                  </a:cxn>
                  <a:cxn ang="0">
                    <a:pos x="652" y="130"/>
                  </a:cxn>
                  <a:cxn ang="0">
                    <a:pos x="658" y="148"/>
                  </a:cxn>
                  <a:cxn ang="0">
                    <a:pos x="661" y="162"/>
                  </a:cxn>
                  <a:cxn ang="0">
                    <a:pos x="634" y="174"/>
                  </a:cxn>
                  <a:cxn ang="0">
                    <a:pos x="639" y="188"/>
                  </a:cxn>
                  <a:cxn ang="0">
                    <a:pos x="680" y="179"/>
                  </a:cxn>
                  <a:cxn ang="0">
                    <a:pos x="668" y="206"/>
                  </a:cxn>
                  <a:cxn ang="0">
                    <a:pos x="596" y="249"/>
                  </a:cxn>
                  <a:cxn ang="0">
                    <a:pos x="572" y="283"/>
                  </a:cxn>
                  <a:cxn ang="0">
                    <a:pos x="564" y="316"/>
                  </a:cxn>
                  <a:cxn ang="0">
                    <a:pos x="427" y="261"/>
                  </a:cxn>
                  <a:cxn ang="0">
                    <a:pos x="328" y="259"/>
                  </a:cxn>
                  <a:cxn ang="0">
                    <a:pos x="292" y="234"/>
                  </a:cxn>
                  <a:cxn ang="0">
                    <a:pos x="280" y="230"/>
                  </a:cxn>
                  <a:cxn ang="0">
                    <a:pos x="200" y="239"/>
                  </a:cxn>
                  <a:cxn ang="0">
                    <a:pos x="167" y="244"/>
                  </a:cxn>
                  <a:cxn ang="0">
                    <a:pos x="153" y="249"/>
                  </a:cxn>
                  <a:cxn ang="0">
                    <a:pos x="138" y="258"/>
                  </a:cxn>
                  <a:cxn ang="0">
                    <a:pos x="70" y="278"/>
                  </a:cxn>
                  <a:cxn ang="0">
                    <a:pos x="682" y="1"/>
                  </a:cxn>
                  <a:cxn ang="0">
                    <a:pos x="678" y="1"/>
                  </a:cxn>
                  <a:cxn ang="0">
                    <a:pos x="717" y="49"/>
                  </a:cxn>
                  <a:cxn ang="0">
                    <a:pos x="738" y="75"/>
                  </a:cxn>
                  <a:cxn ang="0">
                    <a:pos x="750" y="126"/>
                  </a:cxn>
                  <a:cxn ang="0">
                    <a:pos x="724" y="145"/>
                  </a:cxn>
                  <a:cxn ang="0">
                    <a:pos x="712" y="159"/>
                  </a:cxn>
                  <a:cxn ang="0">
                    <a:pos x="683" y="198"/>
                  </a:cxn>
                </a:cxnLst>
                <a:rect l="0" t="0" r="r" b="b"/>
                <a:pathLst>
                  <a:path w="752" h="328">
                    <a:moveTo>
                      <a:pt x="29" y="283"/>
                    </a:moveTo>
                    <a:lnTo>
                      <a:pt x="17" y="285"/>
                    </a:lnTo>
                    <a:lnTo>
                      <a:pt x="0" y="287"/>
                    </a:lnTo>
                    <a:lnTo>
                      <a:pt x="0" y="263"/>
                    </a:lnTo>
                    <a:lnTo>
                      <a:pt x="5" y="256"/>
                    </a:lnTo>
                    <a:lnTo>
                      <a:pt x="8" y="258"/>
                    </a:lnTo>
                    <a:lnTo>
                      <a:pt x="15" y="258"/>
                    </a:lnTo>
                    <a:lnTo>
                      <a:pt x="20" y="254"/>
                    </a:lnTo>
                    <a:lnTo>
                      <a:pt x="20" y="251"/>
                    </a:lnTo>
                    <a:lnTo>
                      <a:pt x="20" y="247"/>
                    </a:lnTo>
                    <a:lnTo>
                      <a:pt x="22" y="242"/>
                    </a:lnTo>
                    <a:lnTo>
                      <a:pt x="20" y="239"/>
                    </a:lnTo>
                    <a:lnTo>
                      <a:pt x="25" y="234"/>
                    </a:lnTo>
                    <a:lnTo>
                      <a:pt x="29" y="230"/>
                    </a:lnTo>
                    <a:lnTo>
                      <a:pt x="30" y="227"/>
                    </a:lnTo>
                    <a:lnTo>
                      <a:pt x="35" y="225"/>
                    </a:lnTo>
                    <a:lnTo>
                      <a:pt x="39" y="220"/>
                    </a:lnTo>
                    <a:lnTo>
                      <a:pt x="47" y="218"/>
                    </a:lnTo>
                    <a:lnTo>
                      <a:pt x="53" y="217"/>
                    </a:lnTo>
                    <a:lnTo>
                      <a:pt x="58" y="218"/>
                    </a:lnTo>
                    <a:lnTo>
                      <a:pt x="63" y="217"/>
                    </a:lnTo>
                    <a:lnTo>
                      <a:pt x="66" y="212"/>
                    </a:lnTo>
                    <a:lnTo>
                      <a:pt x="71" y="208"/>
                    </a:lnTo>
                    <a:lnTo>
                      <a:pt x="75" y="205"/>
                    </a:lnTo>
                    <a:lnTo>
                      <a:pt x="78" y="205"/>
                    </a:lnTo>
                    <a:lnTo>
                      <a:pt x="82" y="200"/>
                    </a:lnTo>
                    <a:lnTo>
                      <a:pt x="82" y="200"/>
                    </a:lnTo>
                    <a:lnTo>
                      <a:pt x="83" y="196"/>
                    </a:lnTo>
                    <a:lnTo>
                      <a:pt x="87" y="195"/>
                    </a:lnTo>
                    <a:lnTo>
                      <a:pt x="90" y="191"/>
                    </a:lnTo>
                    <a:lnTo>
                      <a:pt x="92" y="191"/>
                    </a:lnTo>
                    <a:lnTo>
                      <a:pt x="97" y="188"/>
                    </a:lnTo>
                    <a:lnTo>
                      <a:pt x="104" y="188"/>
                    </a:lnTo>
                    <a:lnTo>
                      <a:pt x="106" y="186"/>
                    </a:lnTo>
                    <a:lnTo>
                      <a:pt x="109" y="176"/>
                    </a:lnTo>
                    <a:lnTo>
                      <a:pt x="107" y="171"/>
                    </a:lnTo>
                    <a:lnTo>
                      <a:pt x="109" y="169"/>
                    </a:lnTo>
                    <a:lnTo>
                      <a:pt x="112" y="167"/>
                    </a:lnTo>
                    <a:lnTo>
                      <a:pt x="118" y="171"/>
                    </a:lnTo>
                    <a:lnTo>
                      <a:pt x="119" y="165"/>
                    </a:lnTo>
                    <a:lnTo>
                      <a:pt x="119" y="162"/>
                    </a:lnTo>
                    <a:lnTo>
                      <a:pt x="119" y="162"/>
                    </a:lnTo>
                    <a:lnTo>
                      <a:pt x="129" y="153"/>
                    </a:lnTo>
                    <a:lnTo>
                      <a:pt x="129" y="153"/>
                    </a:lnTo>
                    <a:lnTo>
                      <a:pt x="133" y="155"/>
                    </a:lnTo>
                    <a:lnTo>
                      <a:pt x="133" y="157"/>
                    </a:lnTo>
                    <a:lnTo>
                      <a:pt x="133" y="159"/>
                    </a:lnTo>
                    <a:lnTo>
                      <a:pt x="135" y="164"/>
                    </a:lnTo>
                    <a:lnTo>
                      <a:pt x="138" y="164"/>
                    </a:lnTo>
                    <a:lnTo>
                      <a:pt x="141" y="160"/>
                    </a:lnTo>
                    <a:lnTo>
                      <a:pt x="145" y="159"/>
                    </a:lnTo>
                    <a:lnTo>
                      <a:pt x="148" y="148"/>
                    </a:lnTo>
                    <a:lnTo>
                      <a:pt x="152" y="147"/>
                    </a:lnTo>
                    <a:lnTo>
                      <a:pt x="157" y="143"/>
                    </a:lnTo>
                    <a:lnTo>
                      <a:pt x="160" y="142"/>
                    </a:lnTo>
                    <a:lnTo>
                      <a:pt x="165" y="138"/>
                    </a:lnTo>
                    <a:lnTo>
                      <a:pt x="169" y="138"/>
                    </a:lnTo>
                    <a:lnTo>
                      <a:pt x="172" y="143"/>
                    </a:lnTo>
                    <a:lnTo>
                      <a:pt x="176" y="142"/>
                    </a:lnTo>
                    <a:lnTo>
                      <a:pt x="181" y="138"/>
                    </a:lnTo>
                    <a:lnTo>
                      <a:pt x="186" y="123"/>
                    </a:lnTo>
                    <a:lnTo>
                      <a:pt x="188" y="119"/>
                    </a:lnTo>
                    <a:lnTo>
                      <a:pt x="194" y="114"/>
                    </a:lnTo>
                    <a:lnTo>
                      <a:pt x="203" y="112"/>
                    </a:lnTo>
                    <a:lnTo>
                      <a:pt x="205" y="112"/>
                    </a:lnTo>
                    <a:lnTo>
                      <a:pt x="201" y="109"/>
                    </a:lnTo>
                    <a:lnTo>
                      <a:pt x="200" y="107"/>
                    </a:lnTo>
                    <a:lnTo>
                      <a:pt x="203" y="97"/>
                    </a:lnTo>
                    <a:lnTo>
                      <a:pt x="201" y="92"/>
                    </a:lnTo>
                    <a:lnTo>
                      <a:pt x="203" y="85"/>
                    </a:lnTo>
                    <a:lnTo>
                      <a:pt x="230" y="82"/>
                    </a:lnTo>
                    <a:lnTo>
                      <a:pt x="268" y="77"/>
                    </a:lnTo>
                    <a:lnTo>
                      <a:pt x="273" y="77"/>
                    </a:lnTo>
                    <a:lnTo>
                      <a:pt x="294" y="73"/>
                    </a:lnTo>
                    <a:lnTo>
                      <a:pt x="307" y="71"/>
                    </a:lnTo>
                    <a:lnTo>
                      <a:pt x="341" y="66"/>
                    </a:lnTo>
                    <a:lnTo>
                      <a:pt x="343" y="66"/>
                    </a:lnTo>
                    <a:lnTo>
                      <a:pt x="369" y="63"/>
                    </a:lnTo>
                    <a:lnTo>
                      <a:pt x="386" y="60"/>
                    </a:lnTo>
                    <a:lnTo>
                      <a:pt x="411" y="54"/>
                    </a:lnTo>
                    <a:lnTo>
                      <a:pt x="417" y="54"/>
                    </a:lnTo>
                    <a:lnTo>
                      <a:pt x="446" y="49"/>
                    </a:lnTo>
                    <a:lnTo>
                      <a:pt x="451" y="48"/>
                    </a:lnTo>
                    <a:lnTo>
                      <a:pt x="475" y="44"/>
                    </a:lnTo>
                    <a:lnTo>
                      <a:pt x="487" y="41"/>
                    </a:lnTo>
                    <a:lnTo>
                      <a:pt x="509" y="36"/>
                    </a:lnTo>
                    <a:lnTo>
                      <a:pt x="521" y="34"/>
                    </a:lnTo>
                    <a:lnTo>
                      <a:pt x="533" y="32"/>
                    </a:lnTo>
                    <a:lnTo>
                      <a:pt x="570" y="24"/>
                    </a:lnTo>
                    <a:lnTo>
                      <a:pt x="582" y="22"/>
                    </a:lnTo>
                    <a:lnTo>
                      <a:pt x="603" y="17"/>
                    </a:lnTo>
                    <a:lnTo>
                      <a:pt x="603" y="17"/>
                    </a:lnTo>
                    <a:lnTo>
                      <a:pt x="634" y="12"/>
                    </a:lnTo>
                    <a:lnTo>
                      <a:pt x="639" y="10"/>
                    </a:lnTo>
                    <a:lnTo>
                      <a:pt x="652" y="7"/>
                    </a:lnTo>
                    <a:lnTo>
                      <a:pt x="670" y="3"/>
                    </a:lnTo>
                    <a:lnTo>
                      <a:pt x="676" y="1"/>
                    </a:lnTo>
                    <a:lnTo>
                      <a:pt x="678" y="7"/>
                    </a:lnTo>
                    <a:lnTo>
                      <a:pt x="675" y="8"/>
                    </a:lnTo>
                    <a:lnTo>
                      <a:pt x="685" y="13"/>
                    </a:lnTo>
                    <a:lnTo>
                      <a:pt x="687" y="15"/>
                    </a:lnTo>
                    <a:lnTo>
                      <a:pt x="683" y="15"/>
                    </a:lnTo>
                    <a:lnTo>
                      <a:pt x="688" y="20"/>
                    </a:lnTo>
                    <a:lnTo>
                      <a:pt x="690" y="13"/>
                    </a:lnTo>
                    <a:lnTo>
                      <a:pt x="692" y="22"/>
                    </a:lnTo>
                    <a:lnTo>
                      <a:pt x="707" y="44"/>
                    </a:lnTo>
                    <a:lnTo>
                      <a:pt x="709" y="49"/>
                    </a:lnTo>
                    <a:lnTo>
                      <a:pt x="704" y="46"/>
                    </a:lnTo>
                    <a:lnTo>
                      <a:pt x="695" y="32"/>
                    </a:lnTo>
                    <a:lnTo>
                      <a:pt x="690" y="32"/>
                    </a:lnTo>
                    <a:lnTo>
                      <a:pt x="692" y="27"/>
                    </a:lnTo>
                    <a:lnTo>
                      <a:pt x="685" y="27"/>
                    </a:lnTo>
                    <a:lnTo>
                      <a:pt x="692" y="39"/>
                    </a:lnTo>
                    <a:lnTo>
                      <a:pt x="690" y="42"/>
                    </a:lnTo>
                    <a:lnTo>
                      <a:pt x="671" y="30"/>
                    </a:lnTo>
                    <a:lnTo>
                      <a:pt x="668" y="32"/>
                    </a:lnTo>
                    <a:lnTo>
                      <a:pt x="680" y="44"/>
                    </a:lnTo>
                    <a:lnTo>
                      <a:pt x="678" y="48"/>
                    </a:lnTo>
                    <a:lnTo>
                      <a:pt x="670" y="48"/>
                    </a:lnTo>
                    <a:lnTo>
                      <a:pt x="663" y="42"/>
                    </a:lnTo>
                    <a:lnTo>
                      <a:pt x="668" y="53"/>
                    </a:lnTo>
                    <a:lnTo>
                      <a:pt x="651" y="60"/>
                    </a:lnTo>
                    <a:lnTo>
                      <a:pt x="656" y="61"/>
                    </a:lnTo>
                    <a:lnTo>
                      <a:pt x="649" y="68"/>
                    </a:lnTo>
                    <a:lnTo>
                      <a:pt x="642" y="70"/>
                    </a:lnTo>
                    <a:lnTo>
                      <a:pt x="637" y="65"/>
                    </a:lnTo>
                    <a:lnTo>
                      <a:pt x="639" y="66"/>
                    </a:lnTo>
                    <a:lnTo>
                      <a:pt x="634" y="66"/>
                    </a:lnTo>
                    <a:lnTo>
                      <a:pt x="629" y="56"/>
                    </a:lnTo>
                    <a:lnTo>
                      <a:pt x="629" y="41"/>
                    </a:lnTo>
                    <a:lnTo>
                      <a:pt x="620" y="36"/>
                    </a:lnTo>
                    <a:lnTo>
                      <a:pt x="606" y="34"/>
                    </a:lnTo>
                    <a:lnTo>
                      <a:pt x="623" y="39"/>
                    </a:lnTo>
                    <a:lnTo>
                      <a:pt x="627" y="44"/>
                    </a:lnTo>
                    <a:lnTo>
                      <a:pt x="625" y="48"/>
                    </a:lnTo>
                    <a:lnTo>
                      <a:pt x="625" y="58"/>
                    </a:lnTo>
                    <a:lnTo>
                      <a:pt x="635" y="73"/>
                    </a:lnTo>
                    <a:lnTo>
                      <a:pt x="632" y="80"/>
                    </a:lnTo>
                    <a:lnTo>
                      <a:pt x="635" y="78"/>
                    </a:lnTo>
                    <a:lnTo>
                      <a:pt x="659" y="70"/>
                    </a:lnTo>
                    <a:lnTo>
                      <a:pt x="663" y="73"/>
                    </a:lnTo>
                    <a:lnTo>
                      <a:pt x="676" y="66"/>
                    </a:lnTo>
                    <a:lnTo>
                      <a:pt x="687" y="65"/>
                    </a:lnTo>
                    <a:lnTo>
                      <a:pt x="693" y="68"/>
                    </a:lnTo>
                    <a:lnTo>
                      <a:pt x="692" y="87"/>
                    </a:lnTo>
                    <a:lnTo>
                      <a:pt x="697" y="94"/>
                    </a:lnTo>
                    <a:lnTo>
                      <a:pt x="687" y="95"/>
                    </a:lnTo>
                    <a:lnTo>
                      <a:pt x="692" y="97"/>
                    </a:lnTo>
                    <a:lnTo>
                      <a:pt x="699" y="95"/>
                    </a:lnTo>
                    <a:lnTo>
                      <a:pt x="697" y="71"/>
                    </a:lnTo>
                    <a:lnTo>
                      <a:pt x="711" y="65"/>
                    </a:lnTo>
                    <a:lnTo>
                      <a:pt x="717" y="70"/>
                    </a:lnTo>
                    <a:lnTo>
                      <a:pt x="724" y="90"/>
                    </a:lnTo>
                    <a:lnTo>
                      <a:pt x="721" y="101"/>
                    </a:lnTo>
                    <a:lnTo>
                      <a:pt x="711" y="97"/>
                    </a:lnTo>
                    <a:lnTo>
                      <a:pt x="702" y="123"/>
                    </a:lnTo>
                    <a:lnTo>
                      <a:pt x="692" y="133"/>
                    </a:lnTo>
                    <a:lnTo>
                      <a:pt x="664" y="130"/>
                    </a:lnTo>
                    <a:lnTo>
                      <a:pt x="661" y="128"/>
                    </a:lnTo>
                    <a:lnTo>
                      <a:pt x="666" y="121"/>
                    </a:lnTo>
                    <a:lnTo>
                      <a:pt x="666" y="116"/>
                    </a:lnTo>
                    <a:lnTo>
                      <a:pt x="659" y="114"/>
                    </a:lnTo>
                    <a:lnTo>
                      <a:pt x="661" y="118"/>
                    </a:lnTo>
                    <a:lnTo>
                      <a:pt x="649" y="121"/>
                    </a:lnTo>
                    <a:lnTo>
                      <a:pt x="652" y="130"/>
                    </a:lnTo>
                    <a:lnTo>
                      <a:pt x="646" y="135"/>
                    </a:lnTo>
                    <a:lnTo>
                      <a:pt x="610" y="126"/>
                    </a:lnTo>
                    <a:lnTo>
                      <a:pt x="622" y="136"/>
                    </a:lnTo>
                    <a:lnTo>
                      <a:pt x="649" y="142"/>
                    </a:lnTo>
                    <a:lnTo>
                      <a:pt x="658" y="148"/>
                    </a:lnTo>
                    <a:lnTo>
                      <a:pt x="658" y="143"/>
                    </a:lnTo>
                    <a:lnTo>
                      <a:pt x="663" y="143"/>
                    </a:lnTo>
                    <a:lnTo>
                      <a:pt x="666" y="148"/>
                    </a:lnTo>
                    <a:lnTo>
                      <a:pt x="658" y="159"/>
                    </a:lnTo>
                    <a:lnTo>
                      <a:pt x="661" y="162"/>
                    </a:lnTo>
                    <a:lnTo>
                      <a:pt x="661" y="171"/>
                    </a:lnTo>
                    <a:lnTo>
                      <a:pt x="658" y="176"/>
                    </a:lnTo>
                    <a:lnTo>
                      <a:pt x="644" y="183"/>
                    </a:lnTo>
                    <a:lnTo>
                      <a:pt x="635" y="179"/>
                    </a:lnTo>
                    <a:lnTo>
                      <a:pt x="634" y="174"/>
                    </a:lnTo>
                    <a:lnTo>
                      <a:pt x="623" y="174"/>
                    </a:lnTo>
                    <a:lnTo>
                      <a:pt x="620" y="176"/>
                    </a:lnTo>
                    <a:lnTo>
                      <a:pt x="620" y="177"/>
                    </a:lnTo>
                    <a:lnTo>
                      <a:pt x="629" y="177"/>
                    </a:lnTo>
                    <a:lnTo>
                      <a:pt x="639" y="188"/>
                    </a:lnTo>
                    <a:lnTo>
                      <a:pt x="663" y="188"/>
                    </a:lnTo>
                    <a:lnTo>
                      <a:pt x="659" y="181"/>
                    </a:lnTo>
                    <a:lnTo>
                      <a:pt x="671" y="177"/>
                    </a:lnTo>
                    <a:lnTo>
                      <a:pt x="678" y="172"/>
                    </a:lnTo>
                    <a:lnTo>
                      <a:pt x="680" y="179"/>
                    </a:lnTo>
                    <a:lnTo>
                      <a:pt x="687" y="177"/>
                    </a:lnTo>
                    <a:lnTo>
                      <a:pt x="688" y="174"/>
                    </a:lnTo>
                    <a:lnTo>
                      <a:pt x="690" y="176"/>
                    </a:lnTo>
                    <a:lnTo>
                      <a:pt x="680" y="196"/>
                    </a:lnTo>
                    <a:lnTo>
                      <a:pt x="668" y="206"/>
                    </a:lnTo>
                    <a:lnTo>
                      <a:pt x="632" y="215"/>
                    </a:lnTo>
                    <a:lnTo>
                      <a:pt x="622" y="210"/>
                    </a:lnTo>
                    <a:lnTo>
                      <a:pt x="625" y="218"/>
                    </a:lnTo>
                    <a:lnTo>
                      <a:pt x="623" y="222"/>
                    </a:lnTo>
                    <a:lnTo>
                      <a:pt x="596" y="249"/>
                    </a:lnTo>
                    <a:lnTo>
                      <a:pt x="593" y="254"/>
                    </a:lnTo>
                    <a:lnTo>
                      <a:pt x="589" y="253"/>
                    </a:lnTo>
                    <a:lnTo>
                      <a:pt x="591" y="256"/>
                    </a:lnTo>
                    <a:lnTo>
                      <a:pt x="581" y="270"/>
                    </a:lnTo>
                    <a:lnTo>
                      <a:pt x="572" y="283"/>
                    </a:lnTo>
                    <a:lnTo>
                      <a:pt x="572" y="297"/>
                    </a:lnTo>
                    <a:lnTo>
                      <a:pt x="570" y="299"/>
                    </a:lnTo>
                    <a:lnTo>
                      <a:pt x="565" y="285"/>
                    </a:lnTo>
                    <a:lnTo>
                      <a:pt x="569" y="306"/>
                    </a:lnTo>
                    <a:lnTo>
                      <a:pt x="564" y="316"/>
                    </a:lnTo>
                    <a:lnTo>
                      <a:pt x="517" y="328"/>
                    </a:lnTo>
                    <a:lnTo>
                      <a:pt x="509" y="323"/>
                    </a:lnTo>
                    <a:lnTo>
                      <a:pt x="466" y="290"/>
                    </a:lnTo>
                    <a:lnTo>
                      <a:pt x="427" y="263"/>
                    </a:lnTo>
                    <a:lnTo>
                      <a:pt x="427" y="261"/>
                    </a:lnTo>
                    <a:lnTo>
                      <a:pt x="405" y="247"/>
                    </a:lnTo>
                    <a:lnTo>
                      <a:pt x="403" y="247"/>
                    </a:lnTo>
                    <a:lnTo>
                      <a:pt x="382" y="251"/>
                    </a:lnTo>
                    <a:lnTo>
                      <a:pt x="348" y="256"/>
                    </a:lnTo>
                    <a:lnTo>
                      <a:pt x="328" y="259"/>
                    </a:lnTo>
                    <a:lnTo>
                      <a:pt x="307" y="263"/>
                    </a:lnTo>
                    <a:lnTo>
                      <a:pt x="306" y="249"/>
                    </a:lnTo>
                    <a:lnTo>
                      <a:pt x="300" y="242"/>
                    </a:lnTo>
                    <a:lnTo>
                      <a:pt x="295" y="237"/>
                    </a:lnTo>
                    <a:lnTo>
                      <a:pt x="292" y="234"/>
                    </a:lnTo>
                    <a:lnTo>
                      <a:pt x="283" y="242"/>
                    </a:lnTo>
                    <a:lnTo>
                      <a:pt x="280" y="239"/>
                    </a:lnTo>
                    <a:lnTo>
                      <a:pt x="283" y="234"/>
                    </a:lnTo>
                    <a:lnTo>
                      <a:pt x="280" y="232"/>
                    </a:lnTo>
                    <a:lnTo>
                      <a:pt x="280" y="230"/>
                    </a:lnTo>
                    <a:lnTo>
                      <a:pt x="256" y="232"/>
                    </a:lnTo>
                    <a:lnTo>
                      <a:pt x="253" y="232"/>
                    </a:lnTo>
                    <a:lnTo>
                      <a:pt x="218" y="236"/>
                    </a:lnTo>
                    <a:lnTo>
                      <a:pt x="208" y="237"/>
                    </a:lnTo>
                    <a:lnTo>
                      <a:pt x="200" y="239"/>
                    </a:lnTo>
                    <a:lnTo>
                      <a:pt x="179" y="241"/>
                    </a:lnTo>
                    <a:lnTo>
                      <a:pt x="174" y="241"/>
                    </a:lnTo>
                    <a:lnTo>
                      <a:pt x="170" y="242"/>
                    </a:lnTo>
                    <a:lnTo>
                      <a:pt x="167" y="242"/>
                    </a:lnTo>
                    <a:lnTo>
                      <a:pt x="167" y="244"/>
                    </a:lnTo>
                    <a:lnTo>
                      <a:pt x="165" y="244"/>
                    </a:lnTo>
                    <a:lnTo>
                      <a:pt x="164" y="241"/>
                    </a:lnTo>
                    <a:lnTo>
                      <a:pt x="160" y="246"/>
                    </a:lnTo>
                    <a:lnTo>
                      <a:pt x="157" y="246"/>
                    </a:lnTo>
                    <a:lnTo>
                      <a:pt x="153" y="249"/>
                    </a:lnTo>
                    <a:lnTo>
                      <a:pt x="148" y="249"/>
                    </a:lnTo>
                    <a:lnTo>
                      <a:pt x="141" y="254"/>
                    </a:lnTo>
                    <a:lnTo>
                      <a:pt x="140" y="254"/>
                    </a:lnTo>
                    <a:lnTo>
                      <a:pt x="140" y="256"/>
                    </a:lnTo>
                    <a:lnTo>
                      <a:pt x="138" y="258"/>
                    </a:lnTo>
                    <a:lnTo>
                      <a:pt x="133" y="259"/>
                    </a:lnTo>
                    <a:lnTo>
                      <a:pt x="123" y="263"/>
                    </a:lnTo>
                    <a:lnTo>
                      <a:pt x="112" y="268"/>
                    </a:lnTo>
                    <a:lnTo>
                      <a:pt x="106" y="271"/>
                    </a:lnTo>
                    <a:lnTo>
                      <a:pt x="70" y="278"/>
                    </a:lnTo>
                    <a:lnTo>
                      <a:pt x="66" y="278"/>
                    </a:lnTo>
                    <a:lnTo>
                      <a:pt x="34" y="283"/>
                    </a:lnTo>
                    <a:lnTo>
                      <a:pt x="29" y="283"/>
                    </a:lnTo>
                    <a:close/>
                    <a:moveTo>
                      <a:pt x="678" y="1"/>
                    </a:moveTo>
                    <a:lnTo>
                      <a:pt x="682" y="1"/>
                    </a:lnTo>
                    <a:lnTo>
                      <a:pt x="688" y="1"/>
                    </a:lnTo>
                    <a:lnTo>
                      <a:pt x="688" y="8"/>
                    </a:lnTo>
                    <a:lnTo>
                      <a:pt x="685" y="8"/>
                    </a:lnTo>
                    <a:lnTo>
                      <a:pt x="683" y="5"/>
                    </a:lnTo>
                    <a:lnTo>
                      <a:pt x="678" y="1"/>
                    </a:lnTo>
                    <a:close/>
                    <a:moveTo>
                      <a:pt x="688" y="0"/>
                    </a:moveTo>
                    <a:lnTo>
                      <a:pt x="690" y="0"/>
                    </a:lnTo>
                    <a:lnTo>
                      <a:pt x="707" y="32"/>
                    </a:lnTo>
                    <a:lnTo>
                      <a:pt x="736" y="73"/>
                    </a:lnTo>
                    <a:lnTo>
                      <a:pt x="717" y="49"/>
                    </a:lnTo>
                    <a:lnTo>
                      <a:pt x="714" y="49"/>
                    </a:lnTo>
                    <a:lnTo>
                      <a:pt x="705" y="32"/>
                    </a:lnTo>
                    <a:lnTo>
                      <a:pt x="688" y="0"/>
                    </a:lnTo>
                    <a:close/>
                    <a:moveTo>
                      <a:pt x="743" y="85"/>
                    </a:moveTo>
                    <a:lnTo>
                      <a:pt x="738" y="75"/>
                    </a:lnTo>
                    <a:lnTo>
                      <a:pt x="748" y="90"/>
                    </a:lnTo>
                    <a:lnTo>
                      <a:pt x="752" y="133"/>
                    </a:lnTo>
                    <a:lnTo>
                      <a:pt x="733" y="142"/>
                    </a:lnTo>
                    <a:lnTo>
                      <a:pt x="736" y="135"/>
                    </a:lnTo>
                    <a:lnTo>
                      <a:pt x="750" y="126"/>
                    </a:lnTo>
                    <a:lnTo>
                      <a:pt x="748" y="95"/>
                    </a:lnTo>
                    <a:lnTo>
                      <a:pt x="743" y="85"/>
                    </a:lnTo>
                    <a:close/>
                    <a:moveTo>
                      <a:pt x="712" y="159"/>
                    </a:moveTo>
                    <a:lnTo>
                      <a:pt x="716" y="153"/>
                    </a:lnTo>
                    <a:lnTo>
                      <a:pt x="724" y="145"/>
                    </a:lnTo>
                    <a:lnTo>
                      <a:pt x="731" y="142"/>
                    </a:lnTo>
                    <a:lnTo>
                      <a:pt x="728" y="145"/>
                    </a:lnTo>
                    <a:lnTo>
                      <a:pt x="721" y="150"/>
                    </a:lnTo>
                    <a:lnTo>
                      <a:pt x="714" y="159"/>
                    </a:lnTo>
                    <a:lnTo>
                      <a:pt x="712" y="159"/>
                    </a:lnTo>
                    <a:close/>
                    <a:moveTo>
                      <a:pt x="678" y="218"/>
                    </a:moveTo>
                    <a:lnTo>
                      <a:pt x="676" y="217"/>
                    </a:lnTo>
                    <a:lnTo>
                      <a:pt x="678" y="215"/>
                    </a:lnTo>
                    <a:lnTo>
                      <a:pt x="682" y="206"/>
                    </a:lnTo>
                    <a:lnTo>
                      <a:pt x="683" y="198"/>
                    </a:lnTo>
                    <a:lnTo>
                      <a:pt x="688" y="191"/>
                    </a:lnTo>
                    <a:lnTo>
                      <a:pt x="693" y="184"/>
                    </a:lnTo>
                    <a:lnTo>
                      <a:pt x="682" y="206"/>
                    </a:lnTo>
                    <a:lnTo>
                      <a:pt x="678" y="218"/>
                    </a:lnTo>
                    <a:close/>
                  </a:path>
                </a:pathLst>
              </a:custGeom>
              <a:solidFill>
                <a:sysClr val="window" lastClr="FFFFFF">
                  <a:lumMod val="85000"/>
                </a:sysClr>
              </a:solidFill>
              <a:ln w="6350" cap="flat" cmpd="sng">
                <a:solidFill>
                  <a:sysClr val="window" lastClr="FFFFFF"/>
                </a:solidFill>
                <a:prstDash val="solid"/>
                <a:round/>
                <a:headEnd type="none" w="med" len="med"/>
                <a:tailEnd type="none" w="med" len="me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84" name="Freeform 44">
                <a:extLst>
                  <a:ext uri="{FF2B5EF4-FFF2-40B4-BE49-F238E27FC236}">
                    <a16:creationId xmlns:a16="http://schemas.microsoft.com/office/drawing/2014/main" id="{BBE2D9E6-6354-5080-3978-7ABDE832EE4B}"/>
                  </a:ext>
                </a:extLst>
              </p:cNvPr>
              <p:cNvSpPr>
                <a:spLocks/>
              </p:cNvSpPr>
              <p:nvPr/>
            </p:nvSpPr>
            <p:spPr bwMode="gray">
              <a:xfrm>
                <a:off x="6065313" y="4026680"/>
                <a:ext cx="1167440" cy="404176"/>
              </a:xfrm>
              <a:custGeom>
                <a:avLst/>
                <a:gdLst/>
                <a:ahLst/>
                <a:cxnLst>
                  <a:cxn ang="0">
                    <a:pos x="540" y="165"/>
                  </a:cxn>
                  <a:cxn ang="0">
                    <a:pos x="528" y="176"/>
                  </a:cxn>
                  <a:cxn ang="0">
                    <a:pos x="494" y="208"/>
                  </a:cxn>
                  <a:cxn ang="0">
                    <a:pos x="463" y="212"/>
                  </a:cxn>
                  <a:cxn ang="0">
                    <a:pos x="408" y="218"/>
                  </a:cxn>
                  <a:cxn ang="0">
                    <a:pos x="306" y="227"/>
                  </a:cxn>
                  <a:cxn ang="0">
                    <a:pos x="234" y="232"/>
                  </a:cxn>
                  <a:cxn ang="0">
                    <a:pos x="169" y="239"/>
                  </a:cxn>
                  <a:cxn ang="0">
                    <a:pos x="113" y="244"/>
                  </a:cxn>
                  <a:cxn ang="0">
                    <a:pos x="51" y="248"/>
                  </a:cxn>
                  <a:cxn ang="0">
                    <a:pos x="10" y="242"/>
                  </a:cxn>
                  <a:cxn ang="0">
                    <a:pos x="19" y="237"/>
                  </a:cxn>
                  <a:cxn ang="0">
                    <a:pos x="19" y="227"/>
                  </a:cxn>
                  <a:cxn ang="0">
                    <a:pos x="10" y="220"/>
                  </a:cxn>
                  <a:cxn ang="0">
                    <a:pos x="15" y="212"/>
                  </a:cxn>
                  <a:cxn ang="0">
                    <a:pos x="14" y="205"/>
                  </a:cxn>
                  <a:cxn ang="0">
                    <a:pos x="9" y="205"/>
                  </a:cxn>
                  <a:cxn ang="0">
                    <a:pos x="17" y="200"/>
                  </a:cxn>
                  <a:cxn ang="0">
                    <a:pos x="24" y="201"/>
                  </a:cxn>
                  <a:cxn ang="0">
                    <a:pos x="24" y="189"/>
                  </a:cxn>
                  <a:cxn ang="0">
                    <a:pos x="29" y="191"/>
                  </a:cxn>
                  <a:cxn ang="0">
                    <a:pos x="34" y="181"/>
                  </a:cxn>
                  <a:cxn ang="0">
                    <a:pos x="31" y="179"/>
                  </a:cxn>
                  <a:cxn ang="0">
                    <a:pos x="29" y="169"/>
                  </a:cxn>
                  <a:cxn ang="0">
                    <a:pos x="39" y="162"/>
                  </a:cxn>
                  <a:cxn ang="0">
                    <a:pos x="46" y="157"/>
                  </a:cxn>
                  <a:cxn ang="0">
                    <a:pos x="43" y="150"/>
                  </a:cxn>
                  <a:cxn ang="0">
                    <a:pos x="51" y="150"/>
                  </a:cxn>
                  <a:cxn ang="0">
                    <a:pos x="46" y="138"/>
                  </a:cxn>
                  <a:cxn ang="0">
                    <a:pos x="53" y="123"/>
                  </a:cxn>
                  <a:cxn ang="0">
                    <a:pos x="44" y="113"/>
                  </a:cxn>
                  <a:cxn ang="0">
                    <a:pos x="58" y="111"/>
                  </a:cxn>
                  <a:cxn ang="0">
                    <a:pos x="51" y="102"/>
                  </a:cxn>
                  <a:cxn ang="0">
                    <a:pos x="55" y="92"/>
                  </a:cxn>
                  <a:cxn ang="0">
                    <a:pos x="60" y="89"/>
                  </a:cxn>
                  <a:cxn ang="0">
                    <a:pos x="72" y="83"/>
                  </a:cxn>
                  <a:cxn ang="0">
                    <a:pos x="144" y="80"/>
                  </a:cxn>
                  <a:cxn ang="0">
                    <a:pos x="183" y="66"/>
                  </a:cxn>
                  <a:cxn ang="0">
                    <a:pos x="212" y="58"/>
                  </a:cxn>
                  <a:cxn ang="0">
                    <a:pos x="265" y="53"/>
                  </a:cxn>
                  <a:cxn ang="0">
                    <a:pos x="338" y="46"/>
                  </a:cxn>
                  <a:cxn ang="0">
                    <a:pos x="415" y="39"/>
                  </a:cxn>
                  <a:cxn ang="0">
                    <a:pos x="460" y="37"/>
                  </a:cxn>
                  <a:cxn ang="0">
                    <a:pos x="532" y="29"/>
                  </a:cxn>
                  <a:cxn ang="0">
                    <a:pos x="588" y="20"/>
                  </a:cxn>
                  <a:cxn ang="0">
                    <a:pos x="624" y="17"/>
                  </a:cxn>
                  <a:cxn ang="0">
                    <a:pos x="682" y="8"/>
                  </a:cxn>
                  <a:cxn ang="0">
                    <a:pos x="725" y="0"/>
                  </a:cxn>
                  <a:cxn ang="0">
                    <a:pos x="720" y="25"/>
                  </a:cxn>
                  <a:cxn ang="0">
                    <a:pos x="714" y="32"/>
                  </a:cxn>
                  <a:cxn ang="0">
                    <a:pos x="696" y="60"/>
                  </a:cxn>
                  <a:cxn ang="0">
                    <a:pos x="680" y="60"/>
                  </a:cxn>
                  <a:cxn ang="0">
                    <a:pos x="665" y="77"/>
                  </a:cxn>
                  <a:cxn ang="0">
                    <a:pos x="653" y="77"/>
                  </a:cxn>
                  <a:cxn ang="0">
                    <a:pos x="649" y="71"/>
                  </a:cxn>
                  <a:cxn ang="0">
                    <a:pos x="638" y="89"/>
                  </a:cxn>
                  <a:cxn ang="0">
                    <a:pos x="629" y="94"/>
                  </a:cxn>
                  <a:cxn ang="0">
                    <a:pos x="612" y="109"/>
                  </a:cxn>
                  <a:cxn ang="0">
                    <a:pos x="602" y="118"/>
                  </a:cxn>
                  <a:cxn ang="0">
                    <a:pos x="591" y="126"/>
                  </a:cxn>
                  <a:cxn ang="0">
                    <a:pos x="573" y="135"/>
                  </a:cxn>
                  <a:cxn ang="0">
                    <a:pos x="550" y="145"/>
                  </a:cxn>
                </a:cxnLst>
                <a:rect l="0" t="0" r="r" b="b"/>
                <a:pathLst>
                  <a:path w="725" h="251">
                    <a:moveTo>
                      <a:pt x="545" y="152"/>
                    </a:moveTo>
                    <a:lnTo>
                      <a:pt x="540" y="157"/>
                    </a:lnTo>
                    <a:lnTo>
                      <a:pt x="542" y="160"/>
                    </a:lnTo>
                    <a:lnTo>
                      <a:pt x="540" y="165"/>
                    </a:lnTo>
                    <a:lnTo>
                      <a:pt x="540" y="169"/>
                    </a:lnTo>
                    <a:lnTo>
                      <a:pt x="540" y="172"/>
                    </a:lnTo>
                    <a:lnTo>
                      <a:pt x="535" y="176"/>
                    </a:lnTo>
                    <a:lnTo>
                      <a:pt x="528" y="176"/>
                    </a:lnTo>
                    <a:lnTo>
                      <a:pt x="525" y="174"/>
                    </a:lnTo>
                    <a:lnTo>
                      <a:pt x="520" y="181"/>
                    </a:lnTo>
                    <a:lnTo>
                      <a:pt x="520" y="205"/>
                    </a:lnTo>
                    <a:lnTo>
                      <a:pt x="494" y="208"/>
                    </a:lnTo>
                    <a:lnTo>
                      <a:pt x="480" y="210"/>
                    </a:lnTo>
                    <a:lnTo>
                      <a:pt x="479" y="210"/>
                    </a:lnTo>
                    <a:lnTo>
                      <a:pt x="463" y="212"/>
                    </a:lnTo>
                    <a:lnTo>
                      <a:pt x="463" y="212"/>
                    </a:lnTo>
                    <a:lnTo>
                      <a:pt x="438" y="215"/>
                    </a:lnTo>
                    <a:lnTo>
                      <a:pt x="429" y="215"/>
                    </a:lnTo>
                    <a:lnTo>
                      <a:pt x="420" y="217"/>
                    </a:lnTo>
                    <a:lnTo>
                      <a:pt x="408" y="218"/>
                    </a:lnTo>
                    <a:lnTo>
                      <a:pt x="386" y="220"/>
                    </a:lnTo>
                    <a:lnTo>
                      <a:pt x="347" y="224"/>
                    </a:lnTo>
                    <a:lnTo>
                      <a:pt x="347" y="224"/>
                    </a:lnTo>
                    <a:lnTo>
                      <a:pt x="306" y="227"/>
                    </a:lnTo>
                    <a:lnTo>
                      <a:pt x="303" y="229"/>
                    </a:lnTo>
                    <a:lnTo>
                      <a:pt x="268" y="230"/>
                    </a:lnTo>
                    <a:lnTo>
                      <a:pt x="268" y="230"/>
                    </a:lnTo>
                    <a:lnTo>
                      <a:pt x="234" y="232"/>
                    </a:lnTo>
                    <a:lnTo>
                      <a:pt x="202" y="236"/>
                    </a:lnTo>
                    <a:lnTo>
                      <a:pt x="183" y="237"/>
                    </a:lnTo>
                    <a:lnTo>
                      <a:pt x="183" y="237"/>
                    </a:lnTo>
                    <a:lnTo>
                      <a:pt x="169" y="239"/>
                    </a:lnTo>
                    <a:lnTo>
                      <a:pt x="168" y="239"/>
                    </a:lnTo>
                    <a:lnTo>
                      <a:pt x="132" y="242"/>
                    </a:lnTo>
                    <a:lnTo>
                      <a:pt x="130" y="242"/>
                    </a:lnTo>
                    <a:lnTo>
                      <a:pt x="113" y="244"/>
                    </a:lnTo>
                    <a:lnTo>
                      <a:pt x="96" y="246"/>
                    </a:lnTo>
                    <a:lnTo>
                      <a:pt x="84" y="246"/>
                    </a:lnTo>
                    <a:lnTo>
                      <a:pt x="56" y="248"/>
                    </a:lnTo>
                    <a:lnTo>
                      <a:pt x="51" y="248"/>
                    </a:lnTo>
                    <a:lnTo>
                      <a:pt x="0" y="251"/>
                    </a:lnTo>
                    <a:lnTo>
                      <a:pt x="0" y="246"/>
                    </a:lnTo>
                    <a:lnTo>
                      <a:pt x="9" y="246"/>
                    </a:lnTo>
                    <a:lnTo>
                      <a:pt x="10" y="242"/>
                    </a:lnTo>
                    <a:lnTo>
                      <a:pt x="10" y="239"/>
                    </a:lnTo>
                    <a:lnTo>
                      <a:pt x="10" y="237"/>
                    </a:lnTo>
                    <a:lnTo>
                      <a:pt x="12" y="236"/>
                    </a:lnTo>
                    <a:lnTo>
                      <a:pt x="19" y="237"/>
                    </a:lnTo>
                    <a:lnTo>
                      <a:pt x="19" y="234"/>
                    </a:lnTo>
                    <a:lnTo>
                      <a:pt x="19" y="232"/>
                    </a:lnTo>
                    <a:lnTo>
                      <a:pt x="19" y="230"/>
                    </a:lnTo>
                    <a:lnTo>
                      <a:pt x="19" y="227"/>
                    </a:lnTo>
                    <a:lnTo>
                      <a:pt x="17" y="224"/>
                    </a:lnTo>
                    <a:lnTo>
                      <a:pt x="15" y="222"/>
                    </a:lnTo>
                    <a:lnTo>
                      <a:pt x="12" y="222"/>
                    </a:lnTo>
                    <a:lnTo>
                      <a:pt x="10" y="220"/>
                    </a:lnTo>
                    <a:lnTo>
                      <a:pt x="10" y="218"/>
                    </a:lnTo>
                    <a:lnTo>
                      <a:pt x="15" y="217"/>
                    </a:lnTo>
                    <a:lnTo>
                      <a:pt x="15" y="213"/>
                    </a:lnTo>
                    <a:lnTo>
                      <a:pt x="15" y="212"/>
                    </a:lnTo>
                    <a:lnTo>
                      <a:pt x="15" y="210"/>
                    </a:lnTo>
                    <a:lnTo>
                      <a:pt x="17" y="206"/>
                    </a:lnTo>
                    <a:lnTo>
                      <a:pt x="15" y="205"/>
                    </a:lnTo>
                    <a:lnTo>
                      <a:pt x="14" y="205"/>
                    </a:lnTo>
                    <a:lnTo>
                      <a:pt x="12" y="206"/>
                    </a:lnTo>
                    <a:lnTo>
                      <a:pt x="12" y="210"/>
                    </a:lnTo>
                    <a:lnTo>
                      <a:pt x="9" y="210"/>
                    </a:lnTo>
                    <a:lnTo>
                      <a:pt x="9" y="205"/>
                    </a:lnTo>
                    <a:lnTo>
                      <a:pt x="12" y="203"/>
                    </a:lnTo>
                    <a:lnTo>
                      <a:pt x="14" y="200"/>
                    </a:lnTo>
                    <a:lnTo>
                      <a:pt x="15" y="200"/>
                    </a:lnTo>
                    <a:lnTo>
                      <a:pt x="17" y="200"/>
                    </a:lnTo>
                    <a:lnTo>
                      <a:pt x="17" y="205"/>
                    </a:lnTo>
                    <a:lnTo>
                      <a:pt x="19" y="206"/>
                    </a:lnTo>
                    <a:lnTo>
                      <a:pt x="19" y="205"/>
                    </a:lnTo>
                    <a:lnTo>
                      <a:pt x="24" y="201"/>
                    </a:lnTo>
                    <a:lnTo>
                      <a:pt x="19" y="195"/>
                    </a:lnTo>
                    <a:lnTo>
                      <a:pt x="19" y="191"/>
                    </a:lnTo>
                    <a:lnTo>
                      <a:pt x="19" y="191"/>
                    </a:lnTo>
                    <a:lnTo>
                      <a:pt x="24" y="189"/>
                    </a:lnTo>
                    <a:lnTo>
                      <a:pt x="26" y="193"/>
                    </a:lnTo>
                    <a:lnTo>
                      <a:pt x="27" y="193"/>
                    </a:lnTo>
                    <a:lnTo>
                      <a:pt x="29" y="193"/>
                    </a:lnTo>
                    <a:lnTo>
                      <a:pt x="29" y="191"/>
                    </a:lnTo>
                    <a:lnTo>
                      <a:pt x="26" y="188"/>
                    </a:lnTo>
                    <a:lnTo>
                      <a:pt x="26" y="184"/>
                    </a:lnTo>
                    <a:lnTo>
                      <a:pt x="32" y="181"/>
                    </a:lnTo>
                    <a:lnTo>
                      <a:pt x="34" y="181"/>
                    </a:lnTo>
                    <a:lnTo>
                      <a:pt x="34" y="179"/>
                    </a:lnTo>
                    <a:lnTo>
                      <a:pt x="34" y="177"/>
                    </a:lnTo>
                    <a:lnTo>
                      <a:pt x="32" y="177"/>
                    </a:lnTo>
                    <a:lnTo>
                      <a:pt x="31" y="179"/>
                    </a:lnTo>
                    <a:lnTo>
                      <a:pt x="27" y="177"/>
                    </a:lnTo>
                    <a:lnTo>
                      <a:pt x="26" y="172"/>
                    </a:lnTo>
                    <a:lnTo>
                      <a:pt x="26" y="171"/>
                    </a:lnTo>
                    <a:lnTo>
                      <a:pt x="29" y="169"/>
                    </a:lnTo>
                    <a:lnTo>
                      <a:pt x="32" y="169"/>
                    </a:lnTo>
                    <a:lnTo>
                      <a:pt x="36" y="167"/>
                    </a:lnTo>
                    <a:lnTo>
                      <a:pt x="38" y="165"/>
                    </a:lnTo>
                    <a:lnTo>
                      <a:pt x="39" y="162"/>
                    </a:lnTo>
                    <a:lnTo>
                      <a:pt x="41" y="160"/>
                    </a:lnTo>
                    <a:lnTo>
                      <a:pt x="43" y="162"/>
                    </a:lnTo>
                    <a:lnTo>
                      <a:pt x="46" y="159"/>
                    </a:lnTo>
                    <a:lnTo>
                      <a:pt x="46" y="157"/>
                    </a:lnTo>
                    <a:lnTo>
                      <a:pt x="41" y="155"/>
                    </a:lnTo>
                    <a:lnTo>
                      <a:pt x="41" y="154"/>
                    </a:lnTo>
                    <a:lnTo>
                      <a:pt x="41" y="152"/>
                    </a:lnTo>
                    <a:lnTo>
                      <a:pt x="43" y="150"/>
                    </a:lnTo>
                    <a:lnTo>
                      <a:pt x="44" y="150"/>
                    </a:lnTo>
                    <a:lnTo>
                      <a:pt x="50" y="152"/>
                    </a:lnTo>
                    <a:lnTo>
                      <a:pt x="50" y="152"/>
                    </a:lnTo>
                    <a:lnTo>
                      <a:pt x="51" y="150"/>
                    </a:lnTo>
                    <a:lnTo>
                      <a:pt x="50" y="147"/>
                    </a:lnTo>
                    <a:lnTo>
                      <a:pt x="44" y="145"/>
                    </a:lnTo>
                    <a:lnTo>
                      <a:pt x="43" y="140"/>
                    </a:lnTo>
                    <a:lnTo>
                      <a:pt x="46" y="138"/>
                    </a:lnTo>
                    <a:lnTo>
                      <a:pt x="46" y="131"/>
                    </a:lnTo>
                    <a:lnTo>
                      <a:pt x="48" y="130"/>
                    </a:lnTo>
                    <a:lnTo>
                      <a:pt x="53" y="126"/>
                    </a:lnTo>
                    <a:lnTo>
                      <a:pt x="53" y="123"/>
                    </a:lnTo>
                    <a:lnTo>
                      <a:pt x="51" y="121"/>
                    </a:lnTo>
                    <a:lnTo>
                      <a:pt x="46" y="116"/>
                    </a:lnTo>
                    <a:lnTo>
                      <a:pt x="44" y="114"/>
                    </a:lnTo>
                    <a:lnTo>
                      <a:pt x="44" y="113"/>
                    </a:lnTo>
                    <a:lnTo>
                      <a:pt x="46" y="113"/>
                    </a:lnTo>
                    <a:lnTo>
                      <a:pt x="51" y="114"/>
                    </a:lnTo>
                    <a:lnTo>
                      <a:pt x="56" y="113"/>
                    </a:lnTo>
                    <a:lnTo>
                      <a:pt x="58" y="111"/>
                    </a:lnTo>
                    <a:lnTo>
                      <a:pt x="56" y="109"/>
                    </a:lnTo>
                    <a:lnTo>
                      <a:pt x="51" y="107"/>
                    </a:lnTo>
                    <a:lnTo>
                      <a:pt x="50" y="104"/>
                    </a:lnTo>
                    <a:lnTo>
                      <a:pt x="51" y="102"/>
                    </a:lnTo>
                    <a:lnTo>
                      <a:pt x="56" y="102"/>
                    </a:lnTo>
                    <a:lnTo>
                      <a:pt x="58" y="101"/>
                    </a:lnTo>
                    <a:lnTo>
                      <a:pt x="58" y="95"/>
                    </a:lnTo>
                    <a:lnTo>
                      <a:pt x="55" y="92"/>
                    </a:lnTo>
                    <a:lnTo>
                      <a:pt x="58" y="89"/>
                    </a:lnTo>
                    <a:lnTo>
                      <a:pt x="56" y="85"/>
                    </a:lnTo>
                    <a:lnTo>
                      <a:pt x="62" y="85"/>
                    </a:lnTo>
                    <a:lnTo>
                      <a:pt x="60" y="89"/>
                    </a:lnTo>
                    <a:lnTo>
                      <a:pt x="62" y="90"/>
                    </a:lnTo>
                    <a:lnTo>
                      <a:pt x="63" y="90"/>
                    </a:lnTo>
                    <a:lnTo>
                      <a:pt x="67" y="85"/>
                    </a:lnTo>
                    <a:lnTo>
                      <a:pt x="72" y="83"/>
                    </a:lnTo>
                    <a:lnTo>
                      <a:pt x="116" y="82"/>
                    </a:lnTo>
                    <a:lnTo>
                      <a:pt x="116" y="82"/>
                    </a:lnTo>
                    <a:lnTo>
                      <a:pt x="118" y="82"/>
                    </a:lnTo>
                    <a:lnTo>
                      <a:pt x="144" y="80"/>
                    </a:lnTo>
                    <a:lnTo>
                      <a:pt x="144" y="80"/>
                    </a:lnTo>
                    <a:lnTo>
                      <a:pt x="183" y="77"/>
                    </a:lnTo>
                    <a:lnTo>
                      <a:pt x="183" y="71"/>
                    </a:lnTo>
                    <a:lnTo>
                      <a:pt x="183" y="66"/>
                    </a:lnTo>
                    <a:lnTo>
                      <a:pt x="179" y="56"/>
                    </a:lnTo>
                    <a:lnTo>
                      <a:pt x="197" y="56"/>
                    </a:lnTo>
                    <a:lnTo>
                      <a:pt x="198" y="60"/>
                    </a:lnTo>
                    <a:lnTo>
                      <a:pt x="212" y="58"/>
                    </a:lnTo>
                    <a:lnTo>
                      <a:pt x="215" y="58"/>
                    </a:lnTo>
                    <a:lnTo>
                      <a:pt x="241" y="54"/>
                    </a:lnTo>
                    <a:lnTo>
                      <a:pt x="262" y="53"/>
                    </a:lnTo>
                    <a:lnTo>
                      <a:pt x="265" y="53"/>
                    </a:lnTo>
                    <a:lnTo>
                      <a:pt x="291" y="49"/>
                    </a:lnTo>
                    <a:lnTo>
                      <a:pt x="313" y="48"/>
                    </a:lnTo>
                    <a:lnTo>
                      <a:pt x="320" y="48"/>
                    </a:lnTo>
                    <a:lnTo>
                      <a:pt x="338" y="46"/>
                    </a:lnTo>
                    <a:lnTo>
                      <a:pt x="357" y="46"/>
                    </a:lnTo>
                    <a:lnTo>
                      <a:pt x="374" y="44"/>
                    </a:lnTo>
                    <a:lnTo>
                      <a:pt x="403" y="42"/>
                    </a:lnTo>
                    <a:lnTo>
                      <a:pt x="415" y="39"/>
                    </a:lnTo>
                    <a:lnTo>
                      <a:pt x="417" y="39"/>
                    </a:lnTo>
                    <a:lnTo>
                      <a:pt x="441" y="37"/>
                    </a:lnTo>
                    <a:lnTo>
                      <a:pt x="458" y="37"/>
                    </a:lnTo>
                    <a:lnTo>
                      <a:pt x="460" y="37"/>
                    </a:lnTo>
                    <a:lnTo>
                      <a:pt x="504" y="32"/>
                    </a:lnTo>
                    <a:lnTo>
                      <a:pt x="504" y="32"/>
                    </a:lnTo>
                    <a:lnTo>
                      <a:pt x="525" y="30"/>
                    </a:lnTo>
                    <a:lnTo>
                      <a:pt x="532" y="29"/>
                    </a:lnTo>
                    <a:lnTo>
                      <a:pt x="552" y="27"/>
                    </a:lnTo>
                    <a:lnTo>
                      <a:pt x="554" y="25"/>
                    </a:lnTo>
                    <a:lnTo>
                      <a:pt x="571" y="24"/>
                    </a:lnTo>
                    <a:lnTo>
                      <a:pt x="588" y="20"/>
                    </a:lnTo>
                    <a:lnTo>
                      <a:pt x="590" y="22"/>
                    </a:lnTo>
                    <a:lnTo>
                      <a:pt x="593" y="22"/>
                    </a:lnTo>
                    <a:lnTo>
                      <a:pt x="612" y="19"/>
                    </a:lnTo>
                    <a:lnTo>
                      <a:pt x="624" y="17"/>
                    </a:lnTo>
                    <a:lnTo>
                      <a:pt x="644" y="13"/>
                    </a:lnTo>
                    <a:lnTo>
                      <a:pt x="670" y="10"/>
                    </a:lnTo>
                    <a:lnTo>
                      <a:pt x="677" y="8"/>
                    </a:lnTo>
                    <a:lnTo>
                      <a:pt x="682" y="8"/>
                    </a:lnTo>
                    <a:lnTo>
                      <a:pt x="701" y="5"/>
                    </a:lnTo>
                    <a:lnTo>
                      <a:pt x="702" y="3"/>
                    </a:lnTo>
                    <a:lnTo>
                      <a:pt x="709" y="3"/>
                    </a:lnTo>
                    <a:lnTo>
                      <a:pt x="725" y="0"/>
                    </a:lnTo>
                    <a:lnTo>
                      <a:pt x="723" y="3"/>
                    </a:lnTo>
                    <a:lnTo>
                      <a:pt x="721" y="10"/>
                    </a:lnTo>
                    <a:lnTo>
                      <a:pt x="723" y="15"/>
                    </a:lnTo>
                    <a:lnTo>
                      <a:pt x="720" y="25"/>
                    </a:lnTo>
                    <a:lnTo>
                      <a:pt x="721" y="27"/>
                    </a:lnTo>
                    <a:lnTo>
                      <a:pt x="725" y="30"/>
                    </a:lnTo>
                    <a:lnTo>
                      <a:pt x="723" y="30"/>
                    </a:lnTo>
                    <a:lnTo>
                      <a:pt x="714" y="32"/>
                    </a:lnTo>
                    <a:lnTo>
                      <a:pt x="708" y="37"/>
                    </a:lnTo>
                    <a:lnTo>
                      <a:pt x="706" y="41"/>
                    </a:lnTo>
                    <a:lnTo>
                      <a:pt x="701" y="56"/>
                    </a:lnTo>
                    <a:lnTo>
                      <a:pt x="696" y="60"/>
                    </a:lnTo>
                    <a:lnTo>
                      <a:pt x="692" y="61"/>
                    </a:lnTo>
                    <a:lnTo>
                      <a:pt x="689" y="56"/>
                    </a:lnTo>
                    <a:lnTo>
                      <a:pt x="685" y="56"/>
                    </a:lnTo>
                    <a:lnTo>
                      <a:pt x="680" y="60"/>
                    </a:lnTo>
                    <a:lnTo>
                      <a:pt x="677" y="61"/>
                    </a:lnTo>
                    <a:lnTo>
                      <a:pt x="672" y="65"/>
                    </a:lnTo>
                    <a:lnTo>
                      <a:pt x="668" y="66"/>
                    </a:lnTo>
                    <a:lnTo>
                      <a:pt x="665" y="77"/>
                    </a:lnTo>
                    <a:lnTo>
                      <a:pt x="661" y="78"/>
                    </a:lnTo>
                    <a:lnTo>
                      <a:pt x="658" y="82"/>
                    </a:lnTo>
                    <a:lnTo>
                      <a:pt x="655" y="82"/>
                    </a:lnTo>
                    <a:lnTo>
                      <a:pt x="653" y="77"/>
                    </a:lnTo>
                    <a:lnTo>
                      <a:pt x="653" y="75"/>
                    </a:lnTo>
                    <a:lnTo>
                      <a:pt x="653" y="73"/>
                    </a:lnTo>
                    <a:lnTo>
                      <a:pt x="649" y="71"/>
                    </a:lnTo>
                    <a:lnTo>
                      <a:pt x="649" y="71"/>
                    </a:lnTo>
                    <a:lnTo>
                      <a:pt x="639" y="80"/>
                    </a:lnTo>
                    <a:lnTo>
                      <a:pt x="639" y="80"/>
                    </a:lnTo>
                    <a:lnTo>
                      <a:pt x="639" y="83"/>
                    </a:lnTo>
                    <a:lnTo>
                      <a:pt x="638" y="89"/>
                    </a:lnTo>
                    <a:lnTo>
                      <a:pt x="632" y="85"/>
                    </a:lnTo>
                    <a:lnTo>
                      <a:pt x="629" y="87"/>
                    </a:lnTo>
                    <a:lnTo>
                      <a:pt x="627" y="89"/>
                    </a:lnTo>
                    <a:lnTo>
                      <a:pt x="629" y="94"/>
                    </a:lnTo>
                    <a:lnTo>
                      <a:pt x="626" y="104"/>
                    </a:lnTo>
                    <a:lnTo>
                      <a:pt x="624" y="106"/>
                    </a:lnTo>
                    <a:lnTo>
                      <a:pt x="617" y="106"/>
                    </a:lnTo>
                    <a:lnTo>
                      <a:pt x="612" y="109"/>
                    </a:lnTo>
                    <a:lnTo>
                      <a:pt x="610" y="109"/>
                    </a:lnTo>
                    <a:lnTo>
                      <a:pt x="607" y="113"/>
                    </a:lnTo>
                    <a:lnTo>
                      <a:pt x="603" y="114"/>
                    </a:lnTo>
                    <a:lnTo>
                      <a:pt x="602" y="118"/>
                    </a:lnTo>
                    <a:lnTo>
                      <a:pt x="602" y="118"/>
                    </a:lnTo>
                    <a:lnTo>
                      <a:pt x="598" y="123"/>
                    </a:lnTo>
                    <a:lnTo>
                      <a:pt x="595" y="123"/>
                    </a:lnTo>
                    <a:lnTo>
                      <a:pt x="591" y="126"/>
                    </a:lnTo>
                    <a:lnTo>
                      <a:pt x="586" y="130"/>
                    </a:lnTo>
                    <a:lnTo>
                      <a:pt x="583" y="135"/>
                    </a:lnTo>
                    <a:lnTo>
                      <a:pt x="578" y="136"/>
                    </a:lnTo>
                    <a:lnTo>
                      <a:pt x="573" y="135"/>
                    </a:lnTo>
                    <a:lnTo>
                      <a:pt x="567" y="136"/>
                    </a:lnTo>
                    <a:lnTo>
                      <a:pt x="559" y="138"/>
                    </a:lnTo>
                    <a:lnTo>
                      <a:pt x="555" y="143"/>
                    </a:lnTo>
                    <a:lnTo>
                      <a:pt x="550" y="145"/>
                    </a:lnTo>
                    <a:lnTo>
                      <a:pt x="549" y="148"/>
                    </a:lnTo>
                    <a:lnTo>
                      <a:pt x="545" y="152"/>
                    </a:lnTo>
                    <a:close/>
                  </a:path>
                </a:pathLst>
              </a:custGeom>
              <a:solidFill>
                <a:sysClr val="window" lastClr="FFFFFF">
                  <a:lumMod val="85000"/>
                </a:sysClr>
              </a:solidFill>
              <a:ln w="6350" cap="flat" cmpd="sng">
                <a:solidFill>
                  <a:sysClr val="window" lastClr="FFFFFF"/>
                </a:solidFill>
                <a:prstDash val="solid"/>
                <a:round/>
                <a:headEnd type="none" w="med" len="med"/>
                <a:tailEnd type="none" w="med" len="me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85" name="Freeform 45">
                <a:extLst>
                  <a:ext uri="{FF2B5EF4-FFF2-40B4-BE49-F238E27FC236}">
                    <a16:creationId xmlns:a16="http://schemas.microsoft.com/office/drawing/2014/main" id="{4CAEE3BD-1C3B-8A34-53E4-AAF87E85438E}"/>
                  </a:ext>
                </a:extLst>
              </p:cNvPr>
              <p:cNvSpPr>
                <a:spLocks noEditPoints="1"/>
              </p:cNvSpPr>
              <p:nvPr/>
            </p:nvSpPr>
            <p:spPr bwMode="gray">
              <a:xfrm>
                <a:off x="3712721" y="4160333"/>
                <a:ext cx="1921042" cy="1872735"/>
              </a:xfrm>
              <a:custGeom>
                <a:avLst/>
                <a:gdLst/>
                <a:ahLst/>
                <a:cxnLst>
                  <a:cxn ang="0">
                    <a:pos x="58" y="458"/>
                  </a:cxn>
                  <a:cxn ang="0">
                    <a:pos x="342" y="288"/>
                  </a:cxn>
                  <a:cxn ang="0">
                    <a:pos x="528" y="11"/>
                  </a:cxn>
                  <a:cxn ang="0">
                    <a:pos x="615" y="223"/>
                  </a:cxn>
                  <a:cxn ang="0">
                    <a:pos x="661" y="247"/>
                  </a:cxn>
                  <a:cxn ang="0">
                    <a:pos x="688" y="265"/>
                  </a:cxn>
                  <a:cxn ang="0">
                    <a:pos x="736" y="272"/>
                  </a:cxn>
                  <a:cxn ang="0">
                    <a:pos x="777" y="274"/>
                  </a:cxn>
                  <a:cxn ang="0">
                    <a:pos x="798" y="305"/>
                  </a:cxn>
                  <a:cxn ang="0">
                    <a:pos x="834" y="301"/>
                  </a:cxn>
                  <a:cxn ang="0">
                    <a:pos x="859" y="301"/>
                  </a:cxn>
                  <a:cxn ang="0">
                    <a:pos x="868" y="306"/>
                  </a:cxn>
                  <a:cxn ang="0">
                    <a:pos x="892" y="305"/>
                  </a:cxn>
                  <a:cxn ang="0">
                    <a:pos x="921" y="315"/>
                  </a:cxn>
                  <a:cxn ang="0">
                    <a:pos x="950" y="310"/>
                  </a:cxn>
                  <a:cxn ang="0">
                    <a:pos x="969" y="303"/>
                  </a:cxn>
                  <a:cxn ang="0">
                    <a:pos x="1000" y="298"/>
                  </a:cxn>
                  <a:cxn ang="0">
                    <a:pos x="1027" y="303"/>
                  </a:cxn>
                  <a:cxn ang="0">
                    <a:pos x="1046" y="303"/>
                  </a:cxn>
                  <a:cxn ang="0">
                    <a:pos x="1059" y="313"/>
                  </a:cxn>
                  <a:cxn ang="0">
                    <a:pos x="1075" y="323"/>
                  </a:cxn>
                  <a:cxn ang="0">
                    <a:pos x="1090" y="327"/>
                  </a:cxn>
                  <a:cxn ang="0">
                    <a:pos x="1102" y="334"/>
                  </a:cxn>
                  <a:cxn ang="0">
                    <a:pos x="1117" y="337"/>
                  </a:cxn>
                  <a:cxn ang="0">
                    <a:pos x="1140" y="395"/>
                  </a:cxn>
                  <a:cxn ang="0">
                    <a:pos x="1155" y="518"/>
                  </a:cxn>
                  <a:cxn ang="0">
                    <a:pos x="1164" y="542"/>
                  </a:cxn>
                  <a:cxn ang="0">
                    <a:pos x="1174" y="563"/>
                  </a:cxn>
                  <a:cxn ang="0">
                    <a:pos x="1184" y="587"/>
                  </a:cxn>
                  <a:cxn ang="0">
                    <a:pos x="1188" y="599"/>
                  </a:cxn>
                  <a:cxn ang="0">
                    <a:pos x="1189" y="616"/>
                  </a:cxn>
                  <a:cxn ang="0">
                    <a:pos x="1186" y="633"/>
                  </a:cxn>
                  <a:cxn ang="0">
                    <a:pos x="1172" y="660"/>
                  </a:cxn>
                  <a:cxn ang="0">
                    <a:pos x="1174" y="686"/>
                  </a:cxn>
                  <a:cxn ang="0">
                    <a:pos x="1164" y="722"/>
                  </a:cxn>
                  <a:cxn ang="0">
                    <a:pos x="1104" y="768"/>
                  </a:cxn>
                  <a:cxn ang="0">
                    <a:pos x="1056" y="768"/>
                  </a:cxn>
                  <a:cxn ang="0">
                    <a:pos x="1042" y="805"/>
                  </a:cxn>
                  <a:cxn ang="0">
                    <a:pos x="965" y="865"/>
                  </a:cxn>
                  <a:cxn ang="0">
                    <a:pos x="924" y="858"/>
                  </a:cxn>
                  <a:cxn ang="0">
                    <a:pos x="911" y="860"/>
                  </a:cxn>
                  <a:cxn ang="0">
                    <a:pos x="926" y="887"/>
                  </a:cxn>
                  <a:cxn ang="0">
                    <a:pos x="888" y="904"/>
                  </a:cxn>
                  <a:cxn ang="0">
                    <a:pos x="854" y="922"/>
                  </a:cxn>
                  <a:cxn ang="0">
                    <a:pos x="834" y="951"/>
                  </a:cxn>
                  <a:cxn ang="0">
                    <a:pos x="830" y="973"/>
                  </a:cxn>
                  <a:cxn ang="0">
                    <a:pos x="815" y="1016"/>
                  </a:cxn>
                  <a:cxn ang="0">
                    <a:pos x="842" y="1139"/>
                  </a:cxn>
                  <a:cxn ang="0">
                    <a:pos x="782" y="1139"/>
                  </a:cxn>
                  <a:cxn ang="0">
                    <a:pos x="711" y="1116"/>
                  </a:cxn>
                  <a:cxn ang="0">
                    <a:pos x="634" y="1014"/>
                  </a:cxn>
                  <a:cxn ang="0">
                    <a:pos x="564" y="899"/>
                  </a:cxn>
                  <a:cxn ang="0">
                    <a:pos x="514" y="790"/>
                  </a:cxn>
                  <a:cxn ang="0">
                    <a:pos x="448" y="727"/>
                  </a:cxn>
                  <a:cxn ang="0">
                    <a:pos x="354" y="727"/>
                  </a:cxn>
                  <a:cxn ang="0">
                    <a:pos x="275" y="795"/>
                  </a:cxn>
                  <a:cxn ang="0">
                    <a:pos x="169" y="720"/>
                  </a:cxn>
                  <a:cxn ang="0">
                    <a:pos x="118" y="593"/>
                  </a:cxn>
                  <a:cxn ang="0">
                    <a:pos x="1047" y="817"/>
                  </a:cxn>
                  <a:cxn ang="0">
                    <a:pos x="883" y="928"/>
                  </a:cxn>
                  <a:cxn ang="0">
                    <a:pos x="853" y="964"/>
                  </a:cxn>
                  <a:cxn ang="0">
                    <a:pos x="830" y="1029"/>
                  </a:cxn>
                  <a:cxn ang="0">
                    <a:pos x="837" y="1082"/>
                  </a:cxn>
                </a:cxnLst>
                <a:rect l="0" t="0" r="r" b="b"/>
                <a:pathLst>
                  <a:path w="1193" h="1163">
                    <a:moveTo>
                      <a:pt x="53" y="523"/>
                    </a:moveTo>
                    <a:lnTo>
                      <a:pt x="34" y="513"/>
                    </a:lnTo>
                    <a:lnTo>
                      <a:pt x="20" y="484"/>
                    </a:lnTo>
                    <a:lnTo>
                      <a:pt x="8" y="476"/>
                    </a:lnTo>
                    <a:lnTo>
                      <a:pt x="1" y="472"/>
                    </a:lnTo>
                    <a:lnTo>
                      <a:pt x="1" y="469"/>
                    </a:lnTo>
                    <a:lnTo>
                      <a:pt x="0" y="464"/>
                    </a:lnTo>
                    <a:lnTo>
                      <a:pt x="1" y="462"/>
                    </a:lnTo>
                    <a:lnTo>
                      <a:pt x="1" y="455"/>
                    </a:lnTo>
                    <a:lnTo>
                      <a:pt x="0" y="455"/>
                    </a:lnTo>
                    <a:lnTo>
                      <a:pt x="3" y="453"/>
                    </a:lnTo>
                    <a:lnTo>
                      <a:pt x="25" y="455"/>
                    </a:lnTo>
                    <a:lnTo>
                      <a:pt x="58" y="458"/>
                    </a:lnTo>
                    <a:lnTo>
                      <a:pt x="155" y="469"/>
                    </a:lnTo>
                    <a:lnTo>
                      <a:pt x="162" y="469"/>
                    </a:lnTo>
                    <a:lnTo>
                      <a:pt x="237" y="476"/>
                    </a:lnTo>
                    <a:lnTo>
                      <a:pt x="241" y="476"/>
                    </a:lnTo>
                    <a:lnTo>
                      <a:pt x="265" y="477"/>
                    </a:lnTo>
                    <a:lnTo>
                      <a:pt x="301" y="481"/>
                    </a:lnTo>
                    <a:lnTo>
                      <a:pt x="324" y="482"/>
                    </a:lnTo>
                    <a:lnTo>
                      <a:pt x="326" y="474"/>
                    </a:lnTo>
                    <a:lnTo>
                      <a:pt x="328" y="428"/>
                    </a:lnTo>
                    <a:lnTo>
                      <a:pt x="333" y="380"/>
                    </a:lnTo>
                    <a:lnTo>
                      <a:pt x="336" y="335"/>
                    </a:lnTo>
                    <a:lnTo>
                      <a:pt x="338" y="315"/>
                    </a:lnTo>
                    <a:lnTo>
                      <a:pt x="342" y="288"/>
                    </a:lnTo>
                    <a:lnTo>
                      <a:pt x="345" y="235"/>
                    </a:lnTo>
                    <a:lnTo>
                      <a:pt x="350" y="188"/>
                    </a:lnTo>
                    <a:lnTo>
                      <a:pt x="352" y="165"/>
                    </a:lnTo>
                    <a:lnTo>
                      <a:pt x="352" y="142"/>
                    </a:lnTo>
                    <a:lnTo>
                      <a:pt x="357" y="94"/>
                    </a:lnTo>
                    <a:lnTo>
                      <a:pt x="357" y="81"/>
                    </a:lnTo>
                    <a:lnTo>
                      <a:pt x="360" y="47"/>
                    </a:lnTo>
                    <a:lnTo>
                      <a:pt x="364" y="0"/>
                    </a:lnTo>
                    <a:lnTo>
                      <a:pt x="365" y="0"/>
                    </a:lnTo>
                    <a:lnTo>
                      <a:pt x="437" y="6"/>
                    </a:lnTo>
                    <a:lnTo>
                      <a:pt x="448" y="6"/>
                    </a:lnTo>
                    <a:lnTo>
                      <a:pt x="483" y="7"/>
                    </a:lnTo>
                    <a:lnTo>
                      <a:pt x="528" y="11"/>
                    </a:lnTo>
                    <a:lnTo>
                      <a:pt x="540" y="11"/>
                    </a:lnTo>
                    <a:lnTo>
                      <a:pt x="574" y="14"/>
                    </a:lnTo>
                    <a:lnTo>
                      <a:pt x="622" y="14"/>
                    </a:lnTo>
                    <a:lnTo>
                      <a:pt x="622" y="16"/>
                    </a:lnTo>
                    <a:lnTo>
                      <a:pt x="620" y="62"/>
                    </a:lnTo>
                    <a:lnTo>
                      <a:pt x="618" y="81"/>
                    </a:lnTo>
                    <a:lnTo>
                      <a:pt x="618" y="110"/>
                    </a:lnTo>
                    <a:lnTo>
                      <a:pt x="617" y="130"/>
                    </a:lnTo>
                    <a:lnTo>
                      <a:pt x="617" y="156"/>
                    </a:lnTo>
                    <a:lnTo>
                      <a:pt x="615" y="173"/>
                    </a:lnTo>
                    <a:lnTo>
                      <a:pt x="613" y="204"/>
                    </a:lnTo>
                    <a:lnTo>
                      <a:pt x="613" y="223"/>
                    </a:lnTo>
                    <a:lnTo>
                      <a:pt x="615" y="223"/>
                    </a:lnTo>
                    <a:lnTo>
                      <a:pt x="618" y="221"/>
                    </a:lnTo>
                    <a:lnTo>
                      <a:pt x="624" y="224"/>
                    </a:lnTo>
                    <a:lnTo>
                      <a:pt x="625" y="228"/>
                    </a:lnTo>
                    <a:lnTo>
                      <a:pt x="627" y="231"/>
                    </a:lnTo>
                    <a:lnTo>
                      <a:pt x="632" y="236"/>
                    </a:lnTo>
                    <a:lnTo>
                      <a:pt x="639" y="245"/>
                    </a:lnTo>
                    <a:lnTo>
                      <a:pt x="647" y="245"/>
                    </a:lnTo>
                    <a:lnTo>
                      <a:pt x="649" y="243"/>
                    </a:lnTo>
                    <a:lnTo>
                      <a:pt x="649" y="241"/>
                    </a:lnTo>
                    <a:lnTo>
                      <a:pt x="651" y="241"/>
                    </a:lnTo>
                    <a:lnTo>
                      <a:pt x="656" y="241"/>
                    </a:lnTo>
                    <a:lnTo>
                      <a:pt x="658" y="245"/>
                    </a:lnTo>
                    <a:lnTo>
                      <a:pt x="661" y="247"/>
                    </a:lnTo>
                    <a:lnTo>
                      <a:pt x="665" y="247"/>
                    </a:lnTo>
                    <a:lnTo>
                      <a:pt x="665" y="243"/>
                    </a:lnTo>
                    <a:lnTo>
                      <a:pt x="666" y="240"/>
                    </a:lnTo>
                    <a:lnTo>
                      <a:pt x="668" y="238"/>
                    </a:lnTo>
                    <a:lnTo>
                      <a:pt x="671" y="241"/>
                    </a:lnTo>
                    <a:lnTo>
                      <a:pt x="677" y="243"/>
                    </a:lnTo>
                    <a:lnTo>
                      <a:pt x="678" y="247"/>
                    </a:lnTo>
                    <a:lnTo>
                      <a:pt x="682" y="250"/>
                    </a:lnTo>
                    <a:lnTo>
                      <a:pt x="682" y="253"/>
                    </a:lnTo>
                    <a:lnTo>
                      <a:pt x="682" y="259"/>
                    </a:lnTo>
                    <a:lnTo>
                      <a:pt x="683" y="262"/>
                    </a:lnTo>
                    <a:lnTo>
                      <a:pt x="683" y="264"/>
                    </a:lnTo>
                    <a:lnTo>
                      <a:pt x="688" y="265"/>
                    </a:lnTo>
                    <a:lnTo>
                      <a:pt x="692" y="264"/>
                    </a:lnTo>
                    <a:lnTo>
                      <a:pt x="697" y="265"/>
                    </a:lnTo>
                    <a:lnTo>
                      <a:pt x="700" y="264"/>
                    </a:lnTo>
                    <a:lnTo>
                      <a:pt x="704" y="265"/>
                    </a:lnTo>
                    <a:lnTo>
                      <a:pt x="709" y="270"/>
                    </a:lnTo>
                    <a:lnTo>
                      <a:pt x="716" y="272"/>
                    </a:lnTo>
                    <a:lnTo>
                      <a:pt x="719" y="274"/>
                    </a:lnTo>
                    <a:lnTo>
                      <a:pt x="724" y="274"/>
                    </a:lnTo>
                    <a:lnTo>
                      <a:pt x="728" y="272"/>
                    </a:lnTo>
                    <a:lnTo>
                      <a:pt x="730" y="272"/>
                    </a:lnTo>
                    <a:lnTo>
                      <a:pt x="733" y="270"/>
                    </a:lnTo>
                    <a:lnTo>
                      <a:pt x="735" y="272"/>
                    </a:lnTo>
                    <a:lnTo>
                      <a:pt x="736" y="272"/>
                    </a:lnTo>
                    <a:lnTo>
                      <a:pt x="738" y="277"/>
                    </a:lnTo>
                    <a:lnTo>
                      <a:pt x="743" y="281"/>
                    </a:lnTo>
                    <a:lnTo>
                      <a:pt x="748" y="282"/>
                    </a:lnTo>
                    <a:lnTo>
                      <a:pt x="750" y="281"/>
                    </a:lnTo>
                    <a:lnTo>
                      <a:pt x="752" y="279"/>
                    </a:lnTo>
                    <a:lnTo>
                      <a:pt x="753" y="279"/>
                    </a:lnTo>
                    <a:lnTo>
                      <a:pt x="753" y="276"/>
                    </a:lnTo>
                    <a:lnTo>
                      <a:pt x="757" y="274"/>
                    </a:lnTo>
                    <a:lnTo>
                      <a:pt x="759" y="274"/>
                    </a:lnTo>
                    <a:lnTo>
                      <a:pt x="764" y="276"/>
                    </a:lnTo>
                    <a:lnTo>
                      <a:pt x="772" y="277"/>
                    </a:lnTo>
                    <a:lnTo>
                      <a:pt x="776" y="274"/>
                    </a:lnTo>
                    <a:lnTo>
                      <a:pt x="777" y="274"/>
                    </a:lnTo>
                    <a:lnTo>
                      <a:pt x="779" y="274"/>
                    </a:lnTo>
                    <a:lnTo>
                      <a:pt x="777" y="282"/>
                    </a:lnTo>
                    <a:lnTo>
                      <a:pt x="779" y="289"/>
                    </a:lnTo>
                    <a:lnTo>
                      <a:pt x="782" y="291"/>
                    </a:lnTo>
                    <a:lnTo>
                      <a:pt x="784" y="291"/>
                    </a:lnTo>
                    <a:lnTo>
                      <a:pt x="789" y="289"/>
                    </a:lnTo>
                    <a:lnTo>
                      <a:pt x="791" y="293"/>
                    </a:lnTo>
                    <a:lnTo>
                      <a:pt x="791" y="294"/>
                    </a:lnTo>
                    <a:lnTo>
                      <a:pt x="791" y="296"/>
                    </a:lnTo>
                    <a:lnTo>
                      <a:pt x="789" y="300"/>
                    </a:lnTo>
                    <a:lnTo>
                      <a:pt x="791" y="301"/>
                    </a:lnTo>
                    <a:lnTo>
                      <a:pt x="794" y="303"/>
                    </a:lnTo>
                    <a:lnTo>
                      <a:pt x="798" y="305"/>
                    </a:lnTo>
                    <a:lnTo>
                      <a:pt x="800" y="305"/>
                    </a:lnTo>
                    <a:lnTo>
                      <a:pt x="805" y="301"/>
                    </a:lnTo>
                    <a:lnTo>
                      <a:pt x="808" y="298"/>
                    </a:lnTo>
                    <a:lnTo>
                      <a:pt x="812" y="296"/>
                    </a:lnTo>
                    <a:lnTo>
                      <a:pt x="813" y="293"/>
                    </a:lnTo>
                    <a:lnTo>
                      <a:pt x="817" y="291"/>
                    </a:lnTo>
                    <a:lnTo>
                      <a:pt x="822" y="293"/>
                    </a:lnTo>
                    <a:lnTo>
                      <a:pt x="824" y="300"/>
                    </a:lnTo>
                    <a:lnTo>
                      <a:pt x="825" y="301"/>
                    </a:lnTo>
                    <a:lnTo>
                      <a:pt x="827" y="301"/>
                    </a:lnTo>
                    <a:lnTo>
                      <a:pt x="830" y="300"/>
                    </a:lnTo>
                    <a:lnTo>
                      <a:pt x="834" y="300"/>
                    </a:lnTo>
                    <a:lnTo>
                      <a:pt x="834" y="301"/>
                    </a:lnTo>
                    <a:lnTo>
                      <a:pt x="835" y="301"/>
                    </a:lnTo>
                    <a:lnTo>
                      <a:pt x="835" y="308"/>
                    </a:lnTo>
                    <a:lnTo>
                      <a:pt x="839" y="310"/>
                    </a:lnTo>
                    <a:lnTo>
                      <a:pt x="842" y="308"/>
                    </a:lnTo>
                    <a:lnTo>
                      <a:pt x="846" y="305"/>
                    </a:lnTo>
                    <a:lnTo>
                      <a:pt x="847" y="305"/>
                    </a:lnTo>
                    <a:lnTo>
                      <a:pt x="847" y="301"/>
                    </a:lnTo>
                    <a:lnTo>
                      <a:pt x="851" y="305"/>
                    </a:lnTo>
                    <a:lnTo>
                      <a:pt x="853" y="306"/>
                    </a:lnTo>
                    <a:lnTo>
                      <a:pt x="853" y="305"/>
                    </a:lnTo>
                    <a:lnTo>
                      <a:pt x="854" y="301"/>
                    </a:lnTo>
                    <a:lnTo>
                      <a:pt x="856" y="301"/>
                    </a:lnTo>
                    <a:lnTo>
                      <a:pt x="859" y="301"/>
                    </a:lnTo>
                    <a:lnTo>
                      <a:pt x="861" y="305"/>
                    </a:lnTo>
                    <a:lnTo>
                      <a:pt x="861" y="306"/>
                    </a:lnTo>
                    <a:lnTo>
                      <a:pt x="858" y="308"/>
                    </a:lnTo>
                    <a:lnTo>
                      <a:pt x="856" y="310"/>
                    </a:lnTo>
                    <a:lnTo>
                      <a:pt x="858" y="317"/>
                    </a:lnTo>
                    <a:lnTo>
                      <a:pt x="861" y="320"/>
                    </a:lnTo>
                    <a:lnTo>
                      <a:pt x="865" y="320"/>
                    </a:lnTo>
                    <a:lnTo>
                      <a:pt x="868" y="320"/>
                    </a:lnTo>
                    <a:lnTo>
                      <a:pt x="868" y="318"/>
                    </a:lnTo>
                    <a:lnTo>
                      <a:pt x="868" y="311"/>
                    </a:lnTo>
                    <a:lnTo>
                      <a:pt x="871" y="310"/>
                    </a:lnTo>
                    <a:lnTo>
                      <a:pt x="868" y="308"/>
                    </a:lnTo>
                    <a:lnTo>
                      <a:pt x="868" y="306"/>
                    </a:lnTo>
                    <a:lnTo>
                      <a:pt x="870" y="306"/>
                    </a:lnTo>
                    <a:lnTo>
                      <a:pt x="873" y="308"/>
                    </a:lnTo>
                    <a:lnTo>
                      <a:pt x="875" y="306"/>
                    </a:lnTo>
                    <a:lnTo>
                      <a:pt x="876" y="305"/>
                    </a:lnTo>
                    <a:lnTo>
                      <a:pt x="876" y="296"/>
                    </a:lnTo>
                    <a:lnTo>
                      <a:pt x="878" y="298"/>
                    </a:lnTo>
                    <a:lnTo>
                      <a:pt x="882" y="296"/>
                    </a:lnTo>
                    <a:lnTo>
                      <a:pt x="882" y="294"/>
                    </a:lnTo>
                    <a:lnTo>
                      <a:pt x="885" y="296"/>
                    </a:lnTo>
                    <a:lnTo>
                      <a:pt x="885" y="300"/>
                    </a:lnTo>
                    <a:lnTo>
                      <a:pt x="887" y="303"/>
                    </a:lnTo>
                    <a:lnTo>
                      <a:pt x="888" y="306"/>
                    </a:lnTo>
                    <a:lnTo>
                      <a:pt x="892" y="305"/>
                    </a:lnTo>
                    <a:lnTo>
                      <a:pt x="894" y="305"/>
                    </a:lnTo>
                    <a:lnTo>
                      <a:pt x="897" y="310"/>
                    </a:lnTo>
                    <a:lnTo>
                      <a:pt x="900" y="308"/>
                    </a:lnTo>
                    <a:lnTo>
                      <a:pt x="902" y="308"/>
                    </a:lnTo>
                    <a:lnTo>
                      <a:pt x="904" y="301"/>
                    </a:lnTo>
                    <a:lnTo>
                      <a:pt x="906" y="300"/>
                    </a:lnTo>
                    <a:lnTo>
                      <a:pt x="912" y="303"/>
                    </a:lnTo>
                    <a:lnTo>
                      <a:pt x="909" y="306"/>
                    </a:lnTo>
                    <a:lnTo>
                      <a:pt x="911" y="308"/>
                    </a:lnTo>
                    <a:lnTo>
                      <a:pt x="914" y="310"/>
                    </a:lnTo>
                    <a:lnTo>
                      <a:pt x="919" y="311"/>
                    </a:lnTo>
                    <a:lnTo>
                      <a:pt x="919" y="313"/>
                    </a:lnTo>
                    <a:lnTo>
                      <a:pt x="921" y="315"/>
                    </a:lnTo>
                    <a:lnTo>
                      <a:pt x="926" y="313"/>
                    </a:lnTo>
                    <a:lnTo>
                      <a:pt x="931" y="318"/>
                    </a:lnTo>
                    <a:lnTo>
                      <a:pt x="933" y="323"/>
                    </a:lnTo>
                    <a:lnTo>
                      <a:pt x="936" y="323"/>
                    </a:lnTo>
                    <a:lnTo>
                      <a:pt x="938" y="322"/>
                    </a:lnTo>
                    <a:lnTo>
                      <a:pt x="938" y="317"/>
                    </a:lnTo>
                    <a:lnTo>
                      <a:pt x="940" y="315"/>
                    </a:lnTo>
                    <a:lnTo>
                      <a:pt x="945" y="317"/>
                    </a:lnTo>
                    <a:lnTo>
                      <a:pt x="947" y="317"/>
                    </a:lnTo>
                    <a:lnTo>
                      <a:pt x="948" y="317"/>
                    </a:lnTo>
                    <a:lnTo>
                      <a:pt x="950" y="313"/>
                    </a:lnTo>
                    <a:lnTo>
                      <a:pt x="952" y="310"/>
                    </a:lnTo>
                    <a:lnTo>
                      <a:pt x="950" y="310"/>
                    </a:lnTo>
                    <a:lnTo>
                      <a:pt x="948" y="311"/>
                    </a:lnTo>
                    <a:lnTo>
                      <a:pt x="948" y="310"/>
                    </a:lnTo>
                    <a:lnTo>
                      <a:pt x="950" y="308"/>
                    </a:lnTo>
                    <a:lnTo>
                      <a:pt x="953" y="310"/>
                    </a:lnTo>
                    <a:lnTo>
                      <a:pt x="955" y="308"/>
                    </a:lnTo>
                    <a:lnTo>
                      <a:pt x="960" y="308"/>
                    </a:lnTo>
                    <a:lnTo>
                      <a:pt x="962" y="306"/>
                    </a:lnTo>
                    <a:lnTo>
                      <a:pt x="962" y="308"/>
                    </a:lnTo>
                    <a:lnTo>
                      <a:pt x="964" y="306"/>
                    </a:lnTo>
                    <a:lnTo>
                      <a:pt x="964" y="305"/>
                    </a:lnTo>
                    <a:lnTo>
                      <a:pt x="965" y="306"/>
                    </a:lnTo>
                    <a:lnTo>
                      <a:pt x="967" y="306"/>
                    </a:lnTo>
                    <a:lnTo>
                      <a:pt x="969" y="303"/>
                    </a:lnTo>
                    <a:lnTo>
                      <a:pt x="971" y="303"/>
                    </a:lnTo>
                    <a:lnTo>
                      <a:pt x="977" y="308"/>
                    </a:lnTo>
                    <a:lnTo>
                      <a:pt x="979" y="308"/>
                    </a:lnTo>
                    <a:lnTo>
                      <a:pt x="982" y="306"/>
                    </a:lnTo>
                    <a:lnTo>
                      <a:pt x="984" y="306"/>
                    </a:lnTo>
                    <a:lnTo>
                      <a:pt x="984" y="305"/>
                    </a:lnTo>
                    <a:lnTo>
                      <a:pt x="986" y="303"/>
                    </a:lnTo>
                    <a:lnTo>
                      <a:pt x="986" y="301"/>
                    </a:lnTo>
                    <a:lnTo>
                      <a:pt x="991" y="303"/>
                    </a:lnTo>
                    <a:lnTo>
                      <a:pt x="996" y="300"/>
                    </a:lnTo>
                    <a:lnTo>
                      <a:pt x="998" y="300"/>
                    </a:lnTo>
                    <a:lnTo>
                      <a:pt x="998" y="298"/>
                    </a:lnTo>
                    <a:lnTo>
                      <a:pt x="1000" y="298"/>
                    </a:lnTo>
                    <a:lnTo>
                      <a:pt x="1003" y="298"/>
                    </a:lnTo>
                    <a:lnTo>
                      <a:pt x="1005" y="301"/>
                    </a:lnTo>
                    <a:lnTo>
                      <a:pt x="1006" y="301"/>
                    </a:lnTo>
                    <a:lnTo>
                      <a:pt x="1006" y="303"/>
                    </a:lnTo>
                    <a:lnTo>
                      <a:pt x="1005" y="303"/>
                    </a:lnTo>
                    <a:lnTo>
                      <a:pt x="1006" y="303"/>
                    </a:lnTo>
                    <a:lnTo>
                      <a:pt x="1008" y="305"/>
                    </a:lnTo>
                    <a:lnTo>
                      <a:pt x="1012" y="303"/>
                    </a:lnTo>
                    <a:lnTo>
                      <a:pt x="1013" y="306"/>
                    </a:lnTo>
                    <a:lnTo>
                      <a:pt x="1023" y="305"/>
                    </a:lnTo>
                    <a:lnTo>
                      <a:pt x="1023" y="301"/>
                    </a:lnTo>
                    <a:lnTo>
                      <a:pt x="1025" y="303"/>
                    </a:lnTo>
                    <a:lnTo>
                      <a:pt x="1027" y="303"/>
                    </a:lnTo>
                    <a:lnTo>
                      <a:pt x="1029" y="300"/>
                    </a:lnTo>
                    <a:lnTo>
                      <a:pt x="1029" y="301"/>
                    </a:lnTo>
                    <a:lnTo>
                      <a:pt x="1030" y="301"/>
                    </a:lnTo>
                    <a:lnTo>
                      <a:pt x="1030" y="298"/>
                    </a:lnTo>
                    <a:lnTo>
                      <a:pt x="1032" y="294"/>
                    </a:lnTo>
                    <a:lnTo>
                      <a:pt x="1039" y="296"/>
                    </a:lnTo>
                    <a:lnTo>
                      <a:pt x="1041" y="298"/>
                    </a:lnTo>
                    <a:lnTo>
                      <a:pt x="1041" y="300"/>
                    </a:lnTo>
                    <a:lnTo>
                      <a:pt x="1042" y="300"/>
                    </a:lnTo>
                    <a:lnTo>
                      <a:pt x="1044" y="300"/>
                    </a:lnTo>
                    <a:lnTo>
                      <a:pt x="1046" y="300"/>
                    </a:lnTo>
                    <a:lnTo>
                      <a:pt x="1044" y="301"/>
                    </a:lnTo>
                    <a:lnTo>
                      <a:pt x="1046" y="303"/>
                    </a:lnTo>
                    <a:lnTo>
                      <a:pt x="1047" y="300"/>
                    </a:lnTo>
                    <a:lnTo>
                      <a:pt x="1047" y="301"/>
                    </a:lnTo>
                    <a:lnTo>
                      <a:pt x="1049" y="303"/>
                    </a:lnTo>
                    <a:lnTo>
                      <a:pt x="1049" y="305"/>
                    </a:lnTo>
                    <a:lnTo>
                      <a:pt x="1051" y="305"/>
                    </a:lnTo>
                    <a:lnTo>
                      <a:pt x="1054" y="306"/>
                    </a:lnTo>
                    <a:lnTo>
                      <a:pt x="1056" y="305"/>
                    </a:lnTo>
                    <a:lnTo>
                      <a:pt x="1056" y="306"/>
                    </a:lnTo>
                    <a:lnTo>
                      <a:pt x="1058" y="308"/>
                    </a:lnTo>
                    <a:lnTo>
                      <a:pt x="1058" y="310"/>
                    </a:lnTo>
                    <a:lnTo>
                      <a:pt x="1059" y="310"/>
                    </a:lnTo>
                    <a:lnTo>
                      <a:pt x="1061" y="311"/>
                    </a:lnTo>
                    <a:lnTo>
                      <a:pt x="1059" y="313"/>
                    </a:lnTo>
                    <a:lnTo>
                      <a:pt x="1063" y="315"/>
                    </a:lnTo>
                    <a:lnTo>
                      <a:pt x="1065" y="318"/>
                    </a:lnTo>
                    <a:lnTo>
                      <a:pt x="1068" y="318"/>
                    </a:lnTo>
                    <a:lnTo>
                      <a:pt x="1070" y="318"/>
                    </a:lnTo>
                    <a:lnTo>
                      <a:pt x="1071" y="317"/>
                    </a:lnTo>
                    <a:lnTo>
                      <a:pt x="1073" y="317"/>
                    </a:lnTo>
                    <a:lnTo>
                      <a:pt x="1071" y="318"/>
                    </a:lnTo>
                    <a:lnTo>
                      <a:pt x="1071" y="320"/>
                    </a:lnTo>
                    <a:lnTo>
                      <a:pt x="1075" y="318"/>
                    </a:lnTo>
                    <a:lnTo>
                      <a:pt x="1073" y="322"/>
                    </a:lnTo>
                    <a:lnTo>
                      <a:pt x="1075" y="320"/>
                    </a:lnTo>
                    <a:lnTo>
                      <a:pt x="1075" y="322"/>
                    </a:lnTo>
                    <a:lnTo>
                      <a:pt x="1075" y="323"/>
                    </a:lnTo>
                    <a:lnTo>
                      <a:pt x="1080" y="323"/>
                    </a:lnTo>
                    <a:lnTo>
                      <a:pt x="1082" y="323"/>
                    </a:lnTo>
                    <a:lnTo>
                      <a:pt x="1083" y="323"/>
                    </a:lnTo>
                    <a:lnTo>
                      <a:pt x="1085" y="325"/>
                    </a:lnTo>
                    <a:lnTo>
                      <a:pt x="1082" y="325"/>
                    </a:lnTo>
                    <a:lnTo>
                      <a:pt x="1082" y="327"/>
                    </a:lnTo>
                    <a:lnTo>
                      <a:pt x="1083" y="327"/>
                    </a:lnTo>
                    <a:lnTo>
                      <a:pt x="1085" y="325"/>
                    </a:lnTo>
                    <a:lnTo>
                      <a:pt x="1088" y="327"/>
                    </a:lnTo>
                    <a:lnTo>
                      <a:pt x="1090" y="325"/>
                    </a:lnTo>
                    <a:lnTo>
                      <a:pt x="1092" y="325"/>
                    </a:lnTo>
                    <a:lnTo>
                      <a:pt x="1092" y="327"/>
                    </a:lnTo>
                    <a:lnTo>
                      <a:pt x="1090" y="327"/>
                    </a:lnTo>
                    <a:lnTo>
                      <a:pt x="1088" y="327"/>
                    </a:lnTo>
                    <a:lnTo>
                      <a:pt x="1090" y="329"/>
                    </a:lnTo>
                    <a:lnTo>
                      <a:pt x="1094" y="327"/>
                    </a:lnTo>
                    <a:lnTo>
                      <a:pt x="1094" y="329"/>
                    </a:lnTo>
                    <a:lnTo>
                      <a:pt x="1092" y="329"/>
                    </a:lnTo>
                    <a:lnTo>
                      <a:pt x="1092" y="330"/>
                    </a:lnTo>
                    <a:lnTo>
                      <a:pt x="1095" y="329"/>
                    </a:lnTo>
                    <a:lnTo>
                      <a:pt x="1095" y="330"/>
                    </a:lnTo>
                    <a:lnTo>
                      <a:pt x="1097" y="330"/>
                    </a:lnTo>
                    <a:lnTo>
                      <a:pt x="1099" y="330"/>
                    </a:lnTo>
                    <a:lnTo>
                      <a:pt x="1102" y="329"/>
                    </a:lnTo>
                    <a:lnTo>
                      <a:pt x="1102" y="332"/>
                    </a:lnTo>
                    <a:lnTo>
                      <a:pt x="1102" y="334"/>
                    </a:lnTo>
                    <a:lnTo>
                      <a:pt x="1104" y="334"/>
                    </a:lnTo>
                    <a:lnTo>
                      <a:pt x="1106" y="335"/>
                    </a:lnTo>
                    <a:lnTo>
                      <a:pt x="1107" y="335"/>
                    </a:lnTo>
                    <a:lnTo>
                      <a:pt x="1107" y="334"/>
                    </a:lnTo>
                    <a:lnTo>
                      <a:pt x="1109" y="334"/>
                    </a:lnTo>
                    <a:lnTo>
                      <a:pt x="1109" y="335"/>
                    </a:lnTo>
                    <a:lnTo>
                      <a:pt x="1107" y="337"/>
                    </a:lnTo>
                    <a:lnTo>
                      <a:pt x="1109" y="339"/>
                    </a:lnTo>
                    <a:lnTo>
                      <a:pt x="1112" y="335"/>
                    </a:lnTo>
                    <a:lnTo>
                      <a:pt x="1114" y="337"/>
                    </a:lnTo>
                    <a:lnTo>
                      <a:pt x="1116" y="335"/>
                    </a:lnTo>
                    <a:lnTo>
                      <a:pt x="1117" y="334"/>
                    </a:lnTo>
                    <a:lnTo>
                      <a:pt x="1117" y="337"/>
                    </a:lnTo>
                    <a:lnTo>
                      <a:pt x="1121" y="334"/>
                    </a:lnTo>
                    <a:lnTo>
                      <a:pt x="1123" y="334"/>
                    </a:lnTo>
                    <a:lnTo>
                      <a:pt x="1121" y="337"/>
                    </a:lnTo>
                    <a:lnTo>
                      <a:pt x="1123" y="337"/>
                    </a:lnTo>
                    <a:lnTo>
                      <a:pt x="1123" y="334"/>
                    </a:lnTo>
                    <a:lnTo>
                      <a:pt x="1128" y="334"/>
                    </a:lnTo>
                    <a:lnTo>
                      <a:pt x="1128" y="335"/>
                    </a:lnTo>
                    <a:lnTo>
                      <a:pt x="1133" y="335"/>
                    </a:lnTo>
                    <a:lnTo>
                      <a:pt x="1135" y="334"/>
                    </a:lnTo>
                    <a:lnTo>
                      <a:pt x="1136" y="335"/>
                    </a:lnTo>
                    <a:lnTo>
                      <a:pt x="1138" y="337"/>
                    </a:lnTo>
                    <a:lnTo>
                      <a:pt x="1140" y="368"/>
                    </a:lnTo>
                    <a:lnTo>
                      <a:pt x="1140" y="395"/>
                    </a:lnTo>
                    <a:lnTo>
                      <a:pt x="1140" y="409"/>
                    </a:lnTo>
                    <a:lnTo>
                      <a:pt x="1140" y="429"/>
                    </a:lnTo>
                    <a:lnTo>
                      <a:pt x="1141" y="462"/>
                    </a:lnTo>
                    <a:lnTo>
                      <a:pt x="1141" y="482"/>
                    </a:lnTo>
                    <a:lnTo>
                      <a:pt x="1141" y="505"/>
                    </a:lnTo>
                    <a:lnTo>
                      <a:pt x="1145" y="506"/>
                    </a:lnTo>
                    <a:lnTo>
                      <a:pt x="1148" y="510"/>
                    </a:lnTo>
                    <a:lnTo>
                      <a:pt x="1148" y="513"/>
                    </a:lnTo>
                    <a:lnTo>
                      <a:pt x="1152" y="515"/>
                    </a:lnTo>
                    <a:lnTo>
                      <a:pt x="1153" y="515"/>
                    </a:lnTo>
                    <a:lnTo>
                      <a:pt x="1152" y="517"/>
                    </a:lnTo>
                    <a:lnTo>
                      <a:pt x="1155" y="515"/>
                    </a:lnTo>
                    <a:lnTo>
                      <a:pt x="1155" y="518"/>
                    </a:lnTo>
                    <a:lnTo>
                      <a:pt x="1157" y="518"/>
                    </a:lnTo>
                    <a:lnTo>
                      <a:pt x="1157" y="520"/>
                    </a:lnTo>
                    <a:lnTo>
                      <a:pt x="1159" y="523"/>
                    </a:lnTo>
                    <a:lnTo>
                      <a:pt x="1160" y="525"/>
                    </a:lnTo>
                    <a:lnTo>
                      <a:pt x="1162" y="529"/>
                    </a:lnTo>
                    <a:lnTo>
                      <a:pt x="1162" y="530"/>
                    </a:lnTo>
                    <a:lnTo>
                      <a:pt x="1164" y="534"/>
                    </a:lnTo>
                    <a:lnTo>
                      <a:pt x="1162" y="535"/>
                    </a:lnTo>
                    <a:lnTo>
                      <a:pt x="1164" y="535"/>
                    </a:lnTo>
                    <a:lnTo>
                      <a:pt x="1165" y="535"/>
                    </a:lnTo>
                    <a:lnTo>
                      <a:pt x="1164" y="539"/>
                    </a:lnTo>
                    <a:lnTo>
                      <a:pt x="1164" y="540"/>
                    </a:lnTo>
                    <a:lnTo>
                      <a:pt x="1164" y="542"/>
                    </a:lnTo>
                    <a:lnTo>
                      <a:pt x="1162" y="546"/>
                    </a:lnTo>
                    <a:lnTo>
                      <a:pt x="1162" y="547"/>
                    </a:lnTo>
                    <a:lnTo>
                      <a:pt x="1164" y="549"/>
                    </a:lnTo>
                    <a:lnTo>
                      <a:pt x="1164" y="551"/>
                    </a:lnTo>
                    <a:lnTo>
                      <a:pt x="1167" y="554"/>
                    </a:lnTo>
                    <a:lnTo>
                      <a:pt x="1169" y="554"/>
                    </a:lnTo>
                    <a:lnTo>
                      <a:pt x="1170" y="556"/>
                    </a:lnTo>
                    <a:lnTo>
                      <a:pt x="1174" y="556"/>
                    </a:lnTo>
                    <a:lnTo>
                      <a:pt x="1172" y="558"/>
                    </a:lnTo>
                    <a:lnTo>
                      <a:pt x="1169" y="559"/>
                    </a:lnTo>
                    <a:lnTo>
                      <a:pt x="1172" y="563"/>
                    </a:lnTo>
                    <a:lnTo>
                      <a:pt x="1174" y="561"/>
                    </a:lnTo>
                    <a:lnTo>
                      <a:pt x="1174" y="563"/>
                    </a:lnTo>
                    <a:lnTo>
                      <a:pt x="1176" y="564"/>
                    </a:lnTo>
                    <a:lnTo>
                      <a:pt x="1174" y="566"/>
                    </a:lnTo>
                    <a:lnTo>
                      <a:pt x="1176" y="568"/>
                    </a:lnTo>
                    <a:lnTo>
                      <a:pt x="1177" y="568"/>
                    </a:lnTo>
                    <a:lnTo>
                      <a:pt x="1177" y="571"/>
                    </a:lnTo>
                    <a:lnTo>
                      <a:pt x="1181" y="571"/>
                    </a:lnTo>
                    <a:lnTo>
                      <a:pt x="1176" y="576"/>
                    </a:lnTo>
                    <a:lnTo>
                      <a:pt x="1176" y="578"/>
                    </a:lnTo>
                    <a:lnTo>
                      <a:pt x="1179" y="580"/>
                    </a:lnTo>
                    <a:lnTo>
                      <a:pt x="1181" y="581"/>
                    </a:lnTo>
                    <a:lnTo>
                      <a:pt x="1182" y="581"/>
                    </a:lnTo>
                    <a:lnTo>
                      <a:pt x="1182" y="585"/>
                    </a:lnTo>
                    <a:lnTo>
                      <a:pt x="1184" y="587"/>
                    </a:lnTo>
                    <a:lnTo>
                      <a:pt x="1184" y="590"/>
                    </a:lnTo>
                    <a:lnTo>
                      <a:pt x="1184" y="592"/>
                    </a:lnTo>
                    <a:lnTo>
                      <a:pt x="1186" y="592"/>
                    </a:lnTo>
                    <a:lnTo>
                      <a:pt x="1188" y="590"/>
                    </a:lnTo>
                    <a:lnTo>
                      <a:pt x="1191" y="590"/>
                    </a:lnTo>
                    <a:lnTo>
                      <a:pt x="1191" y="592"/>
                    </a:lnTo>
                    <a:lnTo>
                      <a:pt x="1189" y="592"/>
                    </a:lnTo>
                    <a:lnTo>
                      <a:pt x="1191" y="593"/>
                    </a:lnTo>
                    <a:lnTo>
                      <a:pt x="1189" y="593"/>
                    </a:lnTo>
                    <a:lnTo>
                      <a:pt x="1189" y="597"/>
                    </a:lnTo>
                    <a:lnTo>
                      <a:pt x="1191" y="597"/>
                    </a:lnTo>
                    <a:lnTo>
                      <a:pt x="1189" y="599"/>
                    </a:lnTo>
                    <a:lnTo>
                      <a:pt x="1188" y="599"/>
                    </a:lnTo>
                    <a:lnTo>
                      <a:pt x="1188" y="600"/>
                    </a:lnTo>
                    <a:lnTo>
                      <a:pt x="1189" y="600"/>
                    </a:lnTo>
                    <a:lnTo>
                      <a:pt x="1189" y="602"/>
                    </a:lnTo>
                    <a:lnTo>
                      <a:pt x="1191" y="602"/>
                    </a:lnTo>
                    <a:lnTo>
                      <a:pt x="1191" y="605"/>
                    </a:lnTo>
                    <a:lnTo>
                      <a:pt x="1193" y="607"/>
                    </a:lnTo>
                    <a:lnTo>
                      <a:pt x="1189" y="609"/>
                    </a:lnTo>
                    <a:lnTo>
                      <a:pt x="1188" y="609"/>
                    </a:lnTo>
                    <a:lnTo>
                      <a:pt x="1188" y="611"/>
                    </a:lnTo>
                    <a:lnTo>
                      <a:pt x="1188" y="612"/>
                    </a:lnTo>
                    <a:lnTo>
                      <a:pt x="1188" y="614"/>
                    </a:lnTo>
                    <a:lnTo>
                      <a:pt x="1189" y="614"/>
                    </a:lnTo>
                    <a:lnTo>
                      <a:pt x="1189" y="616"/>
                    </a:lnTo>
                    <a:lnTo>
                      <a:pt x="1191" y="616"/>
                    </a:lnTo>
                    <a:lnTo>
                      <a:pt x="1191" y="617"/>
                    </a:lnTo>
                    <a:lnTo>
                      <a:pt x="1191" y="619"/>
                    </a:lnTo>
                    <a:lnTo>
                      <a:pt x="1189" y="619"/>
                    </a:lnTo>
                    <a:lnTo>
                      <a:pt x="1189" y="621"/>
                    </a:lnTo>
                    <a:lnTo>
                      <a:pt x="1188" y="621"/>
                    </a:lnTo>
                    <a:lnTo>
                      <a:pt x="1188" y="623"/>
                    </a:lnTo>
                    <a:lnTo>
                      <a:pt x="1188" y="624"/>
                    </a:lnTo>
                    <a:lnTo>
                      <a:pt x="1189" y="626"/>
                    </a:lnTo>
                    <a:lnTo>
                      <a:pt x="1188" y="628"/>
                    </a:lnTo>
                    <a:lnTo>
                      <a:pt x="1189" y="628"/>
                    </a:lnTo>
                    <a:lnTo>
                      <a:pt x="1189" y="629"/>
                    </a:lnTo>
                    <a:lnTo>
                      <a:pt x="1186" y="633"/>
                    </a:lnTo>
                    <a:lnTo>
                      <a:pt x="1186" y="634"/>
                    </a:lnTo>
                    <a:lnTo>
                      <a:pt x="1182" y="638"/>
                    </a:lnTo>
                    <a:lnTo>
                      <a:pt x="1184" y="640"/>
                    </a:lnTo>
                    <a:lnTo>
                      <a:pt x="1184" y="641"/>
                    </a:lnTo>
                    <a:lnTo>
                      <a:pt x="1184" y="645"/>
                    </a:lnTo>
                    <a:lnTo>
                      <a:pt x="1179" y="646"/>
                    </a:lnTo>
                    <a:lnTo>
                      <a:pt x="1177" y="650"/>
                    </a:lnTo>
                    <a:lnTo>
                      <a:pt x="1177" y="652"/>
                    </a:lnTo>
                    <a:lnTo>
                      <a:pt x="1179" y="655"/>
                    </a:lnTo>
                    <a:lnTo>
                      <a:pt x="1177" y="653"/>
                    </a:lnTo>
                    <a:lnTo>
                      <a:pt x="1174" y="655"/>
                    </a:lnTo>
                    <a:lnTo>
                      <a:pt x="1174" y="657"/>
                    </a:lnTo>
                    <a:lnTo>
                      <a:pt x="1172" y="660"/>
                    </a:lnTo>
                    <a:lnTo>
                      <a:pt x="1176" y="662"/>
                    </a:lnTo>
                    <a:lnTo>
                      <a:pt x="1176" y="664"/>
                    </a:lnTo>
                    <a:lnTo>
                      <a:pt x="1176" y="665"/>
                    </a:lnTo>
                    <a:lnTo>
                      <a:pt x="1177" y="669"/>
                    </a:lnTo>
                    <a:lnTo>
                      <a:pt x="1176" y="669"/>
                    </a:lnTo>
                    <a:lnTo>
                      <a:pt x="1177" y="670"/>
                    </a:lnTo>
                    <a:lnTo>
                      <a:pt x="1174" y="672"/>
                    </a:lnTo>
                    <a:lnTo>
                      <a:pt x="1172" y="674"/>
                    </a:lnTo>
                    <a:lnTo>
                      <a:pt x="1172" y="677"/>
                    </a:lnTo>
                    <a:lnTo>
                      <a:pt x="1172" y="679"/>
                    </a:lnTo>
                    <a:lnTo>
                      <a:pt x="1170" y="681"/>
                    </a:lnTo>
                    <a:lnTo>
                      <a:pt x="1170" y="682"/>
                    </a:lnTo>
                    <a:lnTo>
                      <a:pt x="1174" y="686"/>
                    </a:lnTo>
                    <a:lnTo>
                      <a:pt x="1177" y="686"/>
                    </a:lnTo>
                    <a:lnTo>
                      <a:pt x="1176" y="693"/>
                    </a:lnTo>
                    <a:lnTo>
                      <a:pt x="1176" y="694"/>
                    </a:lnTo>
                    <a:lnTo>
                      <a:pt x="1177" y="699"/>
                    </a:lnTo>
                    <a:lnTo>
                      <a:pt x="1177" y="703"/>
                    </a:lnTo>
                    <a:lnTo>
                      <a:pt x="1179" y="703"/>
                    </a:lnTo>
                    <a:lnTo>
                      <a:pt x="1177" y="703"/>
                    </a:lnTo>
                    <a:lnTo>
                      <a:pt x="1177" y="706"/>
                    </a:lnTo>
                    <a:lnTo>
                      <a:pt x="1176" y="708"/>
                    </a:lnTo>
                    <a:lnTo>
                      <a:pt x="1176" y="711"/>
                    </a:lnTo>
                    <a:lnTo>
                      <a:pt x="1172" y="718"/>
                    </a:lnTo>
                    <a:lnTo>
                      <a:pt x="1164" y="720"/>
                    </a:lnTo>
                    <a:lnTo>
                      <a:pt x="1164" y="722"/>
                    </a:lnTo>
                    <a:lnTo>
                      <a:pt x="1155" y="739"/>
                    </a:lnTo>
                    <a:lnTo>
                      <a:pt x="1165" y="754"/>
                    </a:lnTo>
                    <a:lnTo>
                      <a:pt x="1145" y="754"/>
                    </a:lnTo>
                    <a:lnTo>
                      <a:pt x="1117" y="766"/>
                    </a:lnTo>
                    <a:lnTo>
                      <a:pt x="1116" y="768"/>
                    </a:lnTo>
                    <a:lnTo>
                      <a:pt x="1087" y="780"/>
                    </a:lnTo>
                    <a:lnTo>
                      <a:pt x="1080" y="788"/>
                    </a:lnTo>
                    <a:lnTo>
                      <a:pt x="1078" y="787"/>
                    </a:lnTo>
                    <a:lnTo>
                      <a:pt x="1087" y="776"/>
                    </a:lnTo>
                    <a:lnTo>
                      <a:pt x="1097" y="769"/>
                    </a:lnTo>
                    <a:lnTo>
                      <a:pt x="1104" y="771"/>
                    </a:lnTo>
                    <a:lnTo>
                      <a:pt x="1107" y="768"/>
                    </a:lnTo>
                    <a:lnTo>
                      <a:pt x="1104" y="768"/>
                    </a:lnTo>
                    <a:lnTo>
                      <a:pt x="1100" y="768"/>
                    </a:lnTo>
                    <a:lnTo>
                      <a:pt x="1099" y="764"/>
                    </a:lnTo>
                    <a:lnTo>
                      <a:pt x="1076" y="769"/>
                    </a:lnTo>
                    <a:lnTo>
                      <a:pt x="1085" y="756"/>
                    </a:lnTo>
                    <a:lnTo>
                      <a:pt x="1085" y="746"/>
                    </a:lnTo>
                    <a:lnTo>
                      <a:pt x="1082" y="742"/>
                    </a:lnTo>
                    <a:lnTo>
                      <a:pt x="1073" y="746"/>
                    </a:lnTo>
                    <a:lnTo>
                      <a:pt x="1068" y="756"/>
                    </a:lnTo>
                    <a:lnTo>
                      <a:pt x="1063" y="754"/>
                    </a:lnTo>
                    <a:lnTo>
                      <a:pt x="1049" y="742"/>
                    </a:lnTo>
                    <a:lnTo>
                      <a:pt x="1053" y="751"/>
                    </a:lnTo>
                    <a:lnTo>
                      <a:pt x="1058" y="754"/>
                    </a:lnTo>
                    <a:lnTo>
                      <a:pt x="1056" y="768"/>
                    </a:lnTo>
                    <a:lnTo>
                      <a:pt x="1066" y="773"/>
                    </a:lnTo>
                    <a:lnTo>
                      <a:pt x="1059" y="778"/>
                    </a:lnTo>
                    <a:lnTo>
                      <a:pt x="1063" y="778"/>
                    </a:lnTo>
                    <a:lnTo>
                      <a:pt x="1061" y="781"/>
                    </a:lnTo>
                    <a:lnTo>
                      <a:pt x="1066" y="781"/>
                    </a:lnTo>
                    <a:lnTo>
                      <a:pt x="1065" y="780"/>
                    </a:lnTo>
                    <a:lnTo>
                      <a:pt x="1068" y="785"/>
                    </a:lnTo>
                    <a:lnTo>
                      <a:pt x="1075" y="787"/>
                    </a:lnTo>
                    <a:lnTo>
                      <a:pt x="1068" y="785"/>
                    </a:lnTo>
                    <a:lnTo>
                      <a:pt x="1068" y="793"/>
                    </a:lnTo>
                    <a:lnTo>
                      <a:pt x="1063" y="792"/>
                    </a:lnTo>
                    <a:lnTo>
                      <a:pt x="1051" y="807"/>
                    </a:lnTo>
                    <a:lnTo>
                      <a:pt x="1042" y="805"/>
                    </a:lnTo>
                    <a:lnTo>
                      <a:pt x="1042" y="816"/>
                    </a:lnTo>
                    <a:lnTo>
                      <a:pt x="1039" y="816"/>
                    </a:lnTo>
                    <a:lnTo>
                      <a:pt x="1034" y="829"/>
                    </a:lnTo>
                    <a:lnTo>
                      <a:pt x="1008" y="848"/>
                    </a:lnTo>
                    <a:lnTo>
                      <a:pt x="994" y="857"/>
                    </a:lnTo>
                    <a:lnTo>
                      <a:pt x="994" y="853"/>
                    </a:lnTo>
                    <a:lnTo>
                      <a:pt x="984" y="855"/>
                    </a:lnTo>
                    <a:lnTo>
                      <a:pt x="971" y="860"/>
                    </a:lnTo>
                    <a:lnTo>
                      <a:pt x="969" y="869"/>
                    </a:lnTo>
                    <a:lnTo>
                      <a:pt x="993" y="858"/>
                    </a:lnTo>
                    <a:lnTo>
                      <a:pt x="945" y="882"/>
                    </a:lnTo>
                    <a:lnTo>
                      <a:pt x="965" y="870"/>
                    </a:lnTo>
                    <a:lnTo>
                      <a:pt x="965" y="865"/>
                    </a:lnTo>
                    <a:lnTo>
                      <a:pt x="941" y="874"/>
                    </a:lnTo>
                    <a:lnTo>
                      <a:pt x="941" y="870"/>
                    </a:lnTo>
                    <a:lnTo>
                      <a:pt x="948" y="869"/>
                    </a:lnTo>
                    <a:lnTo>
                      <a:pt x="941" y="867"/>
                    </a:lnTo>
                    <a:lnTo>
                      <a:pt x="950" y="853"/>
                    </a:lnTo>
                    <a:lnTo>
                      <a:pt x="943" y="862"/>
                    </a:lnTo>
                    <a:lnTo>
                      <a:pt x="936" y="863"/>
                    </a:lnTo>
                    <a:lnTo>
                      <a:pt x="938" y="858"/>
                    </a:lnTo>
                    <a:lnTo>
                      <a:pt x="933" y="867"/>
                    </a:lnTo>
                    <a:lnTo>
                      <a:pt x="929" y="869"/>
                    </a:lnTo>
                    <a:lnTo>
                      <a:pt x="926" y="863"/>
                    </a:lnTo>
                    <a:lnTo>
                      <a:pt x="926" y="857"/>
                    </a:lnTo>
                    <a:lnTo>
                      <a:pt x="924" y="858"/>
                    </a:lnTo>
                    <a:lnTo>
                      <a:pt x="921" y="853"/>
                    </a:lnTo>
                    <a:lnTo>
                      <a:pt x="923" y="860"/>
                    </a:lnTo>
                    <a:lnTo>
                      <a:pt x="926" y="858"/>
                    </a:lnTo>
                    <a:lnTo>
                      <a:pt x="924" y="867"/>
                    </a:lnTo>
                    <a:lnTo>
                      <a:pt x="928" y="869"/>
                    </a:lnTo>
                    <a:lnTo>
                      <a:pt x="918" y="875"/>
                    </a:lnTo>
                    <a:lnTo>
                      <a:pt x="923" y="870"/>
                    </a:lnTo>
                    <a:lnTo>
                      <a:pt x="921" y="863"/>
                    </a:lnTo>
                    <a:lnTo>
                      <a:pt x="918" y="870"/>
                    </a:lnTo>
                    <a:lnTo>
                      <a:pt x="916" y="869"/>
                    </a:lnTo>
                    <a:lnTo>
                      <a:pt x="916" y="865"/>
                    </a:lnTo>
                    <a:lnTo>
                      <a:pt x="911" y="867"/>
                    </a:lnTo>
                    <a:lnTo>
                      <a:pt x="911" y="860"/>
                    </a:lnTo>
                    <a:lnTo>
                      <a:pt x="911" y="848"/>
                    </a:lnTo>
                    <a:lnTo>
                      <a:pt x="909" y="860"/>
                    </a:lnTo>
                    <a:lnTo>
                      <a:pt x="907" y="858"/>
                    </a:lnTo>
                    <a:lnTo>
                      <a:pt x="902" y="858"/>
                    </a:lnTo>
                    <a:lnTo>
                      <a:pt x="902" y="862"/>
                    </a:lnTo>
                    <a:lnTo>
                      <a:pt x="907" y="867"/>
                    </a:lnTo>
                    <a:lnTo>
                      <a:pt x="906" y="874"/>
                    </a:lnTo>
                    <a:lnTo>
                      <a:pt x="911" y="874"/>
                    </a:lnTo>
                    <a:lnTo>
                      <a:pt x="918" y="881"/>
                    </a:lnTo>
                    <a:lnTo>
                      <a:pt x="911" y="884"/>
                    </a:lnTo>
                    <a:lnTo>
                      <a:pt x="914" y="886"/>
                    </a:lnTo>
                    <a:lnTo>
                      <a:pt x="919" y="881"/>
                    </a:lnTo>
                    <a:lnTo>
                      <a:pt x="926" y="887"/>
                    </a:lnTo>
                    <a:lnTo>
                      <a:pt x="900" y="901"/>
                    </a:lnTo>
                    <a:lnTo>
                      <a:pt x="897" y="898"/>
                    </a:lnTo>
                    <a:lnTo>
                      <a:pt x="897" y="893"/>
                    </a:lnTo>
                    <a:lnTo>
                      <a:pt x="894" y="891"/>
                    </a:lnTo>
                    <a:lnTo>
                      <a:pt x="890" y="882"/>
                    </a:lnTo>
                    <a:lnTo>
                      <a:pt x="885" y="886"/>
                    </a:lnTo>
                    <a:lnTo>
                      <a:pt x="888" y="886"/>
                    </a:lnTo>
                    <a:lnTo>
                      <a:pt x="892" y="891"/>
                    </a:lnTo>
                    <a:lnTo>
                      <a:pt x="890" y="893"/>
                    </a:lnTo>
                    <a:lnTo>
                      <a:pt x="883" y="891"/>
                    </a:lnTo>
                    <a:lnTo>
                      <a:pt x="888" y="896"/>
                    </a:lnTo>
                    <a:lnTo>
                      <a:pt x="888" y="901"/>
                    </a:lnTo>
                    <a:lnTo>
                      <a:pt x="888" y="904"/>
                    </a:lnTo>
                    <a:lnTo>
                      <a:pt x="890" y="910"/>
                    </a:lnTo>
                    <a:lnTo>
                      <a:pt x="887" y="911"/>
                    </a:lnTo>
                    <a:lnTo>
                      <a:pt x="873" y="922"/>
                    </a:lnTo>
                    <a:lnTo>
                      <a:pt x="876" y="906"/>
                    </a:lnTo>
                    <a:lnTo>
                      <a:pt x="871" y="911"/>
                    </a:lnTo>
                    <a:lnTo>
                      <a:pt x="875" y="915"/>
                    </a:lnTo>
                    <a:lnTo>
                      <a:pt x="871" y="922"/>
                    </a:lnTo>
                    <a:lnTo>
                      <a:pt x="866" y="920"/>
                    </a:lnTo>
                    <a:lnTo>
                      <a:pt x="866" y="913"/>
                    </a:lnTo>
                    <a:lnTo>
                      <a:pt x="856" y="920"/>
                    </a:lnTo>
                    <a:lnTo>
                      <a:pt x="856" y="916"/>
                    </a:lnTo>
                    <a:lnTo>
                      <a:pt x="853" y="916"/>
                    </a:lnTo>
                    <a:lnTo>
                      <a:pt x="854" y="922"/>
                    </a:lnTo>
                    <a:lnTo>
                      <a:pt x="844" y="927"/>
                    </a:lnTo>
                    <a:lnTo>
                      <a:pt x="846" y="928"/>
                    </a:lnTo>
                    <a:lnTo>
                      <a:pt x="842" y="930"/>
                    </a:lnTo>
                    <a:lnTo>
                      <a:pt x="846" y="928"/>
                    </a:lnTo>
                    <a:lnTo>
                      <a:pt x="858" y="928"/>
                    </a:lnTo>
                    <a:lnTo>
                      <a:pt x="866" y="922"/>
                    </a:lnTo>
                    <a:lnTo>
                      <a:pt x="866" y="932"/>
                    </a:lnTo>
                    <a:lnTo>
                      <a:pt x="858" y="942"/>
                    </a:lnTo>
                    <a:lnTo>
                      <a:pt x="849" y="954"/>
                    </a:lnTo>
                    <a:lnTo>
                      <a:pt x="846" y="952"/>
                    </a:lnTo>
                    <a:lnTo>
                      <a:pt x="847" y="952"/>
                    </a:lnTo>
                    <a:lnTo>
                      <a:pt x="842" y="947"/>
                    </a:lnTo>
                    <a:lnTo>
                      <a:pt x="834" y="951"/>
                    </a:lnTo>
                    <a:lnTo>
                      <a:pt x="835" y="947"/>
                    </a:lnTo>
                    <a:lnTo>
                      <a:pt x="824" y="949"/>
                    </a:lnTo>
                    <a:lnTo>
                      <a:pt x="822" y="947"/>
                    </a:lnTo>
                    <a:lnTo>
                      <a:pt x="818" y="947"/>
                    </a:lnTo>
                    <a:lnTo>
                      <a:pt x="820" y="951"/>
                    </a:lnTo>
                    <a:lnTo>
                      <a:pt x="824" y="952"/>
                    </a:lnTo>
                    <a:lnTo>
                      <a:pt x="832" y="951"/>
                    </a:lnTo>
                    <a:lnTo>
                      <a:pt x="830" y="957"/>
                    </a:lnTo>
                    <a:lnTo>
                      <a:pt x="837" y="964"/>
                    </a:lnTo>
                    <a:lnTo>
                      <a:pt x="835" y="964"/>
                    </a:lnTo>
                    <a:lnTo>
                      <a:pt x="837" y="966"/>
                    </a:lnTo>
                    <a:lnTo>
                      <a:pt x="834" y="971"/>
                    </a:lnTo>
                    <a:lnTo>
                      <a:pt x="830" y="973"/>
                    </a:lnTo>
                    <a:lnTo>
                      <a:pt x="835" y="973"/>
                    </a:lnTo>
                    <a:lnTo>
                      <a:pt x="839" y="964"/>
                    </a:lnTo>
                    <a:lnTo>
                      <a:pt x="844" y="966"/>
                    </a:lnTo>
                    <a:lnTo>
                      <a:pt x="837" y="980"/>
                    </a:lnTo>
                    <a:lnTo>
                      <a:pt x="829" y="1005"/>
                    </a:lnTo>
                    <a:lnTo>
                      <a:pt x="820" y="1005"/>
                    </a:lnTo>
                    <a:lnTo>
                      <a:pt x="820" y="993"/>
                    </a:lnTo>
                    <a:lnTo>
                      <a:pt x="817" y="1004"/>
                    </a:lnTo>
                    <a:lnTo>
                      <a:pt x="810" y="1007"/>
                    </a:lnTo>
                    <a:lnTo>
                      <a:pt x="796" y="995"/>
                    </a:lnTo>
                    <a:lnTo>
                      <a:pt x="803" y="1009"/>
                    </a:lnTo>
                    <a:lnTo>
                      <a:pt x="793" y="1009"/>
                    </a:lnTo>
                    <a:lnTo>
                      <a:pt x="815" y="1016"/>
                    </a:lnTo>
                    <a:lnTo>
                      <a:pt x="827" y="1012"/>
                    </a:lnTo>
                    <a:lnTo>
                      <a:pt x="818" y="1031"/>
                    </a:lnTo>
                    <a:lnTo>
                      <a:pt x="822" y="1039"/>
                    </a:lnTo>
                    <a:lnTo>
                      <a:pt x="813" y="1041"/>
                    </a:lnTo>
                    <a:lnTo>
                      <a:pt x="813" y="1055"/>
                    </a:lnTo>
                    <a:lnTo>
                      <a:pt x="820" y="1062"/>
                    </a:lnTo>
                    <a:lnTo>
                      <a:pt x="824" y="1082"/>
                    </a:lnTo>
                    <a:lnTo>
                      <a:pt x="825" y="1091"/>
                    </a:lnTo>
                    <a:lnTo>
                      <a:pt x="822" y="1094"/>
                    </a:lnTo>
                    <a:lnTo>
                      <a:pt x="825" y="1104"/>
                    </a:lnTo>
                    <a:lnTo>
                      <a:pt x="830" y="1108"/>
                    </a:lnTo>
                    <a:lnTo>
                      <a:pt x="832" y="1127"/>
                    </a:lnTo>
                    <a:lnTo>
                      <a:pt x="842" y="1139"/>
                    </a:lnTo>
                    <a:lnTo>
                      <a:pt x="839" y="1145"/>
                    </a:lnTo>
                    <a:lnTo>
                      <a:pt x="846" y="1145"/>
                    </a:lnTo>
                    <a:lnTo>
                      <a:pt x="849" y="1151"/>
                    </a:lnTo>
                    <a:lnTo>
                      <a:pt x="837" y="1149"/>
                    </a:lnTo>
                    <a:lnTo>
                      <a:pt x="837" y="1152"/>
                    </a:lnTo>
                    <a:lnTo>
                      <a:pt x="829" y="1154"/>
                    </a:lnTo>
                    <a:lnTo>
                      <a:pt x="829" y="1163"/>
                    </a:lnTo>
                    <a:lnTo>
                      <a:pt x="824" y="1163"/>
                    </a:lnTo>
                    <a:lnTo>
                      <a:pt x="808" y="1152"/>
                    </a:lnTo>
                    <a:lnTo>
                      <a:pt x="810" y="1151"/>
                    </a:lnTo>
                    <a:lnTo>
                      <a:pt x="806" y="1149"/>
                    </a:lnTo>
                    <a:lnTo>
                      <a:pt x="803" y="1142"/>
                    </a:lnTo>
                    <a:lnTo>
                      <a:pt x="782" y="1139"/>
                    </a:lnTo>
                    <a:lnTo>
                      <a:pt x="765" y="1139"/>
                    </a:lnTo>
                    <a:lnTo>
                      <a:pt x="762" y="1140"/>
                    </a:lnTo>
                    <a:lnTo>
                      <a:pt x="760" y="1137"/>
                    </a:lnTo>
                    <a:lnTo>
                      <a:pt x="750" y="1139"/>
                    </a:lnTo>
                    <a:lnTo>
                      <a:pt x="741" y="1133"/>
                    </a:lnTo>
                    <a:lnTo>
                      <a:pt x="743" y="1132"/>
                    </a:lnTo>
                    <a:lnTo>
                      <a:pt x="741" y="1130"/>
                    </a:lnTo>
                    <a:lnTo>
                      <a:pt x="738" y="1132"/>
                    </a:lnTo>
                    <a:lnTo>
                      <a:pt x="736" y="1127"/>
                    </a:lnTo>
                    <a:lnTo>
                      <a:pt x="731" y="1127"/>
                    </a:lnTo>
                    <a:lnTo>
                      <a:pt x="726" y="1120"/>
                    </a:lnTo>
                    <a:lnTo>
                      <a:pt x="723" y="1122"/>
                    </a:lnTo>
                    <a:lnTo>
                      <a:pt x="711" y="1116"/>
                    </a:lnTo>
                    <a:lnTo>
                      <a:pt x="704" y="1118"/>
                    </a:lnTo>
                    <a:lnTo>
                      <a:pt x="690" y="1103"/>
                    </a:lnTo>
                    <a:lnTo>
                      <a:pt x="682" y="1104"/>
                    </a:lnTo>
                    <a:lnTo>
                      <a:pt x="678" y="1101"/>
                    </a:lnTo>
                    <a:lnTo>
                      <a:pt x="663" y="1098"/>
                    </a:lnTo>
                    <a:lnTo>
                      <a:pt x="663" y="1091"/>
                    </a:lnTo>
                    <a:lnTo>
                      <a:pt x="658" y="1084"/>
                    </a:lnTo>
                    <a:lnTo>
                      <a:pt x="658" y="1080"/>
                    </a:lnTo>
                    <a:lnTo>
                      <a:pt x="647" y="1050"/>
                    </a:lnTo>
                    <a:lnTo>
                      <a:pt x="637" y="1041"/>
                    </a:lnTo>
                    <a:lnTo>
                      <a:pt x="637" y="1036"/>
                    </a:lnTo>
                    <a:lnTo>
                      <a:pt x="632" y="1031"/>
                    </a:lnTo>
                    <a:lnTo>
                      <a:pt x="634" y="1014"/>
                    </a:lnTo>
                    <a:lnTo>
                      <a:pt x="632" y="1005"/>
                    </a:lnTo>
                    <a:lnTo>
                      <a:pt x="624" y="1000"/>
                    </a:lnTo>
                    <a:lnTo>
                      <a:pt x="630" y="983"/>
                    </a:lnTo>
                    <a:lnTo>
                      <a:pt x="627" y="981"/>
                    </a:lnTo>
                    <a:lnTo>
                      <a:pt x="625" y="969"/>
                    </a:lnTo>
                    <a:lnTo>
                      <a:pt x="608" y="963"/>
                    </a:lnTo>
                    <a:lnTo>
                      <a:pt x="600" y="951"/>
                    </a:lnTo>
                    <a:lnTo>
                      <a:pt x="594" y="949"/>
                    </a:lnTo>
                    <a:lnTo>
                      <a:pt x="589" y="928"/>
                    </a:lnTo>
                    <a:lnTo>
                      <a:pt x="584" y="927"/>
                    </a:lnTo>
                    <a:lnTo>
                      <a:pt x="574" y="910"/>
                    </a:lnTo>
                    <a:lnTo>
                      <a:pt x="564" y="904"/>
                    </a:lnTo>
                    <a:lnTo>
                      <a:pt x="564" y="899"/>
                    </a:lnTo>
                    <a:lnTo>
                      <a:pt x="557" y="896"/>
                    </a:lnTo>
                    <a:lnTo>
                      <a:pt x="557" y="891"/>
                    </a:lnTo>
                    <a:lnTo>
                      <a:pt x="552" y="882"/>
                    </a:lnTo>
                    <a:lnTo>
                      <a:pt x="550" y="874"/>
                    </a:lnTo>
                    <a:lnTo>
                      <a:pt x="553" y="872"/>
                    </a:lnTo>
                    <a:lnTo>
                      <a:pt x="547" y="867"/>
                    </a:lnTo>
                    <a:lnTo>
                      <a:pt x="548" y="862"/>
                    </a:lnTo>
                    <a:lnTo>
                      <a:pt x="540" y="853"/>
                    </a:lnTo>
                    <a:lnTo>
                      <a:pt x="531" y="829"/>
                    </a:lnTo>
                    <a:lnTo>
                      <a:pt x="526" y="826"/>
                    </a:lnTo>
                    <a:lnTo>
                      <a:pt x="526" y="809"/>
                    </a:lnTo>
                    <a:lnTo>
                      <a:pt x="516" y="799"/>
                    </a:lnTo>
                    <a:lnTo>
                      <a:pt x="514" y="790"/>
                    </a:lnTo>
                    <a:lnTo>
                      <a:pt x="495" y="775"/>
                    </a:lnTo>
                    <a:lnTo>
                      <a:pt x="490" y="764"/>
                    </a:lnTo>
                    <a:lnTo>
                      <a:pt x="473" y="758"/>
                    </a:lnTo>
                    <a:lnTo>
                      <a:pt x="473" y="747"/>
                    </a:lnTo>
                    <a:lnTo>
                      <a:pt x="468" y="752"/>
                    </a:lnTo>
                    <a:lnTo>
                      <a:pt x="470" y="744"/>
                    </a:lnTo>
                    <a:lnTo>
                      <a:pt x="463" y="744"/>
                    </a:lnTo>
                    <a:lnTo>
                      <a:pt x="459" y="734"/>
                    </a:lnTo>
                    <a:lnTo>
                      <a:pt x="461" y="732"/>
                    </a:lnTo>
                    <a:lnTo>
                      <a:pt x="456" y="732"/>
                    </a:lnTo>
                    <a:lnTo>
                      <a:pt x="454" y="728"/>
                    </a:lnTo>
                    <a:lnTo>
                      <a:pt x="448" y="732"/>
                    </a:lnTo>
                    <a:lnTo>
                      <a:pt x="448" y="727"/>
                    </a:lnTo>
                    <a:lnTo>
                      <a:pt x="444" y="730"/>
                    </a:lnTo>
                    <a:lnTo>
                      <a:pt x="439" y="732"/>
                    </a:lnTo>
                    <a:lnTo>
                      <a:pt x="427" y="727"/>
                    </a:lnTo>
                    <a:lnTo>
                      <a:pt x="424" y="728"/>
                    </a:lnTo>
                    <a:lnTo>
                      <a:pt x="422" y="723"/>
                    </a:lnTo>
                    <a:lnTo>
                      <a:pt x="412" y="727"/>
                    </a:lnTo>
                    <a:lnTo>
                      <a:pt x="408" y="723"/>
                    </a:lnTo>
                    <a:lnTo>
                      <a:pt x="400" y="725"/>
                    </a:lnTo>
                    <a:lnTo>
                      <a:pt x="376" y="715"/>
                    </a:lnTo>
                    <a:lnTo>
                      <a:pt x="371" y="718"/>
                    </a:lnTo>
                    <a:lnTo>
                      <a:pt x="369" y="725"/>
                    </a:lnTo>
                    <a:lnTo>
                      <a:pt x="359" y="723"/>
                    </a:lnTo>
                    <a:lnTo>
                      <a:pt x="354" y="727"/>
                    </a:lnTo>
                    <a:lnTo>
                      <a:pt x="352" y="723"/>
                    </a:lnTo>
                    <a:lnTo>
                      <a:pt x="345" y="728"/>
                    </a:lnTo>
                    <a:lnTo>
                      <a:pt x="342" y="727"/>
                    </a:lnTo>
                    <a:lnTo>
                      <a:pt x="328" y="749"/>
                    </a:lnTo>
                    <a:lnTo>
                      <a:pt x="326" y="761"/>
                    </a:lnTo>
                    <a:lnTo>
                      <a:pt x="319" y="766"/>
                    </a:lnTo>
                    <a:lnTo>
                      <a:pt x="316" y="775"/>
                    </a:lnTo>
                    <a:lnTo>
                      <a:pt x="321" y="780"/>
                    </a:lnTo>
                    <a:lnTo>
                      <a:pt x="309" y="783"/>
                    </a:lnTo>
                    <a:lnTo>
                      <a:pt x="292" y="805"/>
                    </a:lnTo>
                    <a:lnTo>
                      <a:pt x="282" y="800"/>
                    </a:lnTo>
                    <a:lnTo>
                      <a:pt x="280" y="804"/>
                    </a:lnTo>
                    <a:lnTo>
                      <a:pt x="275" y="795"/>
                    </a:lnTo>
                    <a:lnTo>
                      <a:pt x="271" y="797"/>
                    </a:lnTo>
                    <a:lnTo>
                      <a:pt x="263" y="792"/>
                    </a:lnTo>
                    <a:lnTo>
                      <a:pt x="258" y="785"/>
                    </a:lnTo>
                    <a:lnTo>
                      <a:pt x="241" y="778"/>
                    </a:lnTo>
                    <a:lnTo>
                      <a:pt x="239" y="773"/>
                    </a:lnTo>
                    <a:lnTo>
                      <a:pt x="234" y="773"/>
                    </a:lnTo>
                    <a:lnTo>
                      <a:pt x="237" y="768"/>
                    </a:lnTo>
                    <a:lnTo>
                      <a:pt x="234" y="769"/>
                    </a:lnTo>
                    <a:lnTo>
                      <a:pt x="212" y="761"/>
                    </a:lnTo>
                    <a:lnTo>
                      <a:pt x="200" y="752"/>
                    </a:lnTo>
                    <a:lnTo>
                      <a:pt x="198" y="742"/>
                    </a:lnTo>
                    <a:lnTo>
                      <a:pt x="183" y="734"/>
                    </a:lnTo>
                    <a:lnTo>
                      <a:pt x="169" y="720"/>
                    </a:lnTo>
                    <a:lnTo>
                      <a:pt x="166" y="705"/>
                    </a:lnTo>
                    <a:lnTo>
                      <a:pt x="159" y="694"/>
                    </a:lnTo>
                    <a:lnTo>
                      <a:pt x="157" y="677"/>
                    </a:lnTo>
                    <a:lnTo>
                      <a:pt x="160" y="669"/>
                    </a:lnTo>
                    <a:lnTo>
                      <a:pt x="159" y="658"/>
                    </a:lnTo>
                    <a:lnTo>
                      <a:pt x="150" y="645"/>
                    </a:lnTo>
                    <a:lnTo>
                      <a:pt x="150" y="643"/>
                    </a:lnTo>
                    <a:lnTo>
                      <a:pt x="147" y="641"/>
                    </a:lnTo>
                    <a:lnTo>
                      <a:pt x="145" y="621"/>
                    </a:lnTo>
                    <a:lnTo>
                      <a:pt x="136" y="612"/>
                    </a:lnTo>
                    <a:lnTo>
                      <a:pt x="136" y="609"/>
                    </a:lnTo>
                    <a:lnTo>
                      <a:pt x="130" y="607"/>
                    </a:lnTo>
                    <a:lnTo>
                      <a:pt x="118" y="593"/>
                    </a:lnTo>
                    <a:lnTo>
                      <a:pt x="113" y="593"/>
                    </a:lnTo>
                    <a:lnTo>
                      <a:pt x="111" y="590"/>
                    </a:lnTo>
                    <a:lnTo>
                      <a:pt x="107" y="592"/>
                    </a:lnTo>
                    <a:lnTo>
                      <a:pt x="102" y="587"/>
                    </a:lnTo>
                    <a:lnTo>
                      <a:pt x="101" y="581"/>
                    </a:lnTo>
                    <a:lnTo>
                      <a:pt x="89" y="570"/>
                    </a:lnTo>
                    <a:lnTo>
                      <a:pt x="85" y="559"/>
                    </a:lnTo>
                    <a:lnTo>
                      <a:pt x="70" y="549"/>
                    </a:lnTo>
                    <a:lnTo>
                      <a:pt x="53" y="523"/>
                    </a:lnTo>
                    <a:close/>
                    <a:moveTo>
                      <a:pt x="1066" y="800"/>
                    </a:moveTo>
                    <a:lnTo>
                      <a:pt x="1080" y="790"/>
                    </a:lnTo>
                    <a:lnTo>
                      <a:pt x="1082" y="793"/>
                    </a:lnTo>
                    <a:lnTo>
                      <a:pt x="1047" y="817"/>
                    </a:lnTo>
                    <a:lnTo>
                      <a:pt x="1066" y="800"/>
                    </a:lnTo>
                    <a:close/>
                    <a:moveTo>
                      <a:pt x="926" y="898"/>
                    </a:moveTo>
                    <a:lnTo>
                      <a:pt x="885" y="927"/>
                    </a:lnTo>
                    <a:lnTo>
                      <a:pt x="887" y="916"/>
                    </a:lnTo>
                    <a:lnTo>
                      <a:pt x="894" y="915"/>
                    </a:lnTo>
                    <a:lnTo>
                      <a:pt x="914" y="901"/>
                    </a:lnTo>
                    <a:lnTo>
                      <a:pt x="919" y="899"/>
                    </a:lnTo>
                    <a:lnTo>
                      <a:pt x="924" y="893"/>
                    </a:lnTo>
                    <a:lnTo>
                      <a:pt x="926" y="898"/>
                    </a:lnTo>
                    <a:close/>
                    <a:moveTo>
                      <a:pt x="875" y="928"/>
                    </a:moveTo>
                    <a:lnTo>
                      <a:pt x="882" y="920"/>
                    </a:lnTo>
                    <a:lnTo>
                      <a:pt x="885" y="923"/>
                    </a:lnTo>
                    <a:lnTo>
                      <a:pt x="883" y="928"/>
                    </a:lnTo>
                    <a:lnTo>
                      <a:pt x="865" y="951"/>
                    </a:lnTo>
                    <a:lnTo>
                      <a:pt x="866" y="942"/>
                    </a:lnTo>
                    <a:lnTo>
                      <a:pt x="873" y="935"/>
                    </a:lnTo>
                    <a:lnTo>
                      <a:pt x="871" y="934"/>
                    </a:lnTo>
                    <a:lnTo>
                      <a:pt x="875" y="928"/>
                    </a:lnTo>
                    <a:close/>
                    <a:moveTo>
                      <a:pt x="834" y="1009"/>
                    </a:moveTo>
                    <a:lnTo>
                      <a:pt x="832" y="1017"/>
                    </a:lnTo>
                    <a:lnTo>
                      <a:pt x="832" y="1009"/>
                    </a:lnTo>
                    <a:lnTo>
                      <a:pt x="835" y="993"/>
                    </a:lnTo>
                    <a:lnTo>
                      <a:pt x="844" y="978"/>
                    </a:lnTo>
                    <a:lnTo>
                      <a:pt x="844" y="971"/>
                    </a:lnTo>
                    <a:lnTo>
                      <a:pt x="849" y="975"/>
                    </a:lnTo>
                    <a:lnTo>
                      <a:pt x="853" y="964"/>
                    </a:lnTo>
                    <a:lnTo>
                      <a:pt x="861" y="954"/>
                    </a:lnTo>
                    <a:lnTo>
                      <a:pt x="858" y="952"/>
                    </a:lnTo>
                    <a:lnTo>
                      <a:pt x="863" y="952"/>
                    </a:lnTo>
                    <a:lnTo>
                      <a:pt x="847" y="980"/>
                    </a:lnTo>
                    <a:lnTo>
                      <a:pt x="834" y="1009"/>
                    </a:lnTo>
                    <a:close/>
                    <a:moveTo>
                      <a:pt x="837" y="1082"/>
                    </a:moveTo>
                    <a:lnTo>
                      <a:pt x="832" y="1070"/>
                    </a:lnTo>
                    <a:lnTo>
                      <a:pt x="830" y="1058"/>
                    </a:lnTo>
                    <a:lnTo>
                      <a:pt x="829" y="1048"/>
                    </a:lnTo>
                    <a:lnTo>
                      <a:pt x="829" y="1028"/>
                    </a:lnTo>
                    <a:lnTo>
                      <a:pt x="830" y="1019"/>
                    </a:lnTo>
                    <a:lnTo>
                      <a:pt x="832" y="1017"/>
                    </a:lnTo>
                    <a:lnTo>
                      <a:pt x="830" y="1029"/>
                    </a:lnTo>
                    <a:lnTo>
                      <a:pt x="830" y="1045"/>
                    </a:lnTo>
                    <a:lnTo>
                      <a:pt x="832" y="1060"/>
                    </a:lnTo>
                    <a:lnTo>
                      <a:pt x="839" y="1082"/>
                    </a:lnTo>
                    <a:lnTo>
                      <a:pt x="844" y="1101"/>
                    </a:lnTo>
                    <a:lnTo>
                      <a:pt x="847" y="1118"/>
                    </a:lnTo>
                    <a:lnTo>
                      <a:pt x="849" y="1137"/>
                    </a:lnTo>
                    <a:lnTo>
                      <a:pt x="849" y="1139"/>
                    </a:lnTo>
                    <a:lnTo>
                      <a:pt x="846" y="1120"/>
                    </a:lnTo>
                    <a:lnTo>
                      <a:pt x="846" y="1110"/>
                    </a:lnTo>
                    <a:lnTo>
                      <a:pt x="842" y="1101"/>
                    </a:lnTo>
                    <a:lnTo>
                      <a:pt x="841" y="1096"/>
                    </a:lnTo>
                    <a:lnTo>
                      <a:pt x="841" y="1089"/>
                    </a:lnTo>
                    <a:lnTo>
                      <a:pt x="837" y="1082"/>
                    </a:lnTo>
                    <a:close/>
                  </a:path>
                </a:pathLst>
              </a:custGeom>
              <a:solidFill>
                <a:srgbClr val="95B3D7"/>
              </a:solidFill>
              <a:ln w="28575" cap="flat" cmpd="sng">
                <a:no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86" name="Freeform 46">
                <a:extLst>
                  <a:ext uri="{FF2B5EF4-FFF2-40B4-BE49-F238E27FC236}">
                    <a16:creationId xmlns:a16="http://schemas.microsoft.com/office/drawing/2014/main" id="{DAE2D8D5-DFFE-5526-6CD6-F1E9BAC4169D}"/>
                  </a:ext>
                </a:extLst>
              </p:cNvPr>
              <p:cNvSpPr>
                <a:spLocks/>
              </p:cNvSpPr>
              <p:nvPr/>
            </p:nvSpPr>
            <p:spPr bwMode="gray">
              <a:xfrm>
                <a:off x="3352023" y="3984814"/>
                <a:ext cx="954885" cy="988701"/>
              </a:xfrm>
              <a:custGeom>
                <a:avLst/>
                <a:gdLst/>
                <a:ahLst/>
                <a:cxnLst>
                  <a:cxn ang="0">
                    <a:pos x="15" y="487"/>
                  </a:cxn>
                  <a:cxn ang="0">
                    <a:pos x="20" y="451"/>
                  </a:cxn>
                  <a:cxn ang="0">
                    <a:pos x="25" y="405"/>
                  </a:cxn>
                  <a:cxn ang="0">
                    <a:pos x="34" y="344"/>
                  </a:cxn>
                  <a:cxn ang="0">
                    <a:pos x="46" y="258"/>
                  </a:cxn>
                  <a:cxn ang="0">
                    <a:pos x="53" y="219"/>
                  </a:cxn>
                  <a:cxn ang="0">
                    <a:pos x="68" y="108"/>
                  </a:cxn>
                  <a:cxn ang="0">
                    <a:pos x="82" y="0"/>
                  </a:cxn>
                  <a:cxn ang="0">
                    <a:pos x="138" y="9"/>
                  </a:cxn>
                  <a:cxn ang="0">
                    <a:pos x="215" y="17"/>
                  </a:cxn>
                  <a:cxn ang="0">
                    <a:pos x="220" y="19"/>
                  </a:cxn>
                  <a:cxn ang="0">
                    <a:pos x="265" y="24"/>
                  </a:cxn>
                  <a:cxn ang="0">
                    <a:pos x="266" y="26"/>
                  </a:cxn>
                  <a:cxn ang="0">
                    <a:pos x="299" y="29"/>
                  </a:cxn>
                  <a:cxn ang="0">
                    <a:pos x="340" y="33"/>
                  </a:cxn>
                  <a:cxn ang="0">
                    <a:pos x="364" y="34"/>
                  </a:cxn>
                  <a:cxn ang="0">
                    <a:pos x="407" y="39"/>
                  </a:cxn>
                  <a:cxn ang="0">
                    <a:pos x="412" y="39"/>
                  </a:cxn>
                  <a:cxn ang="0">
                    <a:pos x="509" y="48"/>
                  </a:cxn>
                  <a:cxn ang="0">
                    <a:pos x="586" y="55"/>
                  </a:cxn>
                  <a:cxn ang="0">
                    <a:pos x="593" y="55"/>
                  </a:cxn>
                  <a:cxn ang="0">
                    <a:pos x="589" y="109"/>
                  </a:cxn>
                  <a:cxn ang="0">
                    <a:pos x="588" y="109"/>
                  </a:cxn>
                  <a:cxn ang="0">
                    <a:pos x="584" y="156"/>
                  </a:cxn>
                  <a:cxn ang="0">
                    <a:pos x="581" y="190"/>
                  </a:cxn>
                  <a:cxn ang="0">
                    <a:pos x="581" y="203"/>
                  </a:cxn>
                  <a:cxn ang="0">
                    <a:pos x="576" y="251"/>
                  </a:cxn>
                  <a:cxn ang="0">
                    <a:pos x="576" y="274"/>
                  </a:cxn>
                  <a:cxn ang="0">
                    <a:pos x="574" y="297"/>
                  </a:cxn>
                  <a:cxn ang="0">
                    <a:pos x="569" y="344"/>
                  </a:cxn>
                  <a:cxn ang="0">
                    <a:pos x="566" y="397"/>
                  </a:cxn>
                  <a:cxn ang="0">
                    <a:pos x="562" y="424"/>
                  </a:cxn>
                  <a:cxn ang="0">
                    <a:pos x="560" y="444"/>
                  </a:cxn>
                  <a:cxn ang="0">
                    <a:pos x="557" y="489"/>
                  </a:cxn>
                  <a:cxn ang="0">
                    <a:pos x="552" y="537"/>
                  </a:cxn>
                  <a:cxn ang="0">
                    <a:pos x="550" y="583"/>
                  </a:cxn>
                  <a:cxn ang="0">
                    <a:pos x="548" y="591"/>
                  </a:cxn>
                  <a:cxn ang="0">
                    <a:pos x="525" y="590"/>
                  </a:cxn>
                  <a:cxn ang="0">
                    <a:pos x="489" y="586"/>
                  </a:cxn>
                  <a:cxn ang="0">
                    <a:pos x="465" y="585"/>
                  </a:cxn>
                  <a:cxn ang="0">
                    <a:pos x="461" y="585"/>
                  </a:cxn>
                  <a:cxn ang="0">
                    <a:pos x="386" y="578"/>
                  </a:cxn>
                  <a:cxn ang="0">
                    <a:pos x="379" y="578"/>
                  </a:cxn>
                  <a:cxn ang="0">
                    <a:pos x="282" y="567"/>
                  </a:cxn>
                  <a:cxn ang="0">
                    <a:pos x="249" y="564"/>
                  </a:cxn>
                  <a:cxn ang="0">
                    <a:pos x="227" y="562"/>
                  </a:cxn>
                  <a:cxn ang="0">
                    <a:pos x="224" y="564"/>
                  </a:cxn>
                  <a:cxn ang="0">
                    <a:pos x="225" y="564"/>
                  </a:cxn>
                  <a:cxn ang="0">
                    <a:pos x="225" y="571"/>
                  </a:cxn>
                  <a:cxn ang="0">
                    <a:pos x="224" y="573"/>
                  </a:cxn>
                  <a:cxn ang="0">
                    <a:pos x="225" y="578"/>
                  </a:cxn>
                  <a:cxn ang="0">
                    <a:pos x="225" y="581"/>
                  </a:cxn>
                  <a:cxn ang="0">
                    <a:pos x="232" y="585"/>
                  </a:cxn>
                  <a:cxn ang="0">
                    <a:pos x="164" y="578"/>
                  </a:cxn>
                  <a:cxn ang="0">
                    <a:pos x="82" y="567"/>
                  </a:cxn>
                  <a:cxn ang="0">
                    <a:pos x="75" y="614"/>
                  </a:cxn>
                  <a:cxn ang="0">
                    <a:pos x="0" y="603"/>
                  </a:cxn>
                  <a:cxn ang="0">
                    <a:pos x="15" y="487"/>
                  </a:cxn>
                </a:cxnLst>
                <a:rect l="0" t="0" r="r" b="b"/>
                <a:pathLst>
                  <a:path w="593" h="614">
                    <a:moveTo>
                      <a:pt x="15" y="487"/>
                    </a:moveTo>
                    <a:lnTo>
                      <a:pt x="20" y="451"/>
                    </a:lnTo>
                    <a:lnTo>
                      <a:pt x="25" y="405"/>
                    </a:lnTo>
                    <a:lnTo>
                      <a:pt x="34" y="344"/>
                    </a:lnTo>
                    <a:lnTo>
                      <a:pt x="46" y="258"/>
                    </a:lnTo>
                    <a:lnTo>
                      <a:pt x="53" y="219"/>
                    </a:lnTo>
                    <a:lnTo>
                      <a:pt x="68" y="108"/>
                    </a:lnTo>
                    <a:lnTo>
                      <a:pt x="82" y="0"/>
                    </a:lnTo>
                    <a:lnTo>
                      <a:pt x="138" y="9"/>
                    </a:lnTo>
                    <a:lnTo>
                      <a:pt x="215" y="17"/>
                    </a:lnTo>
                    <a:lnTo>
                      <a:pt x="220" y="19"/>
                    </a:lnTo>
                    <a:lnTo>
                      <a:pt x="265" y="24"/>
                    </a:lnTo>
                    <a:lnTo>
                      <a:pt x="266" y="26"/>
                    </a:lnTo>
                    <a:lnTo>
                      <a:pt x="299" y="29"/>
                    </a:lnTo>
                    <a:lnTo>
                      <a:pt x="340" y="33"/>
                    </a:lnTo>
                    <a:lnTo>
                      <a:pt x="364" y="34"/>
                    </a:lnTo>
                    <a:lnTo>
                      <a:pt x="407" y="39"/>
                    </a:lnTo>
                    <a:lnTo>
                      <a:pt x="412" y="39"/>
                    </a:lnTo>
                    <a:lnTo>
                      <a:pt x="509" y="48"/>
                    </a:lnTo>
                    <a:lnTo>
                      <a:pt x="586" y="55"/>
                    </a:lnTo>
                    <a:lnTo>
                      <a:pt x="593" y="55"/>
                    </a:lnTo>
                    <a:lnTo>
                      <a:pt x="589" y="109"/>
                    </a:lnTo>
                    <a:lnTo>
                      <a:pt x="588" y="109"/>
                    </a:lnTo>
                    <a:lnTo>
                      <a:pt x="584" y="156"/>
                    </a:lnTo>
                    <a:lnTo>
                      <a:pt x="581" y="190"/>
                    </a:lnTo>
                    <a:lnTo>
                      <a:pt x="581" y="203"/>
                    </a:lnTo>
                    <a:lnTo>
                      <a:pt x="576" y="251"/>
                    </a:lnTo>
                    <a:lnTo>
                      <a:pt x="576" y="274"/>
                    </a:lnTo>
                    <a:lnTo>
                      <a:pt x="574" y="297"/>
                    </a:lnTo>
                    <a:lnTo>
                      <a:pt x="569" y="344"/>
                    </a:lnTo>
                    <a:lnTo>
                      <a:pt x="566" y="397"/>
                    </a:lnTo>
                    <a:lnTo>
                      <a:pt x="562" y="424"/>
                    </a:lnTo>
                    <a:lnTo>
                      <a:pt x="560" y="444"/>
                    </a:lnTo>
                    <a:lnTo>
                      <a:pt x="557" y="489"/>
                    </a:lnTo>
                    <a:lnTo>
                      <a:pt x="552" y="537"/>
                    </a:lnTo>
                    <a:lnTo>
                      <a:pt x="550" y="583"/>
                    </a:lnTo>
                    <a:lnTo>
                      <a:pt x="548" y="591"/>
                    </a:lnTo>
                    <a:lnTo>
                      <a:pt x="525" y="590"/>
                    </a:lnTo>
                    <a:lnTo>
                      <a:pt x="489" y="586"/>
                    </a:lnTo>
                    <a:lnTo>
                      <a:pt x="465" y="585"/>
                    </a:lnTo>
                    <a:lnTo>
                      <a:pt x="461" y="585"/>
                    </a:lnTo>
                    <a:lnTo>
                      <a:pt x="386" y="578"/>
                    </a:lnTo>
                    <a:lnTo>
                      <a:pt x="379" y="578"/>
                    </a:lnTo>
                    <a:lnTo>
                      <a:pt x="282" y="567"/>
                    </a:lnTo>
                    <a:lnTo>
                      <a:pt x="249" y="564"/>
                    </a:lnTo>
                    <a:lnTo>
                      <a:pt x="227" y="562"/>
                    </a:lnTo>
                    <a:lnTo>
                      <a:pt x="224" y="564"/>
                    </a:lnTo>
                    <a:lnTo>
                      <a:pt x="225" y="564"/>
                    </a:lnTo>
                    <a:lnTo>
                      <a:pt x="225" y="571"/>
                    </a:lnTo>
                    <a:lnTo>
                      <a:pt x="224" y="573"/>
                    </a:lnTo>
                    <a:lnTo>
                      <a:pt x="225" y="578"/>
                    </a:lnTo>
                    <a:lnTo>
                      <a:pt x="225" y="581"/>
                    </a:lnTo>
                    <a:lnTo>
                      <a:pt x="232" y="585"/>
                    </a:lnTo>
                    <a:lnTo>
                      <a:pt x="164" y="578"/>
                    </a:lnTo>
                    <a:lnTo>
                      <a:pt x="82" y="567"/>
                    </a:lnTo>
                    <a:lnTo>
                      <a:pt x="75" y="614"/>
                    </a:lnTo>
                    <a:lnTo>
                      <a:pt x="0" y="603"/>
                    </a:lnTo>
                    <a:lnTo>
                      <a:pt x="15" y="487"/>
                    </a:lnTo>
                    <a:close/>
                  </a:path>
                </a:pathLst>
              </a:custGeom>
              <a:solidFill>
                <a:sysClr val="window" lastClr="FFFFFF">
                  <a:lumMod val="85000"/>
                </a:sysClr>
              </a:solidFill>
              <a:ln w="6350" cap="flat" cmpd="sng">
                <a:solidFill>
                  <a:sysClr val="window" lastClr="FFFFFF"/>
                </a:solidFill>
                <a:prstDash val="solid"/>
                <a:round/>
                <a:headEnd/>
                <a:tailEnd/>
              </a:ln>
              <a:effectLst/>
            </p:spPr>
            <p:txBody>
              <a:bodyPr lIns="33338" tIns="33338" rIns="33338" bIns="33338"/>
              <a:lstStyle/>
              <a:p>
                <a:pPr defTabSz="685800"/>
                <a:endParaRPr lang="en-US" sz="1200" kern="0" dirty="0">
                  <a:solidFill>
                    <a:srgbClr val="000000"/>
                  </a:solidFill>
                  <a:latin typeface="Arial" panose="020B0604020202020204"/>
                </a:endParaRPr>
              </a:p>
            </p:txBody>
          </p:sp>
          <p:sp>
            <p:nvSpPr>
              <p:cNvPr id="287" name="Freeform 47">
                <a:extLst>
                  <a:ext uri="{FF2B5EF4-FFF2-40B4-BE49-F238E27FC236}">
                    <a16:creationId xmlns:a16="http://schemas.microsoft.com/office/drawing/2014/main" id="{146BEF2F-F3CB-0F8A-63B2-B7621124E1EB}"/>
                  </a:ext>
                </a:extLst>
              </p:cNvPr>
              <p:cNvSpPr>
                <a:spLocks/>
              </p:cNvSpPr>
              <p:nvPr/>
            </p:nvSpPr>
            <p:spPr bwMode="gray">
              <a:xfrm>
                <a:off x="6359992" y="4377718"/>
                <a:ext cx="528166" cy="853439"/>
              </a:xfrm>
              <a:custGeom>
                <a:avLst/>
                <a:gdLst/>
                <a:ahLst/>
                <a:cxnLst>
                  <a:cxn ang="0">
                    <a:pos x="304" y="330"/>
                  </a:cxn>
                  <a:cxn ang="0">
                    <a:pos x="308" y="344"/>
                  </a:cxn>
                  <a:cxn ang="0">
                    <a:pos x="314" y="354"/>
                  </a:cxn>
                  <a:cxn ang="0">
                    <a:pos x="316" y="370"/>
                  </a:cxn>
                  <a:cxn ang="0">
                    <a:pos x="316" y="385"/>
                  </a:cxn>
                  <a:cxn ang="0">
                    <a:pos x="316" y="397"/>
                  </a:cxn>
                  <a:cxn ang="0">
                    <a:pos x="319" y="404"/>
                  </a:cxn>
                  <a:cxn ang="0">
                    <a:pos x="328" y="421"/>
                  </a:cxn>
                  <a:cxn ang="0">
                    <a:pos x="234" y="431"/>
                  </a:cxn>
                  <a:cxn ang="0">
                    <a:pos x="173" y="438"/>
                  </a:cxn>
                  <a:cxn ang="0">
                    <a:pos x="90" y="445"/>
                  </a:cxn>
                  <a:cxn ang="0">
                    <a:pos x="90" y="460"/>
                  </a:cxn>
                  <a:cxn ang="0">
                    <a:pos x="106" y="476"/>
                  </a:cxn>
                  <a:cxn ang="0">
                    <a:pos x="113" y="484"/>
                  </a:cxn>
                  <a:cxn ang="0">
                    <a:pos x="111" y="498"/>
                  </a:cxn>
                  <a:cxn ang="0">
                    <a:pos x="97" y="517"/>
                  </a:cxn>
                  <a:cxn ang="0">
                    <a:pos x="60" y="530"/>
                  </a:cxn>
                  <a:cxn ang="0">
                    <a:pos x="68" y="508"/>
                  </a:cxn>
                  <a:cxn ang="0">
                    <a:pos x="48" y="520"/>
                  </a:cxn>
                  <a:cxn ang="0">
                    <a:pos x="17" y="479"/>
                  </a:cxn>
                  <a:cxn ang="0">
                    <a:pos x="8" y="405"/>
                  </a:cxn>
                  <a:cxn ang="0">
                    <a:pos x="3" y="320"/>
                  </a:cxn>
                  <a:cxn ang="0">
                    <a:pos x="5" y="245"/>
                  </a:cxn>
                  <a:cxn ang="0">
                    <a:pos x="7" y="178"/>
                  </a:cxn>
                  <a:cxn ang="0">
                    <a:pos x="8" y="118"/>
                  </a:cxn>
                  <a:cxn ang="0">
                    <a:pos x="8" y="65"/>
                  </a:cxn>
                  <a:cxn ang="0">
                    <a:pos x="5" y="28"/>
                  </a:cxn>
                  <a:cxn ang="0">
                    <a:pos x="19" y="18"/>
                  </a:cxn>
                  <a:cxn ang="0">
                    <a:pos x="85" y="12"/>
                  </a:cxn>
                  <a:cxn ang="0">
                    <a:pos x="164" y="6"/>
                  </a:cxn>
                  <a:cxn ang="0">
                    <a:pos x="225" y="0"/>
                  </a:cxn>
                  <a:cxn ang="0">
                    <a:pos x="237" y="43"/>
                  </a:cxn>
                  <a:cxn ang="0">
                    <a:pos x="253" y="94"/>
                  </a:cxn>
                  <a:cxn ang="0">
                    <a:pos x="265" y="141"/>
                  </a:cxn>
                  <a:cxn ang="0">
                    <a:pos x="280" y="195"/>
                  </a:cxn>
                  <a:cxn ang="0">
                    <a:pos x="290" y="229"/>
                  </a:cxn>
                  <a:cxn ang="0">
                    <a:pos x="296" y="236"/>
                  </a:cxn>
                  <a:cxn ang="0">
                    <a:pos x="299" y="243"/>
                  </a:cxn>
                  <a:cxn ang="0">
                    <a:pos x="301" y="250"/>
                  </a:cxn>
                  <a:cxn ang="0">
                    <a:pos x="311" y="265"/>
                  </a:cxn>
                  <a:cxn ang="0">
                    <a:pos x="311" y="272"/>
                  </a:cxn>
                  <a:cxn ang="0">
                    <a:pos x="311" y="279"/>
                  </a:cxn>
                  <a:cxn ang="0">
                    <a:pos x="321" y="284"/>
                  </a:cxn>
                  <a:cxn ang="0">
                    <a:pos x="319" y="289"/>
                  </a:cxn>
                  <a:cxn ang="0">
                    <a:pos x="316" y="293"/>
                  </a:cxn>
                  <a:cxn ang="0">
                    <a:pos x="309" y="301"/>
                  </a:cxn>
                  <a:cxn ang="0">
                    <a:pos x="309" y="310"/>
                  </a:cxn>
                </a:cxnLst>
                <a:rect l="0" t="0" r="r" b="b"/>
                <a:pathLst>
                  <a:path w="328" h="530">
                    <a:moveTo>
                      <a:pt x="309" y="317"/>
                    </a:moveTo>
                    <a:lnTo>
                      <a:pt x="306" y="325"/>
                    </a:lnTo>
                    <a:lnTo>
                      <a:pt x="304" y="330"/>
                    </a:lnTo>
                    <a:lnTo>
                      <a:pt x="306" y="339"/>
                    </a:lnTo>
                    <a:lnTo>
                      <a:pt x="306" y="339"/>
                    </a:lnTo>
                    <a:lnTo>
                      <a:pt x="308" y="344"/>
                    </a:lnTo>
                    <a:lnTo>
                      <a:pt x="308" y="346"/>
                    </a:lnTo>
                    <a:lnTo>
                      <a:pt x="309" y="349"/>
                    </a:lnTo>
                    <a:lnTo>
                      <a:pt x="314" y="354"/>
                    </a:lnTo>
                    <a:lnTo>
                      <a:pt x="316" y="361"/>
                    </a:lnTo>
                    <a:lnTo>
                      <a:pt x="318" y="366"/>
                    </a:lnTo>
                    <a:lnTo>
                      <a:pt x="316" y="370"/>
                    </a:lnTo>
                    <a:lnTo>
                      <a:pt x="316" y="375"/>
                    </a:lnTo>
                    <a:lnTo>
                      <a:pt x="314" y="382"/>
                    </a:lnTo>
                    <a:lnTo>
                      <a:pt x="316" y="385"/>
                    </a:lnTo>
                    <a:lnTo>
                      <a:pt x="316" y="388"/>
                    </a:lnTo>
                    <a:lnTo>
                      <a:pt x="314" y="392"/>
                    </a:lnTo>
                    <a:lnTo>
                      <a:pt x="316" y="397"/>
                    </a:lnTo>
                    <a:lnTo>
                      <a:pt x="316" y="400"/>
                    </a:lnTo>
                    <a:lnTo>
                      <a:pt x="316" y="404"/>
                    </a:lnTo>
                    <a:lnTo>
                      <a:pt x="319" y="404"/>
                    </a:lnTo>
                    <a:lnTo>
                      <a:pt x="323" y="407"/>
                    </a:lnTo>
                    <a:lnTo>
                      <a:pt x="325" y="412"/>
                    </a:lnTo>
                    <a:lnTo>
                      <a:pt x="328" y="421"/>
                    </a:lnTo>
                    <a:lnTo>
                      <a:pt x="284" y="426"/>
                    </a:lnTo>
                    <a:lnTo>
                      <a:pt x="284" y="426"/>
                    </a:lnTo>
                    <a:lnTo>
                      <a:pt x="234" y="431"/>
                    </a:lnTo>
                    <a:lnTo>
                      <a:pt x="220" y="433"/>
                    </a:lnTo>
                    <a:lnTo>
                      <a:pt x="202" y="435"/>
                    </a:lnTo>
                    <a:lnTo>
                      <a:pt x="173" y="438"/>
                    </a:lnTo>
                    <a:lnTo>
                      <a:pt x="166" y="438"/>
                    </a:lnTo>
                    <a:lnTo>
                      <a:pt x="130" y="441"/>
                    </a:lnTo>
                    <a:lnTo>
                      <a:pt x="90" y="445"/>
                    </a:lnTo>
                    <a:lnTo>
                      <a:pt x="92" y="450"/>
                    </a:lnTo>
                    <a:lnTo>
                      <a:pt x="89" y="458"/>
                    </a:lnTo>
                    <a:lnTo>
                      <a:pt x="90" y="460"/>
                    </a:lnTo>
                    <a:lnTo>
                      <a:pt x="97" y="467"/>
                    </a:lnTo>
                    <a:lnTo>
                      <a:pt x="99" y="470"/>
                    </a:lnTo>
                    <a:lnTo>
                      <a:pt x="106" y="476"/>
                    </a:lnTo>
                    <a:lnTo>
                      <a:pt x="109" y="476"/>
                    </a:lnTo>
                    <a:lnTo>
                      <a:pt x="111" y="479"/>
                    </a:lnTo>
                    <a:lnTo>
                      <a:pt x="113" y="484"/>
                    </a:lnTo>
                    <a:lnTo>
                      <a:pt x="111" y="491"/>
                    </a:lnTo>
                    <a:lnTo>
                      <a:pt x="109" y="493"/>
                    </a:lnTo>
                    <a:lnTo>
                      <a:pt x="111" y="498"/>
                    </a:lnTo>
                    <a:lnTo>
                      <a:pt x="113" y="503"/>
                    </a:lnTo>
                    <a:lnTo>
                      <a:pt x="109" y="511"/>
                    </a:lnTo>
                    <a:lnTo>
                      <a:pt x="97" y="517"/>
                    </a:lnTo>
                    <a:lnTo>
                      <a:pt x="97" y="522"/>
                    </a:lnTo>
                    <a:lnTo>
                      <a:pt x="79" y="529"/>
                    </a:lnTo>
                    <a:lnTo>
                      <a:pt x="60" y="530"/>
                    </a:lnTo>
                    <a:lnTo>
                      <a:pt x="80" y="523"/>
                    </a:lnTo>
                    <a:lnTo>
                      <a:pt x="82" y="520"/>
                    </a:lnTo>
                    <a:lnTo>
                      <a:pt x="68" y="508"/>
                    </a:lnTo>
                    <a:lnTo>
                      <a:pt x="65" y="488"/>
                    </a:lnTo>
                    <a:lnTo>
                      <a:pt x="55" y="476"/>
                    </a:lnTo>
                    <a:lnTo>
                      <a:pt x="48" y="520"/>
                    </a:lnTo>
                    <a:lnTo>
                      <a:pt x="29" y="513"/>
                    </a:lnTo>
                    <a:lnTo>
                      <a:pt x="22" y="515"/>
                    </a:lnTo>
                    <a:lnTo>
                      <a:pt x="17" y="479"/>
                    </a:lnTo>
                    <a:lnTo>
                      <a:pt x="14" y="452"/>
                    </a:lnTo>
                    <a:lnTo>
                      <a:pt x="12" y="438"/>
                    </a:lnTo>
                    <a:lnTo>
                      <a:pt x="8" y="405"/>
                    </a:lnTo>
                    <a:lnTo>
                      <a:pt x="5" y="376"/>
                    </a:lnTo>
                    <a:lnTo>
                      <a:pt x="3" y="356"/>
                    </a:lnTo>
                    <a:lnTo>
                      <a:pt x="3" y="320"/>
                    </a:lnTo>
                    <a:lnTo>
                      <a:pt x="3" y="311"/>
                    </a:lnTo>
                    <a:lnTo>
                      <a:pt x="3" y="282"/>
                    </a:lnTo>
                    <a:lnTo>
                      <a:pt x="5" y="245"/>
                    </a:lnTo>
                    <a:lnTo>
                      <a:pt x="5" y="238"/>
                    </a:lnTo>
                    <a:lnTo>
                      <a:pt x="5" y="206"/>
                    </a:lnTo>
                    <a:lnTo>
                      <a:pt x="7" y="178"/>
                    </a:lnTo>
                    <a:lnTo>
                      <a:pt x="7" y="156"/>
                    </a:lnTo>
                    <a:lnTo>
                      <a:pt x="8" y="122"/>
                    </a:lnTo>
                    <a:lnTo>
                      <a:pt x="8" y="118"/>
                    </a:lnTo>
                    <a:lnTo>
                      <a:pt x="8" y="93"/>
                    </a:lnTo>
                    <a:lnTo>
                      <a:pt x="8" y="77"/>
                    </a:lnTo>
                    <a:lnTo>
                      <a:pt x="8" y="65"/>
                    </a:lnTo>
                    <a:lnTo>
                      <a:pt x="10" y="31"/>
                    </a:lnTo>
                    <a:lnTo>
                      <a:pt x="8" y="31"/>
                    </a:lnTo>
                    <a:lnTo>
                      <a:pt x="5" y="28"/>
                    </a:lnTo>
                    <a:lnTo>
                      <a:pt x="0" y="19"/>
                    </a:lnTo>
                    <a:lnTo>
                      <a:pt x="0" y="19"/>
                    </a:lnTo>
                    <a:lnTo>
                      <a:pt x="19" y="18"/>
                    </a:lnTo>
                    <a:lnTo>
                      <a:pt x="51" y="14"/>
                    </a:lnTo>
                    <a:lnTo>
                      <a:pt x="85" y="12"/>
                    </a:lnTo>
                    <a:lnTo>
                      <a:pt x="85" y="12"/>
                    </a:lnTo>
                    <a:lnTo>
                      <a:pt x="120" y="11"/>
                    </a:lnTo>
                    <a:lnTo>
                      <a:pt x="123" y="9"/>
                    </a:lnTo>
                    <a:lnTo>
                      <a:pt x="164" y="6"/>
                    </a:lnTo>
                    <a:lnTo>
                      <a:pt x="164" y="6"/>
                    </a:lnTo>
                    <a:lnTo>
                      <a:pt x="203" y="2"/>
                    </a:lnTo>
                    <a:lnTo>
                      <a:pt x="225" y="0"/>
                    </a:lnTo>
                    <a:lnTo>
                      <a:pt x="229" y="14"/>
                    </a:lnTo>
                    <a:lnTo>
                      <a:pt x="236" y="38"/>
                    </a:lnTo>
                    <a:lnTo>
                      <a:pt x="237" y="43"/>
                    </a:lnTo>
                    <a:lnTo>
                      <a:pt x="239" y="48"/>
                    </a:lnTo>
                    <a:lnTo>
                      <a:pt x="246" y="74"/>
                    </a:lnTo>
                    <a:lnTo>
                      <a:pt x="253" y="94"/>
                    </a:lnTo>
                    <a:lnTo>
                      <a:pt x="256" y="108"/>
                    </a:lnTo>
                    <a:lnTo>
                      <a:pt x="258" y="113"/>
                    </a:lnTo>
                    <a:lnTo>
                      <a:pt x="265" y="141"/>
                    </a:lnTo>
                    <a:lnTo>
                      <a:pt x="270" y="158"/>
                    </a:lnTo>
                    <a:lnTo>
                      <a:pt x="272" y="165"/>
                    </a:lnTo>
                    <a:lnTo>
                      <a:pt x="280" y="195"/>
                    </a:lnTo>
                    <a:lnTo>
                      <a:pt x="280" y="197"/>
                    </a:lnTo>
                    <a:lnTo>
                      <a:pt x="289" y="223"/>
                    </a:lnTo>
                    <a:lnTo>
                      <a:pt x="290" y="229"/>
                    </a:lnTo>
                    <a:lnTo>
                      <a:pt x="294" y="233"/>
                    </a:lnTo>
                    <a:lnTo>
                      <a:pt x="294" y="235"/>
                    </a:lnTo>
                    <a:lnTo>
                      <a:pt x="296" y="236"/>
                    </a:lnTo>
                    <a:lnTo>
                      <a:pt x="296" y="236"/>
                    </a:lnTo>
                    <a:lnTo>
                      <a:pt x="297" y="241"/>
                    </a:lnTo>
                    <a:lnTo>
                      <a:pt x="299" y="243"/>
                    </a:lnTo>
                    <a:lnTo>
                      <a:pt x="297" y="247"/>
                    </a:lnTo>
                    <a:lnTo>
                      <a:pt x="299" y="248"/>
                    </a:lnTo>
                    <a:lnTo>
                      <a:pt x="301" y="250"/>
                    </a:lnTo>
                    <a:lnTo>
                      <a:pt x="302" y="252"/>
                    </a:lnTo>
                    <a:lnTo>
                      <a:pt x="309" y="259"/>
                    </a:lnTo>
                    <a:lnTo>
                      <a:pt x="311" y="265"/>
                    </a:lnTo>
                    <a:lnTo>
                      <a:pt x="313" y="267"/>
                    </a:lnTo>
                    <a:lnTo>
                      <a:pt x="313" y="270"/>
                    </a:lnTo>
                    <a:lnTo>
                      <a:pt x="311" y="272"/>
                    </a:lnTo>
                    <a:lnTo>
                      <a:pt x="313" y="274"/>
                    </a:lnTo>
                    <a:lnTo>
                      <a:pt x="311" y="277"/>
                    </a:lnTo>
                    <a:lnTo>
                      <a:pt x="311" y="279"/>
                    </a:lnTo>
                    <a:lnTo>
                      <a:pt x="318" y="282"/>
                    </a:lnTo>
                    <a:lnTo>
                      <a:pt x="321" y="284"/>
                    </a:lnTo>
                    <a:lnTo>
                      <a:pt x="321" y="284"/>
                    </a:lnTo>
                    <a:lnTo>
                      <a:pt x="321" y="286"/>
                    </a:lnTo>
                    <a:lnTo>
                      <a:pt x="319" y="286"/>
                    </a:lnTo>
                    <a:lnTo>
                      <a:pt x="319" y="289"/>
                    </a:lnTo>
                    <a:lnTo>
                      <a:pt x="319" y="289"/>
                    </a:lnTo>
                    <a:lnTo>
                      <a:pt x="314" y="291"/>
                    </a:lnTo>
                    <a:lnTo>
                      <a:pt x="316" y="293"/>
                    </a:lnTo>
                    <a:lnTo>
                      <a:pt x="313" y="294"/>
                    </a:lnTo>
                    <a:lnTo>
                      <a:pt x="311" y="296"/>
                    </a:lnTo>
                    <a:lnTo>
                      <a:pt x="309" y="301"/>
                    </a:lnTo>
                    <a:lnTo>
                      <a:pt x="309" y="305"/>
                    </a:lnTo>
                    <a:lnTo>
                      <a:pt x="309" y="306"/>
                    </a:lnTo>
                    <a:lnTo>
                      <a:pt x="309" y="310"/>
                    </a:lnTo>
                    <a:lnTo>
                      <a:pt x="309" y="313"/>
                    </a:lnTo>
                    <a:lnTo>
                      <a:pt x="309" y="317"/>
                    </a:lnTo>
                    <a:close/>
                  </a:path>
                </a:pathLst>
              </a:custGeom>
              <a:solidFill>
                <a:sysClr val="window" lastClr="FFFFFF">
                  <a:lumMod val="85000"/>
                </a:sysClr>
              </a:solidFill>
              <a:ln w="6350" cap="flat" cmpd="sng">
                <a:solidFill>
                  <a:sysClr val="window" lastClr="FFFFFF"/>
                </a:solidFill>
                <a:prstDash val="solid"/>
                <a:round/>
                <a:headEnd type="none" w="med" len="med"/>
                <a:tailEnd type="none" w="med" len="me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88" name="Freeform 48">
                <a:extLst>
                  <a:ext uri="{FF2B5EF4-FFF2-40B4-BE49-F238E27FC236}">
                    <a16:creationId xmlns:a16="http://schemas.microsoft.com/office/drawing/2014/main" id="{B6B19C2C-0ACA-A7DD-1331-9727CAA707CD}"/>
                  </a:ext>
                </a:extLst>
              </p:cNvPr>
              <p:cNvSpPr>
                <a:spLocks/>
              </p:cNvSpPr>
              <p:nvPr/>
            </p:nvSpPr>
            <p:spPr bwMode="gray">
              <a:xfrm>
                <a:off x="5905898" y="4408313"/>
                <a:ext cx="489519" cy="848609"/>
              </a:xfrm>
              <a:custGeom>
                <a:avLst/>
                <a:gdLst/>
                <a:ahLst/>
                <a:cxnLst>
                  <a:cxn ang="0">
                    <a:pos x="299" y="504"/>
                  </a:cxn>
                  <a:cxn ang="0">
                    <a:pos x="224" y="504"/>
                  </a:cxn>
                  <a:cxn ang="0">
                    <a:pos x="193" y="521"/>
                  </a:cxn>
                  <a:cxn ang="0">
                    <a:pos x="191" y="510"/>
                  </a:cxn>
                  <a:cxn ang="0">
                    <a:pos x="184" y="498"/>
                  </a:cxn>
                  <a:cxn ang="0">
                    <a:pos x="174" y="489"/>
                  </a:cxn>
                  <a:cxn ang="0">
                    <a:pos x="169" y="475"/>
                  </a:cxn>
                  <a:cxn ang="0">
                    <a:pos x="171" y="469"/>
                  </a:cxn>
                  <a:cxn ang="0">
                    <a:pos x="174" y="457"/>
                  </a:cxn>
                  <a:cxn ang="0">
                    <a:pos x="176" y="445"/>
                  </a:cxn>
                  <a:cxn ang="0">
                    <a:pos x="121" y="443"/>
                  </a:cxn>
                  <a:cxn ang="0">
                    <a:pos x="3" y="450"/>
                  </a:cxn>
                  <a:cxn ang="0">
                    <a:pos x="2" y="424"/>
                  </a:cxn>
                  <a:cxn ang="0">
                    <a:pos x="8" y="412"/>
                  </a:cxn>
                  <a:cxn ang="0">
                    <a:pos x="10" y="407"/>
                  </a:cxn>
                  <a:cxn ang="0">
                    <a:pos x="12" y="393"/>
                  </a:cxn>
                  <a:cxn ang="0">
                    <a:pos x="10" y="383"/>
                  </a:cxn>
                  <a:cxn ang="0">
                    <a:pos x="24" y="369"/>
                  </a:cxn>
                  <a:cxn ang="0">
                    <a:pos x="24" y="366"/>
                  </a:cxn>
                  <a:cxn ang="0">
                    <a:pos x="34" y="359"/>
                  </a:cxn>
                  <a:cxn ang="0">
                    <a:pos x="48" y="337"/>
                  </a:cxn>
                  <a:cxn ang="0">
                    <a:pos x="48" y="330"/>
                  </a:cxn>
                  <a:cxn ang="0">
                    <a:pos x="49" y="327"/>
                  </a:cxn>
                  <a:cxn ang="0">
                    <a:pos x="44" y="318"/>
                  </a:cxn>
                  <a:cxn ang="0">
                    <a:pos x="55" y="308"/>
                  </a:cxn>
                  <a:cxn ang="0">
                    <a:pos x="55" y="303"/>
                  </a:cxn>
                  <a:cxn ang="0">
                    <a:pos x="48" y="292"/>
                  </a:cxn>
                  <a:cxn ang="0">
                    <a:pos x="53" y="286"/>
                  </a:cxn>
                  <a:cxn ang="0">
                    <a:pos x="51" y="272"/>
                  </a:cxn>
                  <a:cxn ang="0">
                    <a:pos x="46" y="263"/>
                  </a:cxn>
                  <a:cxn ang="0">
                    <a:pos x="41" y="234"/>
                  </a:cxn>
                  <a:cxn ang="0">
                    <a:pos x="31" y="241"/>
                  </a:cxn>
                  <a:cxn ang="0">
                    <a:pos x="36" y="224"/>
                  </a:cxn>
                  <a:cxn ang="0">
                    <a:pos x="39" y="209"/>
                  </a:cxn>
                  <a:cxn ang="0">
                    <a:pos x="36" y="198"/>
                  </a:cxn>
                  <a:cxn ang="0">
                    <a:pos x="39" y="183"/>
                  </a:cxn>
                  <a:cxn ang="0">
                    <a:pos x="36" y="185"/>
                  </a:cxn>
                  <a:cxn ang="0">
                    <a:pos x="26" y="187"/>
                  </a:cxn>
                  <a:cxn ang="0">
                    <a:pos x="26" y="175"/>
                  </a:cxn>
                  <a:cxn ang="0">
                    <a:pos x="27" y="159"/>
                  </a:cxn>
                  <a:cxn ang="0">
                    <a:pos x="41" y="156"/>
                  </a:cxn>
                  <a:cxn ang="0">
                    <a:pos x="39" y="149"/>
                  </a:cxn>
                  <a:cxn ang="0">
                    <a:pos x="39" y="142"/>
                  </a:cxn>
                  <a:cxn ang="0">
                    <a:pos x="43" y="127"/>
                  </a:cxn>
                  <a:cxn ang="0">
                    <a:pos x="48" y="122"/>
                  </a:cxn>
                  <a:cxn ang="0">
                    <a:pos x="56" y="110"/>
                  </a:cxn>
                  <a:cxn ang="0">
                    <a:pos x="55" y="101"/>
                  </a:cxn>
                  <a:cxn ang="0">
                    <a:pos x="63" y="86"/>
                  </a:cxn>
                  <a:cxn ang="0">
                    <a:pos x="72" y="84"/>
                  </a:cxn>
                  <a:cxn ang="0">
                    <a:pos x="82" y="65"/>
                  </a:cxn>
                  <a:cxn ang="0">
                    <a:pos x="80" y="53"/>
                  </a:cxn>
                  <a:cxn ang="0">
                    <a:pos x="79" y="38"/>
                  </a:cxn>
                  <a:cxn ang="0">
                    <a:pos x="85" y="45"/>
                  </a:cxn>
                  <a:cxn ang="0">
                    <a:pos x="87" y="28"/>
                  </a:cxn>
                  <a:cxn ang="0">
                    <a:pos x="101" y="31"/>
                  </a:cxn>
                  <a:cxn ang="0">
                    <a:pos x="99" y="17"/>
                  </a:cxn>
                  <a:cxn ang="0">
                    <a:pos x="229" y="5"/>
                  </a:cxn>
                  <a:cxn ang="0">
                    <a:pos x="292" y="12"/>
                  </a:cxn>
                  <a:cxn ang="0">
                    <a:pos x="289" y="159"/>
                  </a:cxn>
                  <a:cxn ang="0">
                    <a:pos x="285" y="337"/>
                  </a:cxn>
                </a:cxnLst>
                <a:rect l="0" t="0" r="r" b="b"/>
                <a:pathLst>
                  <a:path w="304" h="527">
                    <a:moveTo>
                      <a:pt x="290" y="386"/>
                    </a:moveTo>
                    <a:lnTo>
                      <a:pt x="294" y="419"/>
                    </a:lnTo>
                    <a:lnTo>
                      <a:pt x="296" y="433"/>
                    </a:lnTo>
                    <a:lnTo>
                      <a:pt x="299" y="460"/>
                    </a:lnTo>
                    <a:lnTo>
                      <a:pt x="304" y="496"/>
                    </a:lnTo>
                    <a:lnTo>
                      <a:pt x="304" y="501"/>
                    </a:lnTo>
                    <a:lnTo>
                      <a:pt x="299" y="504"/>
                    </a:lnTo>
                    <a:lnTo>
                      <a:pt x="287" y="499"/>
                    </a:lnTo>
                    <a:lnTo>
                      <a:pt x="278" y="504"/>
                    </a:lnTo>
                    <a:lnTo>
                      <a:pt x="260" y="496"/>
                    </a:lnTo>
                    <a:lnTo>
                      <a:pt x="255" y="498"/>
                    </a:lnTo>
                    <a:lnTo>
                      <a:pt x="260" y="499"/>
                    </a:lnTo>
                    <a:lnTo>
                      <a:pt x="224" y="511"/>
                    </a:lnTo>
                    <a:lnTo>
                      <a:pt x="224" y="504"/>
                    </a:lnTo>
                    <a:lnTo>
                      <a:pt x="219" y="504"/>
                    </a:lnTo>
                    <a:lnTo>
                      <a:pt x="215" y="506"/>
                    </a:lnTo>
                    <a:lnTo>
                      <a:pt x="220" y="511"/>
                    </a:lnTo>
                    <a:lnTo>
                      <a:pt x="212" y="518"/>
                    </a:lnTo>
                    <a:lnTo>
                      <a:pt x="210" y="525"/>
                    </a:lnTo>
                    <a:lnTo>
                      <a:pt x="196" y="527"/>
                    </a:lnTo>
                    <a:lnTo>
                      <a:pt x="193" y="521"/>
                    </a:lnTo>
                    <a:lnTo>
                      <a:pt x="193" y="520"/>
                    </a:lnTo>
                    <a:lnTo>
                      <a:pt x="193" y="520"/>
                    </a:lnTo>
                    <a:lnTo>
                      <a:pt x="191" y="516"/>
                    </a:lnTo>
                    <a:lnTo>
                      <a:pt x="191" y="515"/>
                    </a:lnTo>
                    <a:lnTo>
                      <a:pt x="191" y="513"/>
                    </a:lnTo>
                    <a:lnTo>
                      <a:pt x="193" y="513"/>
                    </a:lnTo>
                    <a:lnTo>
                      <a:pt x="191" y="510"/>
                    </a:lnTo>
                    <a:lnTo>
                      <a:pt x="191" y="510"/>
                    </a:lnTo>
                    <a:lnTo>
                      <a:pt x="190" y="510"/>
                    </a:lnTo>
                    <a:lnTo>
                      <a:pt x="188" y="506"/>
                    </a:lnTo>
                    <a:lnTo>
                      <a:pt x="186" y="504"/>
                    </a:lnTo>
                    <a:lnTo>
                      <a:pt x="186" y="499"/>
                    </a:lnTo>
                    <a:lnTo>
                      <a:pt x="184" y="498"/>
                    </a:lnTo>
                    <a:lnTo>
                      <a:pt x="184" y="498"/>
                    </a:lnTo>
                    <a:lnTo>
                      <a:pt x="184" y="496"/>
                    </a:lnTo>
                    <a:lnTo>
                      <a:pt x="183" y="496"/>
                    </a:lnTo>
                    <a:lnTo>
                      <a:pt x="181" y="494"/>
                    </a:lnTo>
                    <a:lnTo>
                      <a:pt x="181" y="494"/>
                    </a:lnTo>
                    <a:lnTo>
                      <a:pt x="178" y="492"/>
                    </a:lnTo>
                    <a:lnTo>
                      <a:pt x="176" y="489"/>
                    </a:lnTo>
                    <a:lnTo>
                      <a:pt x="174" y="489"/>
                    </a:lnTo>
                    <a:lnTo>
                      <a:pt x="171" y="482"/>
                    </a:lnTo>
                    <a:lnTo>
                      <a:pt x="173" y="479"/>
                    </a:lnTo>
                    <a:lnTo>
                      <a:pt x="171" y="479"/>
                    </a:lnTo>
                    <a:lnTo>
                      <a:pt x="171" y="477"/>
                    </a:lnTo>
                    <a:lnTo>
                      <a:pt x="169" y="477"/>
                    </a:lnTo>
                    <a:lnTo>
                      <a:pt x="169" y="475"/>
                    </a:lnTo>
                    <a:lnTo>
                      <a:pt x="169" y="475"/>
                    </a:lnTo>
                    <a:lnTo>
                      <a:pt x="169" y="474"/>
                    </a:lnTo>
                    <a:lnTo>
                      <a:pt x="171" y="474"/>
                    </a:lnTo>
                    <a:lnTo>
                      <a:pt x="169" y="472"/>
                    </a:lnTo>
                    <a:lnTo>
                      <a:pt x="169" y="470"/>
                    </a:lnTo>
                    <a:lnTo>
                      <a:pt x="171" y="470"/>
                    </a:lnTo>
                    <a:lnTo>
                      <a:pt x="171" y="469"/>
                    </a:lnTo>
                    <a:lnTo>
                      <a:pt x="171" y="469"/>
                    </a:lnTo>
                    <a:lnTo>
                      <a:pt x="169" y="463"/>
                    </a:lnTo>
                    <a:lnTo>
                      <a:pt x="171" y="462"/>
                    </a:lnTo>
                    <a:lnTo>
                      <a:pt x="173" y="462"/>
                    </a:lnTo>
                    <a:lnTo>
                      <a:pt x="173" y="460"/>
                    </a:lnTo>
                    <a:lnTo>
                      <a:pt x="174" y="460"/>
                    </a:lnTo>
                    <a:lnTo>
                      <a:pt x="173" y="457"/>
                    </a:lnTo>
                    <a:lnTo>
                      <a:pt x="174" y="457"/>
                    </a:lnTo>
                    <a:lnTo>
                      <a:pt x="174" y="451"/>
                    </a:lnTo>
                    <a:lnTo>
                      <a:pt x="176" y="451"/>
                    </a:lnTo>
                    <a:lnTo>
                      <a:pt x="176" y="450"/>
                    </a:lnTo>
                    <a:lnTo>
                      <a:pt x="176" y="450"/>
                    </a:lnTo>
                    <a:lnTo>
                      <a:pt x="176" y="448"/>
                    </a:lnTo>
                    <a:lnTo>
                      <a:pt x="176" y="446"/>
                    </a:lnTo>
                    <a:lnTo>
                      <a:pt x="176" y="445"/>
                    </a:lnTo>
                    <a:lnTo>
                      <a:pt x="178" y="443"/>
                    </a:lnTo>
                    <a:lnTo>
                      <a:pt x="178" y="443"/>
                    </a:lnTo>
                    <a:lnTo>
                      <a:pt x="178" y="441"/>
                    </a:lnTo>
                    <a:lnTo>
                      <a:pt x="178" y="439"/>
                    </a:lnTo>
                    <a:lnTo>
                      <a:pt x="167" y="441"/>
                    </a:lnTo>
                    <a:lnTo>
                      <a:pt x="128" y="443"/>
                    </a:lnTo>
                    <a:lnTo>
                      <a:pt x="121" y="443"/>
                    </a:lnTo>
                    <a:lnTo>
                      <a:pt x="102" y="445"/>
                    </a:lnTo>
                    <a:lnTo>
                      <a:pt x="101" y="445"/>
                    </a:lnTo>
                    <a:lnTo>
                      <a:pt x="77" y="446"/>
                    </a:lnTo>
                    <a:lnTo>
                      <a:pt x="56" y="448"/>
                    </a:lnTo>
                    <a:lnTo>
                      <a:pt x="44" y="448"/>
                    </a:lnTo>
                    <a:lnTo>
                      <a:pt x="3" y="450"/>
                    </a:lnTo>
                    <a:lnTo>
                      <a:pt x="3" y="450"/>
                    </a:lnTo>
                    <a:lnTo>
                      <a:pt x="8" y="446"/>
                    </a:lnTo>
                    <a:lnTo>
                      <a:pt x="10" y="445"/>
                    </a:lnTo>
                    <a:lnTo>
                      <a:pt x="8" y="441"/>
                    </a:lnTo>
                    <a:lnTo>
                      <a:pt x="3" y="436"/>
                    </a:lnTo>
                    <a:lnTo>
                      <a:pt x="5" y="431"/>
                    </a:lnTo>
                    <a:lnTo>
                      <a:pt x="5" y="427"/>
                    </a:lnTo>
                    <a:lnTo>
                      <a:pt x="2" y="424"/>
                    </a:lnTo>
                    <a:lnTo>
                      <a:pt x="0" y="421"/>
                    </a:lnTo>
                    <a:lnTo>
                      <a:pt x="2" y="421"/>
                    </a:lnTo>
                    <a:lnTo>
                      <a:pt x="8" y="421"/>
                    </a:lnTo>
                    <a:lnTo>
                      <a:pt x="12" y="419"/>
                    </a:lnTo>
                    <a:lnTo>
                      <a:pt x="14" y="417"/>
                    </a:lnTo>
                    <a:lnTo>
                      <a:pt x="14" y="416"/>
                    </a:lnTo>
                    <a:lnTo>
                      <a:pt x="8" y="412"/>
                    </a:lnTo>
                    <a:lnTo>
                      <a:pt x="8" y="410"/>
                    </a:lnTo>
                    <a:lnTo>
                      <a:pt x="10" y="409"/>
                    </a:lnTo>
                    <a:lnTo>
                      <a:pt x="7" y="409"/>
                    </a:lnTo>
                    <a:lnTo>
                      <a:pt x="7" y="405"/>
                    </a:lnTo>
                    <a:lnTo>
                      <a:pt x="8" y="404"/>
                    </a:lnTo>
                    <a:lnTo>
                      <a:pt x="10" y="404"/>
                    </a:lnTo>
                    <a:lnTo>
                      <a:pt x="10" y="407"/>
                    </a:lnTo>
                    <a:lnTo>
                      <a:pt x="10" y="409"/>
                    </a:lnTo>
                    <a:lnTo>
                      <a:pt x="14" y="410"/>
                    </a:lnTo>
                    <a:lnTo>
                      <a:pt x="15" y="409"/>
                    </a:lnTo>
                    <a:lnTo>
                      <a:pt x="15" y="407"/>
                    </a:lnTo>
                    <a:lnTo>
                      <a:pt x="15" y="405"/>
                    </a:lnTo>
                    <a:lnTo>
                      <a:pt x="12" y="402"/>
                    </a:lnTo>
                    <a:lnTo>
                      <a:pt x="12" y="393"/>
                    </a:lnTo>
                    <a:lnTo>
                      <a:pt x="12" y="393"/>
                    </a:lnTo>
                    <a:lnTo>
                      <a:pt x="15" y="392"/>
                    </a:lnTo>
                    <a:lnTo>
                      <a:pt x="19" y="390"/>
                    </a:lnTo>
                    <a:lnTo>
                      <a:pt x="20" y="386"/>
                    </a:lnTo>
                    <a:lnTo>
                      <a:pt x="19" y="385"/>
                    </a:lnTo>
                    <a:lnTo>
                      <a:pt x="12" y="385"/>
                    </a:lnTo>
                    <a:lnTo>
                      <a:pt x="10" y="383"/>
                    </a:lnTo>
                    <a:lnTo>
                      <a:pt x="10" y="381"/>
                    </a:lnTo>
                    <a:lnTo>
                      <a:pt x="12" y="380"/>
                    </a:lnTo>
                    <a:lnTo>
                      <a:pt x="15" y="383"/>
                    </a:lnTo>
                    <a:lnTo>
                      <a:pt x="20" y="383"/>
                    </a:lnTo>
                    <a:lnTo>
                      <a:pt x="22" y="380"/>
                    </a:lnTo>
                    <a:lnTo>
                      <a:pt x="22" y="373"/>
                    </a:lnTo>
                    <a:lnTo>
                      <a:pt x="24" y="369"/>
                    </a:lnTo>
                    <a:lnTo>
                      <a:pt x="22" y="369"/>
                    </a:lnTo>
                    <a:lnTo>
                      <a:pt x="26" y="368"/>
                    </a:lnTo>
                    <a:lnTo>
                      <a:pt x="31" y="369"/>
                    </a:lnTo>
                    <a:lnTo>
                      <a:pt x="32" y="368"/>
                    </a:lnTo>
                    <a:lnTo>
                      <a:pt x="32" y="366"/>
                    </a:lnTo>
                    <a:lnTo>
                      <a:pt x="26" y="368"/>
                    </a:lnTo>
                    <a:lnTo>
                      <a:pt x="24" y="366"/>
                    </a:lnTo>
                    <a:lnTo>
                      <a:pt x="26" y="364"/>
                    </a:lnTo>
                    <a:lnTo>
                      <a:pt x="26" y="359"/>
                    </a:lnTo>
                    <a:lnTo>
                      <a:pt x="29" y="356"/>
                    </a:lnTo>
                    <a:lnTo>
                      <a:pt x="29" y="357"/>
                    </a:lnTo>
                    <a:lnTo>
                      <a:pt x="31" y="361"/>
                    </a:lnTo>
                    <a:lnTo>
                      <a:pt x="34" y="361"/>
                    </a:lnTo>
                    <a:lnTo>
                      <a:pt x="34" y="359"/>
                    </a:lnTo>
                    <a:lnTo>
                      <a:pt x="32" y="356"/>
                    </a:lnTo>
                    <a:lnTo>
                      <a:pt x="34" y="354"/>
                    </a:lnTo>
                    <a:lnTo>
                      <a:pt x="37" y="351"/>
                    </a:lnTo>
                    <a:lnTo>
                      <a:pt x="41" y="342"/>
                    </a:lnTo>
                    <a:lnTo>
                      <a:pt x="46" y="342"/>
                    </a:lnTo>
                    <a:lnTo>
                      <a:pt x="48" y="339"/>
                    </a:lnTo>
                    <a:lnTo>
                      <a:pt x="48" y="337"/>
                    </a:lnTo>
                    <a:lnTo>
                      <a:pt x="48" y="337"/>
                    </a:lnTo>
                    <a:lnTo>
                      <a:pt x="43" y="333"/>
                    </a:lnTo>
                    <a:lnTo>
                      <a:pt x="41" y="332"/>
                    </a:lnTo>
                    <a:lnTo>
                      <a:pt x="43" y="332"/>
                    </a:lnTo>
                    <a:lnTo>
                      <a:pt x="46" y="335"/>
                    </a:lnTo>
                    <a:lnTo>
                      <a:pt x="49" y="335"/>
                    </a:lnTo>
                    <a:lnTo>
                      <a:pt x="48" y="330"/>
                    </a:lnTo>
                    <a:lnTo>
                      <a:pt x="51" y="328"/>
                    </a:lnTo>
                    <a:lnTo>
                      <a:pt x="53" y="327"/>
                    </a:lnTo>
                    <a:lnTo>
                      <a:pt x="55" y="322"/>
                    </a:lnTo>
                    <a:lnTo>
                      <a:pt x="51" y="322"/>
                    </a:lnTo>
                    <a:lnTo>
                      <a:pt x="49" y="322"/>
                    </a:lnTo>
                    <a:lnTo>
                      <a:pt x="49" y="323"/>
                    </a:lnTo>
                    <a:lnTo>
                      <a:pt x="49" y="327"/>
                    </a:lnTo>
                    <a:lnTo>
                      <a:pt x="46" y="325"/>
                    </a:lnTo>
                    <a:lnTo>
                      <a:pt x="44" y="327"/>
                    </a:lnTo>
                    <a:lnTo>
                      <a:pt x="41" y="325"/>
                    </a:lnTo>
                    <a:lnTo>
                      <a:pt x="39" y="323"/>
                    </a:lnTo>
                    <a:lnTo>
                      <a:pt x="39" y="320"/>
                    </a:lnTo>
                    <a:lnTo>
                      <a:pt x="43" y="316"/>
                    </a:lnTo>
                    <a:lnTo>
                      <a:pt x="44" y="318"/>
                    </a:lnTo>
                    <a:lnTo>
                      <a:pt x="46" y="316"/>
                    </a:lnTo>
                    <a:lnTo>
                      <a:pt x="48" y="316"/>
                    </a:lnTo>
                    <a:lnTo>
                      <a:pt x="49" y="315"/>
                    </a:lnTo>
                    <a:lnTo>
                      <a:pt x="56" y="316"/>
                    </a:lnTo>
                    <a:lnTo>
                      <a:pt x="56" y="311"/>
                    </a:lnTo>
                    <a:lnTo>
                      <a:pt x="55" y="310"/>
                    </a:lnTo>
                    <a:lnTo>
                      <a:pt x="55" y="308"/>
                    </a:lnTo>
                    <a:lnTo>
                      <a:pt x="56" y="308"/>
                    </a:lnTo>
                    <a:lnTo>
                      <a:pt x="60" y="308"/>
                    </a:lnTo>
                    <a:lnTo>
                      <a:pt x="61" y="308"/>
                    </a:lnTo>
                    <a:lnTo>
                      <a:pt x="65" y="299"/>
                    </a:lnTo>
                    <a:lnTo>
                      <a:pt x="63" y="299"/>
                    </a:lnTo>
                    <a:lnTo>
                      <a:pt x="61" y="303"/>
                    </a:lnTo>
                    <a:lnTo>
                      <a:pt x="55" y="303"/>
                    </a:lnTo>
                    <a:lnTo>
                      <a:pt x="53" y="301"/>
                    </a:lnTo>
                    <a:lnTo>
                      <a:pt x="51" y="298"/>
                    </a:lnTo>
                    <a:lnTo>
                      <a:pt x="55" y="296"/>
                    </a:lnTo>
                    <a:lnTo>
                      <a:pt x="56" y="292"/>
                    </a:lnTo>
                    <a:lnTo>
                      <a:pt x="53" y="292"/>
                    </a:lnTo>
                    <a:lnTo>
                      <a:pt x="49" y="292"/>
                    </a:lnTo>
                    <a:lnTo>
                      <a:pt x="48" y="292"/>
                    </a:lnTo>
                    <a:lnTo>
                      <a:pt x="41" y="287"/>
                    </a:lnTo>
                    <a:lnTo>
                      <a:pt x="41" y="284"/>
                    </a:lnTo>
                    <a:lnTo>
                      <a:pt x="44" y="282"/>
                    </a:lnTo>
                    <a:lnTo>
                      <a:pt x="49" y="287"/>
                    </a:lnTo>
                    <a:lnTo>
                      <a:pt x="51" y="287"/>
                    </a:lnTo>
                    <a:lnTo>
                      <a:pt x="53" y="287"/>
                    </a:lnTo>
                    <a:lnTo>
                      <a:pt x="53" y="286"/>
                    </a:lnTo>
                    <a:lnTo>
                      <a:pt x="46" y="282"/>
                    </a:lnTo>
                    <a:lnTo>
                      <a:pt x="46" y="281"/>
                    </a:lnTo>
                    <a:lnTo>
                      <a:pt x="46" y="279"/>
                    </a:lnTo>
                    <a:lnTo>
                      <a:pt x="49" y="279"/>
                    </a:lnTo>
                    <a:lnTo>
                      <a:pt x="51" y="274"/>
                    </a:lnTo>
                    <a:lnTo>
                      <a:pt x="51" y="274"/>
                    </a:lnTo>
                    <a:lnTo>
                      <a:pt x="51" y="272"/>
                    </a:lnTo>
                    <a:lnTo>
                      <a:pt x="49" y="272"/>
                    </a:lnTo>
                    <a:lnTo>
                      <a:pt x="48" y="275"/>
                    </a:lnTo>
                    <a:lnTo>
                      <a:pt x="46" y="275"/>
                    </a:lnTo>
                    <a:lnTo>
                      <a:pt x="41" y="277"/>
                    </a:lnTo>
                    <a:lnTo>
                      <a:pt x="37" y="272"/>
                    </a:lnTo>
                    <a:lnTo>
                      <a:pt x="39" y="270"/>
                    </a:lnTo>
                    <a:lnTo>
                      <a:pt x="46" y="263"/>
                    </a:lnTo>
                    <a:lnTo>
                      <a:pt x="43" y="260"/>
                    </a:lnTo>
                    <a:lnTo>
                      <a:pt x="39" y="260"/>
                    </a:lnTo>
                    <a:lnTo>
                      <a:pt x="37" y="260"/>
                    </a:lnTo>
                    <a:lnTo>
                      <a:pt x="37" y="251"/>
                    </a:lnTo>
                    <a:lnTo>
                      <a:pt x="43" y="246"/>
                    </a:lnTo>
                    <a:lnTo>
                      <a:pt x="43" y="238"/>
                    </a:lnTo>
                    <a:lnTo>
                      <a:pt x="41" y="234"/>
                    </a:lnTo>
                    <a:lnTo>
                      <a:pt x="39" y="234"/>
                    </a:lnTo>
                    <a:lnTo>
                      <a:pt x="37" y="236"/>
                    </a:lnTo>
                    <a:lnTo>
                      <a:pt x="37" y="241"/>
                    </a:lnTo>
                    <a:lnTo>
                      <a:pt x="37" y="243"/>
                    </a:lnTo>
                    <a:lnTo>
                      <a:pt x="34" y="245"/>
                    </a:lnTo>
                    <a:lnTo>
                      <a:pt x="32" y="243"/>
                    </a:lnTo>
                    <a:lnTo>
                      <a:pt x="31" y="241"/>
                    </a:lnTo>
                    <a:lnTo>
                      <a:pt x="36" y="234"/>
                    </a:lnTo>
                    <a:lnTo>
                      <a:pt x="34" y="233"/>
                    </a:lnTo>
                    <a:lnTo>
                      <a:pt x="36" y="231"/>
                    </a:lnTo>
                    <a:lnTo>
                      <a:pt x="36" y="229"/>
                    </a:lnTo>
                    <a:lnTo>
                      <a:pt x="37" y="229"/>
                    </a:lnTo>
                    <a:lnTo>
                      <a:pt x="39" y="226"/>
                    </a:lnTo>
                    <a:lnTo>
                      <a:pt x="36" y="224"/>
                    </a:lnTo>
                    <a:lnTo>
                      <a:pt x="32" y="222"/>
                    </a:lnTo>
                    <a:lnTo>
                      <a:pt x="31" y="219"/>
                    </a:lnTo>
                    <a:lnTo>
                      <a:pt x="32" y="217"/>
                    </a:lnTo>
                    <a:lnTo>
                      <a:pt x="37" y="219"/>
                    </a:lnTo>
                    <a:lnTo>
                      <a:pt x="39" y="217"/>
                    </a:lnTo>
                    <a:lnTo>
                      <a:pt x="41" y="216"/>
                    </a:lnTo>
                    <a:lnTo>
                      <a:pt x="39" y="209"/>
                    </a:lnTo>
                    <a:lnTo>
                      <a:pt x="43" y="207"/>
                    </a:lnTo>
                    <a:lnTo>
                      <a:pt x="44" y="204"/>
                    </a:lnTo>
                    <a:lnTo>
                      <a:pt x="43" y="202"/>
                    </a:lnTo>
                    <a:lnTo>
                      <a:pt x="41" y="202"/>
                    </a:lnTo>
                    <a:lnTo>
                      <a:pt x="39" y="207"/>
                    </a:lnTo>
                    <a:lnTo>
                      <a:pt x="37" y="205"/>
                    </a:lnTo>
                    <a:lnTo>
                      <a:pt x="36" y="198"/>
                    </a:lnTo>
                    <a:lnTo>
                      <a:pt x="36" y="195"/>
                    </a:lnTo>
                    <a:lnTo>
                      <a:pt x="37" y="192"/>
                    </a:lnTo>
                    <a:lnTo>
                      <a:pt x="41" y="190"/>
                    </a:lnTo>
                    <a:lnTo>
                      <a:pt x="41" y="187"/>
                    </a:lnTo>
                    <a:lnTo>
                      <a:pt x="41" y="183"/>
                    </a:lnTo>
                    <a:lnTo>
                      <a:pt x="41" y="183"/>
                    </a:lnTo>
                    <a:lnTo>
                      <a:pt x="39" y="183"/>
                    </a:lnTo>
                    <a:lnTo>
                      <a:pt x="37" y="188"/>
                    </a:lnTo>
                    <a:lnTo>
                      <a:pt x="36" y="192"/>
                    </a:lnTo>
                    <a:lnTo>
                      <a:pt x="31" y="192"/>
                    </a:lnTo>
                    <a:lnTo>
                      <a:pt x="29" y="190"/>
                    </a:lnTo>
                    <a:lnTo>
                      <a:pt x="29" y="188"/>
                    </a:lnTo>
                    <a:lnTo>
                      <a:pt x="36" y="187"/>
                    </a:lnTo>
                    <a:lnTo>
                      <a:pt x="36" y="185"/>
                    </a:lnTo>
                    <a:lnTo>
                      <a:pt x="36" y="183"/>
                    </a:lnTo>
                    <a:lnTo>
                      <a:pt x="36" y="181"/>
                    </a:lnTo>
                    <a:lnTo>
                      <a:pt x="32" y="180"/>
                    </a:lnTo>
                    <a:lnTo>
                      <a:pt x="31" y="180"/>
                    </a:lnTo>
                    <a:lnTo>
                      <a:pt x="32" y="183"/>
                    </a:lnTo>
                    <a:lnTo>
                      <a:pt x="31" y="187"/>
                    </a:lnTo>
                    <a:lnTo>
                      <a:pt x="26" y="187"/>
                    </a:lnTo>
                    <a:lnTo>
                      <a:pt x="27" y="185"/>
                    </a:lnTo>
                    <a:lnTo>
                      <a:pt x="29" y="183"/>
                    </a:lnTo>
                    <a:lnTo>
                      <a:pt x="31" y="180"/>
                    </a:lnTo>
                    <a:lnTo>
                      <a:pt x="31" y="178"/>
                    </a:lnTo>
                    <a:lnTo>
                      <a:pt x="29" y="176"/>
                    </a:lnTo>
                    <a:lnTo>
                      <a:pt x="27" y="176"/>
                    </a:lnTo>
                    <a:lnTo>
                      <a:pt x="26" y="175"/>
                    </a:lnTo>
                    <a:lnTo>
                      <a:pt x="26" y="171"/>
                    </a:lnTo>
                    <a:lnTo>
                      <a:pt x="29" y="173"/>
                    </a:lnTo>
                    <a:lnTo>
                      <a:pt x="31" y="171"/>
                    </a:lnTo>
                    <a:lnTo>
                      <a:pt x="32" y="168"/>
                    </a:lnTo>
                    <a:lnTo>
                      <a:pt x="32" y="166"/>
                    </a:lnTo>
                    <a:lnTo>
                      <a:pt x="27" y="163"/>
                    </a:lnTo>
                    <a:lnTo>
                      <a:pt x="27" y="159"/>
                    </a:lnTo>
                    <a:lnTo>
                      <a:pt x="27" y="157"/>
                    </a:lnTo>
                    <a:lnTo>
                      <a:pt x="31" y="156"/>
                    </a:lnTo>
                    <a:lnTo>
                      <a:pt x="34" y="161"/>
                    </a:lnTo>
                    <a:lnTo>
                      <a:pt x="37" y="163"/>
                    </a:lnTo>
                    <a:lnTo>
                      <a:pt x="43" y="159"/>
                    </a:lnTo>
                    <a:lnTo>
                      <a:pt x="43" y="157"/>
                    </a:lnTo>
                    <a:lnTo>
                      <a:pt x="41" y="156"/>
                    </a:lnTo>
                    <a:lnTo>
                      <a:pt x="36" y="157"/>
                    </a:lnTo>
                    <a:lnTo>
                      <a:pt x="34" y="157"/>
                    </a:lnTo>
                    <a:lnTo>
                      <a:pt x="32" y="156"/>
                    </a:lnTo>
                    <a:lnTo>
                      <a:pt x="32" y="151"/>
                    </a:lnTo>
                    <a:lnTo>
                      <a:pt x="32" y="151"/>
                    </a:lnTo>
                    <a:lnTo>
                      <a:pt x="36" y="151"/>
                    </a:lnTo>
                    <a:lnTo>
                      <a:pt x="39" y="149"/>
                    </a:lnTo>
                    <a:lnTo>
                      <a:pt x="41" y="151"/>
                    </a:lnTo>
                    <a:lnTo>
                      <a:pt x="43" y="151"/>
                    </a:lnTo>
                    <a:lnTo>
                      <a:pt x="46" y="151"/>
                    </a:lnTo>
                    <a:lnTo>
                      <a:pt x="46" y="149"/>
                    </a:lnTo>
                    <a:lnTo>
                      <a:pt x="46" y="147"/>
                    </a:lnTo>
                    <a:lnTo>
                      <a:pt x="43" y="146"/>
                    </a:lnTo>
                    <a:lnTo>
                      <a:pt x="39" y="142"/>
                    </a:lnTo>
                    <a:lnTo>
                      <a:pt x="39" y="140"/>
                    </a:lnTo>
                    <a:lnTo>
                      <a:pt x="43" y="132"/>
                    </a:lnTo>
                    <a:lnTo>
                      <a:pt x="37" y="128"/>
                    </a:lnTo>
                    <a:lnTo>
                      <a:pt x="36" y="127"/>
                    </a:lnTo>
                    <a:lnTo>
                      <a:pt x="37" y="125"/>
                    </a:lnTo>
                    <a:lnTo>
                      <a:pt x="41" y="127"/>
                    </a:lnTo>
                    <a:lnTo>
                      <a:pt x="43" y="127"/>
                    </a:lnTo>
                    <a:lnTo>
                      <a:pt x="44" y="128"/>
                    </a:lnTo>
                    <a:lnTo>
                      <a:pt x="44" y="130"/>
                    </a:lnTo>
                    <a:lnTo>
                      <a:pt x="48" y="128"/>
                    </a:lnTo>
                    <a:lnTo>
                      <a:pt x="48" y="128"/>
                    </a:lnTo>
                    <a:lnTo>
                      <a:pt x="46" y="127"/>
                    </a:lnTo>
                    <a:lnTo>
                      <a:pt x="46" y="125"/>
                    </a:lnTo>
                    <a:lnTo>
                      <a:pt x="48" y="122"/>
                    </a:lnTo>
                    <a:lnTo>
                      <a:pt x="53" y="120"/>
                    </a:lnTo>
                    <a:lnTo>
                      <a:pt x="55" y="115"/>
                    </a:lnTo>
                    <a:lnTo>
                      <a:pt x="51" y="115"/>
                    </a:lnTo>
                    <a:lnTo>
                      <a:pt x="48" y="111"/>
                    </a:lnTo>
                    <a:lnTo>
                      <a:pt x="48" y="108"/>
                    </a:lnTo>
                    <a:lnTo>
                      <a:pt x="49" y="105"/>
                    </a:lnTo>
                    <a:lnTo>
                      <a:pt x="56" y="110"/>
                    </a:lnTo>
                    <a:lnTo>
                      <a:pt x="58" y="108"/>
                    </a:lnTo>
                    <a:lnTo>
                      <a:pt x="60" y="106"/>
                    </a:lnTo>
                    <a:lnTo>
                      <a:pt x="58" y="105"/>
                    </a:lnTo>
                    <a:lnTo>
                      <a:pt x="49" y="103"/>
                    </a:lnTo>
                    <a:lnTo>
                      <a:pt x="48" y="99"/>
                    </a:lnTo>
                    <a:lnTo>
                      <a:pt x="49" y="98"/>
                    </a:lnTo>
                    <a:lnTo>
                      <a:pt x="55" y="101"/>
                    </a:lnTo>
                    <a:lnTo>
                      <a:pt x="58" y="99"/>
                    </a:lnTo>
                    <a:lnTo>
                      <a:pt x="58" y="94"/>
                    </a:lnTo>
                    <a:lnTo>
                      <a:pt x="60" y="93"/>
                    </a:lnTo>
                    <a:lnTo>
                      <a:pt x="60" y="93"/>
                    </a:lnTo>
                    <a:lnTo>
                      <a:pt x="63" y="94"/>
                    </a:lnTo>
                    <a:lnTo>
                      <a:pt x="65" y="91"/>
                    </a:lnTo>
                    <a:lnTo>
                      <a:pt x="63" y="86"/>
                    </a:lnTo>
                    <a:lnTo>
                      <a:pt x="63" y="84"/>
                    </a:lnTo>
                    <a:lnTo>
                      <a:pt x="68" y="84"/>
                    </a:lnTo>
                    <a:lnTo>
                      <a:pt x="70" y="86"/>
                    </a:lnTo>
                    <a:lnTo>
                      <a:pt x="70" y="89"/>
                    </a:lnTo>
                    <a:lnTo>
                      <a:pt x="70" y="89"/>
                    </a:lnTo>
                    <a:lnTo>
                      <a:pt x="72" y="89"/>
                    </a:lnTo>
                    <a:lnTo>
                      <a:pt x="72" y="84"/>
                    </a:lnTo>
                    <a:lnTo>
                      <a:pt x="77" y="81"/>
                    </a:lnTo>
                    <a:lnTo>
                      <a:pt x="79" y="77"/>
                    </a:lnTo>
                    <a:lnTo>
                      <a:pt x="79" y="75"/>
                    </a:lnTo>
                    <a:lnTo>
                      <a:pt x="77" y="70"/>
                    </a:lnTo>
                    <a:lnTo>
                      <a:pt x="77" y="67"/>
                    </a:lnTo>
                    <a:lnTo>
                      <a:pt x="79" y="67"/>
                    </a:lnTo>
                    <a:lnTo>
                      <a:pt x="82" y="65"/>
                    </a:lnTo>
                    <a:lnTo>
                      <a:pt x="82" y="63"/>
                    </a:lnTo>
                    <a:lnTo>
                      <a:pt x="77" y="58"/>
                    </a:lnTo>
                    <a:lnTo>
                      <a:pt x="77" y="57"/>
                    </a:lnTo>
                    <a:lnTo>
                      <a:pt x="77" y="53"/>
                    </a:lnTo>
                    <a:lnTo>
                      <a:pt x="79" y="48"/>
                    </a:lnTo>
                    <a:lnTo>
                      <a:pt x="80" y="50"/>
                    </a:lnTo>
                    <a:lnTo>
                      <a:pt x="80" y="53"/>
                    </a:lnTo>
                    <a:lnTo>
                      <a:pt x="80" y="55"/>
                    </a:lnTo>
                    <a:lnTo>
                      <a:pt x="84" y="55"/>
                    </a:lnTo>
                    <a:lnTo>
                      <a:pt x="87" y="50"/>
                    </a:lnTo>
                    <a:lnTo>
                      <a:pt x="85" y="46"/>
                    </a:lnTo>
                    <a:lnTo>
                      <a:pt x="82" y="48"/>
                    </a:lnTo>
                    <a:lnTo>
                      <a:pt x="80" y="46"/>
                    </a:lnTo>
                    <a:lnTo>
                      <a:pt x="79" y="38"/>
                    </a:lnTo>
                    <a:lnTo>
                      <a:pt x="80" y="36"/>
                    </a:lnTo>
                    <a:lnTo>
                      <a:pt x="82" y="36"/>
                    </a:lnTo>
                    <a:lnTo>
                      <a:pt x="84" y="38"/>
                    </a:lnTo>
                    <a:lnTo>
                      <a:pt x="84" y="41"/>
                    </a:lnTo>
                    <a:lnTo>
                      <a:pt x="82" y="43"/>
                    </a:lnTo>
                    <a:lnTo>
                      <a:pt x="84" y="45"/>
                    </a:lnTo>
                    <a:lnTo>
                      <a:pt x="85" y="45"/>
                    </a:lnTo>
                    <a:lnTo>
                      <a:pt x="87" y="43"/>
                    </a:lnTo>
                    <a:lnTo>
                      <a:pt x="87" y="41"/>
                    </a:lnTo>
                    <a:lnTo>
                      <a:pt x="85" y="36"/>
                    </a:lnTo>
                    <a:lnTo>
                      <a:pt x="87" y="34"/>
                    </a:lnTo>
                    <a:lnTo>
                      <a:pt x="85" y="31"/>
                    </a:lnTo>
                    <a:lnTo>
                      <a:pt x="85" y="28"/>
                    </a:lnTo>
                    <a:lnTo>
                      <a:pt x="87" y="28"/>
                    </a:lnTo>
                    <a:lnTo>
                      <a:pt x="89" y="29"/>
                    </a:lnTo>
                    <a:lnTo>
                      <a:pt x="89" y="33"/>
                    </a:lnTo>
                    <a:lnTo>
                      <a:pt x="89" y="33"/>
                    </a:lnTo>
                    <a:lnTo>
                      <a:pt x="90" y="33"/>
                    </a:lnTo>
                    <a:lnTo>
                      <a:pt x="96" y="29"/>
                    </a:lnTo>
                    <a:lnTo>
                      <a:pt x="97" y="31"/>
                    </a:lnTo>
                    <a:lnTo>
                      <a:pt x="101" y="31"/>
                    </a:lnTo>
                    <a:lnTo>
                      <a:pt x="101" y="29"/>
                    </a:lnTo>
                    <a:lnTo>
                      <a:pt x="101" y="28"/>
                    </a:lnTo>
                    <a:lnTo>
                      <a:pt x="102" y="26"/>
                    </a:lnTo>
                    <a:lnTo>
                      <a:pt x="104" y="22"/>
                    </a:lnTo>
                    <a:lnTo>
                      <a:pt x="104" y="21"/>
                    </a:lnTo>
                    <a:lnTo>
                      <a:pt x="104" y="19"/>
                    </a:lnTo>
                    <a:lnTo>
                      <a:pt x="99" y="17"/>
                    </a:lnTo>
                    <a:lnTo>
                      <a:pt x="99" y="14"/>
                    </a:lnTo>
                    <a:lnTo>
                      <a:pt x="150" y="11"/>
                    </a:lnTo>
                    <a:lnTo>
                      <a:pt x="155" y="11"/>
                    </a:lnTo>
                    <a:lnTo>
                      <a:pt x="183" y="9"/>
                    </a:lnTo>
                    <a:lnTo>
                      <a:pt x="195" y="9"/>
                    </a:lnTo>
                    <a:lnTo>
                      <a:pt x="212" y="7"/>
                    </a:lnTo>
                    <a:lnTo>
                      <a:pt x="229" y="5"/>
                    </a:lnTo>
                    <a:lnTo>
                      <a:pt x="231" y="5"/>
                    </a:lnTo>
                    <a:lnTo>
                      <a:pt x="267" y="2"/>
                    </a:lnTo>
                    <a:lnTo>
                      <a:pt x="268" y="2"/>
                    </a:lnTo>
                    <a:lnTo>
                      <a:pt x="282" y="0"/>
                    </a:lnTo>
                    <a:lnTo>
                      <a:pt x="287" y="9"/>
                    </a:lnTo>
                    <a:lnTo>
                      <a:pt x="290" y="12"/>
                    </a:lnTo>
                    <a:lnTo>
                      <a:pt x="292" y="12"/>
                    </a:lnTo>
                    <a:lnTo>
                      <a:pt x="290" y="46"/>
                    </a:lnTo>
                    <a:lnTo>
                      <a:pt x="290" y="58"/>
                    </a:lnTo>
                    <a:lnTo>
                      <a:pt x="290" y="74"/>
                    </a:lnTo>
                    <a:lnTo>
                      <a:pt x="290" y="99"/>
                    </a:lnTo>
                    <a:lnTo>
                      <a:pt x="290" y="103"/>
                    </a:lnTo>
                    <a:lnTo>
                      <a:pt x="289" y="137"/>
                    </a:lnTo>
                    <a:lnTo>
                      <a:pt x="289" y="159"/>
                    </a:lnTo>
                    <a:lnTo>
                      <a:pt x="287" y="187"/>
                    </a:lnTo>
                    <a:lnTo>
                      <a:pt x="287" y="219"/>
                    </a:lnTo>
                    <a:lnTo>
                      <a:pt x="287" y="226"/>
                    </a:lnTo>
                    <a:lnTo>
                      <a:pt x="285" y="263"/>
                    </a:lnTo>
                    <a:lnTo>
                      <a:pt x="285" y="292"/>
                    </a:lnTo>
                    <a:lnTo>
                      <a:pt x="285" y="301"/>
                    </a:lnTo>
                    <a:lnTo>
                      <a:pt x="285" y="337"/>
                    </a:lnTo>
                    <a:lnTo>
                      <a:pt x="287" y="357"/>
                    </a:lnTo>
                    <a:lnTo>
                      <a:pt x="290" y="386"/>
                    </a:lnTo>
                    <a:close/>
                  </a:path>
                </a:pathLst>
              </a:custGeom>
              <a:solidFill>
                <a:sysClr val="window" lastClr="FFFFFF">
                  <a:lumMod val="85000"/>
                </a:sysClr>
              </a:solidFill>
              <a:ln w="6350" cap="flat" cmpd="sng">
                <a:solidFill>
                  <a:sysClr val="window" lastClr="FFFFFF"/>
                </a:solid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89" name="Freeform 49">
                <a:extLst>
                  <a:ext uri="{FF2B5EF4-FFF2-40B4-BE49-F238E27FC236}">
                    <a16:creationId xmlns:a16="http://schemas.microsoft.com/office/drawing/2014/main" id="{7E994191-CF34-6326-A1BD-37AC100B7334}"/>
                  </a:ext>
                </a:extLst>
              </p:cNvPr>
              <p:cNvSpPr>
                <a:spLocks noEditPoints="1"/>
              </p:cNvSpPr>
              <p:nvPr/>
            </p:nvSpPr>
            <p:spPr bwMode="gray">
              <a:xfrm>
                <a:off x="6722300" y="4331020"/>
                <a:ext cx="739110" cy="776146"/>
              </a:xfrm>
              <a:custGeom>
                <a:avLst/>
                <a:gdLst/>
                <a:ahLst/>
                <a:cxnLst>
                  <a:cxn ang="0">
                    <a:pos x="84" y="342"/>
                  </a:cxn>
                  <a:cxn ang="0">
                    <a:pos x="88" y="323"/>
                  </a:cxn>
                  <a:cxn ang="0">
                    <a:pos x="96" y="315"/>
                  </a:cxn>
                  <a:cxn ang="0">
                    <a:pos x="88" y="303"/>
                  </a:cxn>
                  <a:cxn ang="0">
                    <a:pos x="77" y="281"/>
                  </a:cxn>
                  <a:cxn ang="0">
                    <a:pos x="71" y="265"/>
                  </a:cxn>
                  <a:cxn ang="0">
                    <a:pos x="55" y="226"/>
                  </a:cxn>
                  <a:cxn ang="0">
                    <a:pos x="31" y="137"/>
                  </a:cxn>
                  <a:cxn ang="0">
                    <a:pos x="4" y="43"/>
                  </a:cxn>
                  <a:cxn ang="0">
                    <a:pos x="55" y="23"/>
                  </a:cxn>
                  <a:cxn ang="0">
                    <a:pos x="141" y="12"/>
                  </a:cxn>
                  <a:cxn ang="0">
                    <a:pos x="216" y="6"/>
                  </a:cxn>
                  <a:cxn ang="0">
                    <a:pos x="214" y="9"/>
                  </a:cxn>
                  <a:cxn ang="0">
                    <a:pos x="207" y="16"/>
                  </a:cxn>
                  <a:cxn ang="0">
                    <a:pos x="202" y="24"/>
                  </a:cxn>
                  <a:cxn ang="0">
                    <a:pos x="206" y="40"/>
                  </a:cxn>
                  <a:cxn ang="0">
                    <a:pos x="226" y="52"/>
                  </a:cxn>
                  <a:cxn ang="0">
                    <a:pos x="248" y="60"/>
                  </a:cxn>
                  <a:cxn ang="0">
                    <a:pos x="260" y="82"/>
                  </a:cxn>
                  <a:cxn ang="0">
                    <a:pos x="279" y="106"/>
                  </a:cxn>
                  <a:cxn ang="0">
                    <a:pos x="300" y="117"/>
                  </a:cxn>
                  <a:cxn ang="0">
                    <a:pos x="317" y="137"/>
                  </a:cxn>
                  <a:cxn ang="0">
                    <a:pos x="334" y="144"/>
                  </a:cxn>
                  <a:cxn ang="0">
                    <a:pos x="346" y="156"/>
                  </a:cxn>
                  <a:cxn ang="0">
                    <a:pos x="346" y="164"/>
                  </a:cxn>
                  <a:cxn ang="0">
                    <a:pos x="354" y="170"/>
                  </a:cxn>
                  <a:cxn ang="0">
                    <a:pos x="359" y="175"/>
                  </a:cxn>
                  <a:cxn ang="0">
                    <a:pos x="376" y="187"/>
                  </a:cxn>
                  <a:cxn ang="0">
                    <a:pos x="388" y="194"/>
                  </a:cxn>
                  <a:cxn ang="0">
                    <a:pos x="392" y="207"/>
                  </a:cxn>
                  <a:cxn ang="0">
                    <a:pos x="399" y="214"/>
                  </a:cxn>
                  <a:cxn ang="0">
                    <a:pos x="402" y="226"/>
                  </a:cxn>
                  <a:cxn ang="0">
                    <a:pos x="409" y="236"/>
                  </a:cxn>
                  <a:cxn ang="0">
                    <a:pos x="424" y="246"/>
                  </a:cxn>
                  <a:cxn ang="0">
                    <a:pos x="433" y="260"/>
                  </a:cxn>
                  <a:cxn ang="0">
                    <a:pos x="438" y="284"/>
                  </a:cxn>
                  <a:cxn ang="0">
                    <a:pos x="433" y="306"/>
                  </a:cxn>
                  <a:cxn ang="0">
                    <a:pos x="433" y="305"/>
                  </a:cxn>
                  <a:cxn ang="0">
                    <a:pos x="441" y="323"/>
                  </a:cxn>
                  <a:cxn ang="0">
                    <a:pos x="440" y="339"/>
                  </a:cxn>
                  <a:cxn ang="0">
                    <a:pos x="428" y="368"/>
                  </a:cxn>
                  <a:cxn ang="0">
                    <a:pos x="429" y="388"/>
                  </a:cxn>
                  <a:cxn ang="0">
                    <a:pos x="419" y="411"/>
                  </a:cxn>
                  <a:cxn ang="0">
                    <a:pos x="416" y="436"/>
                  </a:cxn>
                  <a:cxn ang="0">
                    <a:pos x="400" y="434"/>
                  </a:cxn>
                  <a:cxn ang="0">
                    <a:pos x="383" y="431"/>
                  </a:cxn>
                  <a:cxn ang="0">
                    <a:pos x="376" y="440"/>
                  </a:cxn>
                  <a:cxn ang="0">
                    <a:pos x="380" y="474"/>
                  </a:cxn>
                  <a:cxn ang="0">
                    <a:pos x="366" y="470"/>
                  </a:cxn>
                  <a:cxn ang="0">
                    <a:pos x="329" y="465"/>
                  </a:cxn>
                  <a:cxn ang="0">
                    <a:pos x="223" y="472"/>
                  </a:cxn>
                  <a:cxn ang="0">
                    <a:pos x="118" y="479"/>
                  </a:cxn>
                  <a:cxn ang="0">
                    <a:pos x="110" y="460"/>
                  </a:cxn>
                  <a:cxn ang="0">
                    <a:pos x="98" y="436"/>
                  </a:cxn>
                  <a:cxn ang="0">
                    <a:pos x="91" y="417"/>
                  </a:cxn>
                  <a:cxn ang="0">
                    <a:pos x="91" y="390"/>
                  </a:cxn>
                  <a:cxn ang="0">
                    <a:pos x="424" y="416"/>
                  </a:cxn>
                  <a:cxn ang="0">
                    <a:pos x="423" y="419"/>
                  </a:cxn>
                </a:cxnLst>
                <a:rect l="0" t="0" r="r" b="b"/>
                <a:pathLst>
                  <a:path w="459" h="482">
                    <a:moveTo>
                      <a:pt x="81" y="368"/>
                    </a:moveTo>
                    <a:lnTo>
                      <a:pt x="81" y="368"/>
                    </a:lnTo>
                    <a:lnTo>
                      <a:pt x="79" y="359"/>
                    </a:lnTo>
                    <a:lnTo>
                      <a:pt x="81" y="354"/>
                    </a:lnTo>
                    <a:lnTo>
                      <a:pt x="84" y="346"/>
                    </a:lnTo>
                    <a:lnTo>
                      <a:pt x="84" y="342"/>
                    </a:lnTo>
                    <a:lnTo>
                      <a:pt x="84" y="339"/>
                    </a:lnTo>
                    <a:lnTo>
                      <a:pt x="84" y="335"/>
                    </a:lnTo>
                    <a:lnTo>
                      <a:pt x="84" y="334"/>
                    </a:lnTo>
                    <a:lnTo>
                      <a:pt x="84" y="330"/>
                    </a:lnTo>
                    <a:lnTo>
                      <a:pt x="86" y="325"/>
                    </a:lnTo>
                    <a:lnTo>
                      <a:pt x="88" y="323"/>
                    </a:lnTo>
                    <a:lnTo>
                      <a:pt x="91" y="322"/>
                    </a:lnTo>
                    <a:lnTo>
                      <a:pt x="89" y="320"/>
                    </a:lnTo>
                    <a:lnTo>
                      <a:pt x="94" y="318"/>
                    </a:lnTo>
                    <a:lnTo>
                      <a:pt x="94" y="318"/>
                    </a:lnTo>
                    <a:lnTo>
                      <a:pt x="94" y="315"/>
                    </a:lnTo>
                    <a:lnTo>
                      <a:pt x="96" y="315"/>
                    </a:lnTo>
                    <a:lnTo>
                      <a:pt x="96" y="313"/>
                    </a:lnTo>
                    <a:lnTo>
                      <a:pt x="96" y="313"/>
                    </a:lnTo>
                    <a:lnTo>
                      <a:pt x="93" y="311"/>
                    </a:lnTo>
                    <a:lnTo>
                      <a:pt x="86" y="308"/>
                    </a:lnTo>
                    <a:lnTo>
                      <a:pt x="86" y="306"/>
                    </a:lnTo>
                    <a:lnTo>
                      <a:pt x="88" y="303"/>
                    </a:lnTo>
                    <a:lnTo>
                      <a:pt x="86" y="301"/>
                    </a:lnTo>
                    <a:lnTo>
                      <a:pt x="88" y="299"/>
                    </a:lnTo>
                    <a:lnTo>
                      <a:pt x="88" y="296"/>
                    </a:lnTo>
                    <a:lnTo>
                      <a:pt x="86" y="294"/>
                    </a:lnTo>
                    <a:lnTo>
                      <a:pt x="84" y="288"/>
                    </a:lnTo>
                    <a:lnTo>
                      <a:pt x="77" y="281"/>
                    </a:lnTo>
                    <a:lnTo>
                      <a:pt x="76" y="279"/>
                    </a:lnTo>
                    <a:lnTo>
                      <a:pt x="74" y="277"/>
                    </a:lnTo>
                    <a:lnTo>
                      <a:pt x="72" y="276"/>
                    </a:lnTo>
                    <a:lnTo>
                      <a:pt x="74" y="272"/>
                    </a:lnTo>
                    <a:lnTo>
                      <a:pt x="72" y="270"/>
                    </a:lnTo>
                    <a:lnTo>
                      <a:pt x="71" y="265"/>
                    </a:lnTo>
                    <a:lnTo>
                      <a:pt x="71" y="265"/>
                    </a:lnTo>
                    <a:lnTo>
                      <a:pt x="69" y="264"/>
                    </a:lnTo>
                    <a:lnTo>
                      <a:pt x="69" y="262"/>
                    </a:lnTo>
                    <a:lnTo>
                      <a:pt x="65" y="258"/>
                    </a:lnTo>
                    <a:lnTo>
                      <a:pt x="64" y="252"/>
                    </a:lnTo>
                    <a:lnTo>
                      <a:pt x="55" y="226"/>
                    </a:lnTo>
                    <a:lnTo>
                      <a:pt x="55" y="224"/>
                    </a:lnTo>
                    <a:lnTo>
                      <a:pt x="47" y="194"/>
                    </a:lnTo>
                    <a:lnTo>
                      <a:pt x="45" y="187"/>
                    </a:lnTo>
                    <a:lnTo>
                      <a:pt x="40" y="170"/>
                    </a:lnTo>
                    <a:lnTo>
                      <a:pt x="33" y="142"/>
                    </a:lnTo>
                    <a:lnTo>
                      <a:pt x="31" y="137"/>
                    </a:lnTo>
                    <a:lnTo>
                      <a:pt x="28" y="123"/>
                    </a:lnTo>
                    <a:lnTo>
                      <a:pt x="21" y="103"/>
                    </a:lnTo>
                    <a:lnTo>
                      <a:pt x="14" y="77"/>
                    </a:lnTo>
                    <a:lnTo>
                      <a:pt x="12" y="72"/>
                    </a:lnTo>
                    <a:lnTo>
                      <a:pt x="11" y="67"/>
                    </a:lnTo>
                    <a:lnTo>
                      <a:pt x="4" y="43"/>
                    </a:lnTo>
                    <a:lnTo>
                      <a:pt x="0" y="29"/>
                    </a:lnTo>
                    <a:lnTo>
                      <a:pt x="12" y="28"/>
                    </a:lnTo>
                    <a:lnTo>
                      <a:pt x="21" y="26"/>
                    </a:lnTo>
                    <a:lnTo>
                      <a:pt x="30" y="26"/>
                    </a:lnTo>
                    <a:lnTo>
                      <a:pt x="55" y="23"/>
                    </a:lnTo>
                    <a:lnTo>
                      <a:pt x="55" y="23"/>
                    </a:lnTo>
                    <a:lnTo>
                      <a:pt x="71" y="21"/>
                    </a:lnTo>
                    <a:lnTo>
                      <a:pt x="72" y="21"/>
                    </a:lnTo>
                    <a:lnTo>
                      <a:pt x="86" y="19"/>
                    </a:lnTo>
                    <a:lnTo>
                      <a:pt x="112" y="16"/>
                    </a:lnTo>
                    <a:lnTo>
                      <a:pt x="129" y="14"/>
                    </a:lnTo>
                    <a:lnTo>
                      <a:pt x="141" y="12"/>
                    </a:lnTo>
                    <a:lnTo>
                      <a:pt x="146" y="12"/>
                    </a:lnTo>
                    <a:lnTo>
                      <a:pt x="178" y="7"/>
                    </a:lnTo>
                    <a:lnTo>
                      <a:pt x="182" y="7"/>
                    </a:lnTo>
                    <a:lnTo>
                      <a:pt x="218" y="0"/>
                    </a:lnTo>
                    <a:lnTo>
                      <a:pt x="218" y="2"/>
                    </a:lnTo>
                    <a:lnTo>
                      <a:pt x="216" y="6"/>
                    </a:lnTo>
                    <a:lnTo>
                      <a:pt x="216" y="6"/>
                    </a:lnTo>
                    <a:lnTo>
                      <a:pt x="216" y="6"/>
                    </a:lnTo>
                    <a:lnTo>
                      <a:pt x="218" y="7"/>
                    </a:lnTo>
                    <a:lnTo>
                      <a:pt x="216" y="7"/>
                    </a:lnTo>
                    <a:lnTo>
                      <a:pt x="216" y="9"/>
                    </a:lnTo>
                    <a:lnTo>
                      <a:pt x="214" y="9"/>
                    </a:lnTo>
                    <a:lnTo>
                      <a:pt x="214" y="11"/>
                    </a:lnTo>
                    <a:lnTo>
                      <a:pt x="211" y="12"/>
                    </a:lnTo>
                    <a:lnTo>
                      <a:pt x="211" y="14"/>
                    </a:lnTo>
                    <a:lnTo>
                      <a:pt x="209" y="14"/>
                    </a:lnTo>
                    <a:lnTo>
                      <a:pt x="207" y="16"/>
                    </a:lnTo>
                    <a:lnTo>
                      <a:pt x="207" y="16"/>
                    </a:lnTo>
                    <a:lnTo>
                      <a:pt x="207" y="17"/>
                    </a:lnTo>
                    <a:lnTo>
                      <a:pt x="207" y="19"/>
                    </a:lnTo>
                    <a:lnTo>
                      <a:pt x="207" y="19"/>
                    </a:lnTo>
                    <a:lnTo>
                      <a:pt x="206" y="21"/>
                    </a:lnTo>
                    <a:lnTo>
                      <a:pt x="206" y="23"/>
                    </a:lnTo>
                    <a:lnTo>
                      <a:pt x="202" y="24"/>
                    </a:lnTo>
                    <a:lnTo>
                      <a:pt x="200" y="26"/>
                    </a:lnTo>
                    <a:lnTo>
                      <a:pt x="202" y="29"/>
                    </a:lnTo>
                    <a:lnTo>
                      <a:pt x="200" y="33"/>
                    </a:lnTo>
                    <a:lnTo>
                      <a:pt x="200" y="35"/>
                    </a:lnTo>
                    <a:lnTo>
                      <a:pt x="200" y="38"/>
                    </a:lnTo>
                    <a:lnTo>
                      <a:pt x="206" y="40"/>
                    </a:lnTo>
                    <a:lnTo>
                      <a:pt x="211" y="45"/>
                    </a:lnTo>
                    <a:lnTo>
                      <a:pt x="218" y="45"/>
                    </a:lnTo>
                    <a:lnTo>
                      <a:pt x="219" y="47"/>
                    </a:lnTo>
                    <a:lnTo>
                      <a:pt x="221" y="48"/>
                    </a:lnTo>
                    <a:lnTo>
                      <a:pt x="223" y="52"/>
                    </a:lnTo>
                    <a:lnTo>
                      <a:pt x="226" y="52"/>
                    </a:lnTo>
                    <a:lnTo>
                      <a:pt x="230" y="55"/>
                    </a:lnTo>
                    <a:lnTo>
                      <a:pt x="233" y="57"/>
                    </a:lnTo>
                    <a:lnTo>
                      <a:pt x="235" y="55"/>
                    </a:lnTo>
                    <a:lnTo>
                      <a:pt x="241" y="55"/>
                    </a:lnTo>
                    <a:lnTo>
                      <a:pt x="245" y="57"/>
                    </a:lnTo>
                    <a:lnTo>
                      <a:pt x="248" y="60"/>
                    </a:lnTo>
                    <a:lnTo>
                      <a:pt x="250" y="65"/>
                    </a:lnTo>
                    <a:lnTo>
                      <a:pt x="252" y="69"/>
                    </a:lnTo>
                    <a:lnTo>
                      <a:pt x="255" y="74"/>
                    </a:lnTo>
                    <a:lnTo>
                      <a:pt x="257" y="74"/>
                    </a:lnTo>
                    <a:lnTo>
                      <a:pt x="259" y="79"/>
                    </a:lnTo>
                    <a:lnTo>
                      <a:pt x="260" y="82"/>
                    </a:lnTo>
                    <a:lnTo>
                      <a:pt x="262" y="86"/>
                    </a:lnTo>
                    <a:lnTo>
                      <a:pt x="269" y="91"/>
                    </a:lnTo>
                    <a:lnTo>
                      <a:pt x="276" y="98"/>
                    </a:lnTo>
                    <a:lnTo>
                      <a:pt x="276" y="100"/>
                    </a:lnTo>
                    <a:lnTo>
                      <a:pt x="279" y="105"/>
                    </a:lnTo>
                    <a:lnTo>
                      <a:pt x="279" y="106"/>
                    </a:lnTo>
                    <a:lnTo>
                      <a:pt x="284" y="108"/>
                    </a:lnTo>
                    <a:lnTo>
                      <a:pt x="289" y="113"/>
                    </a:lnTo>
                    <a:lnTo>
                      <a:pt x="293" y="115"/>
                    </a:lnTo>
                    <a:lnTo>
                      <a:pt x="296" y="115"/>
                    </a:lnTo>
                    <a:lnTo>
                      <a:pt x="300" y="117"/>
                    </a:lnTo>
                    <a:lnTo>
                      <a:pt x="300" y="117"/>
                    </a:lnTo>
                    <a:lnTo>
                      <a:pt x="305" y="118"/>
                    </a:lnTo>
                    <a:lnTo>
                      <a:pt x="305" y="122"/>
                    </a:lnTo>
                    <a:lnTo>
                      <a:pt x="308" y="123"/>
                    </a:lnTo>
                    <a:lnTo>
                      <a:pt x="313" y="130"/>
                    </a:lnTo>
                    <a:lnTo>
                      <a:pt x="315" y="130"/>
                    </a:lnTo>
                    <a:lnTo>
                      <a:pt x="317" y="137"/>
                    </a:lnTo>
                    <a:lnTo>
                      <a:pt x="320" y="137"/>
                    </a:lnTo>
                    <a:lnTo>
                      <a:pt x="322" y="139"/>
                    </a:lnTo>
                    <a:lnTo>
                      <a:pt x="325" y="139"/>
                    </a:lnTo>
                    <a:lnTo>
                      <a:pt x="329" y="141"/>
                    </a:lnTo>
                    <a:lnTo>
                      <a:pt x="332" y="142"/>
                    </a:lnTo>
                    <a:lnTo>
                      <a:pt x="334" y="144"/>
                    </a:lnTo>
                    <a:lnTo>
                      <a:pt x="335" y="146"/>
                    </a:lnTo>
                    <a:lnTo>
                      <a:pt x="337" y="147"/>
                    </a:lnTo>
                    <a:lnTo>
                      <a:pt x="342" y="149"/>
                    </a:lnTo>
                    <a:lnTo>
                      <a:pt x="344" y="151"/>
                    </a:lnTo>
                    <a:lnTo>
                      <a:pt x="344" y="153"/>
                    </a:lnTo>
                    <a:lnTo>
                      <a:pt x="346" y="156"/>
                    </a:lnTo>
                    <a:lnTo>
                      <a:pt x="342" y="156"/>
                    </a:lnTo>
                    <a:lnTo>
                      <a:pt x="344" y="159"/>
                    </a:lnTo>
                    <a:lnTo>
                      <a:pt x="342" y="159"/>
                    </a:lnTo>
                    <a:lnTo>
                      <a:pt x="344" y="163"/>
                    </a:lnTo>
                    <a:lnTo>
                      <a:pt x="346" y="163"/>
                    </a:lnTo>
                    <a:lnTo>
                      <a:pt x="346" y="164"/>
                    </a:lnTo>
                    <a:lnTo>
                      <a:pt x="347" y="164"/>
                    </a:lnTo>
                    <a:lnTo>
                      <a:pt x="351" y="166"/>
                    </a:lnTo>
                    <a:lnTo>
                      <a:pt x="351" y="166"/>
                    </a:lnTo>
                    <a:lnTo>
                      <a:pt x="353" y="166"/>
                    </a:lnTo>
                    <a:lnTo>
                      <a:pt x="351" y="168"/>
                    </a:lnTo>
                    <a:lnTo>
                      <a:pt x="354" y="170"/>
                    </a:lnTo>
                    <a:lnTo>
                      <a:pt x="354" y="170"/>
                    </a:lnTo>
                    <a:lnTo>
                      <a:pt x="354" y="171"/>
                    </a:lnTo>
                    <a:lnTo>
                      <a:pt x="353" y="173"/>
                    </a:lnTo>
                    <a:lnTo>
                      <a:pt x="358" y="175"/>
                    </a:lnTo>
                    <a:lnTo>
                      <a:pt x="358" y="176"/>
                    </a:lnTo>
                    <a:lnTo>
                      <a:pt x="359" y="175"/>
                    </a:lnTo>
                    <a:lnTo>
                      <a:pt x="361" y="175"/>
                    </a:lnTo>
                    <a:lnTo>
                      <a:pt x="363" y="176"/>
                    </a:lnTo>
                    <a:lnTo>
                      <a:pt x="363" y="180"/>
                    </a:lnTo>
                    <a:lnTo>
                      <a:pt x="365" y="182"/>
                    </a:lnTo>
                    <a:lnTo>
                      <a:pt x="368" y="183"/>
                    </a:lnTo>
                    <a:lnTo>
                      <a:pt x="376" y="187"/>
                    </a:lnTo>
                    <a:lnTo>
                      <a:pt x="378" y="188"/>
                    </a:lnTo>
                    <a:lnTo>
                      <a:pt x="382" y="188"/>
                    </a:lnTo>
                    <a:lnTo>
                      <a:pt x="383" y="190"/>
                    </a:lnTo>
                    <a:lnTo>
                      <a:pt x="385" y="190"/>
                    </a:lnTo>
                    <a:lnTo>
                      <a:pt x="387" y="194"/>
                    </a:lnTo>
                    <a:lnTo>
                      <a:pt x="388" y="194"/>
                    </a:lnTo>
                    <a:lnTo>
                      <a:pt x="388" y="199"/>
                    </a:lnTo>
                    <a:lnTo>
                      <a:pt x="388" y="199"/>
                    </a:lnTo>
                    <a:lnTo>
                      <a:pt x="388" y="200"/>
                    </a:lnTo>
                    <a:lnTo>
                      <a:pt x="392" y="204"/>
                    </a:lnTo>
                    <a:lnTo>
                      <a:pt x="394" y="204"/>
                    </a:lnTo>
                    <a:lnTo>
                      <a:pt x="392" y="207"/>
                    </a:lnTo>
                    <a:lnTo>
                      <a:pt x="394" y="207"/>
                    </a:lnTo>
                    <a:lnTo>
                      <a:pt x="395" y="211"/>
                    </a:lnTo>
                    <a:lnTo>
                      <a:pt x="397" y="211"/>
                    </a:lnTo>
                    <a:lnTo>
                      <a:pt x="397" y="211"/>
                    </a:lnTo>
                    <a:lnTo>
                      <a:pt x="397" y="212"/>
                    </a:lnTo>
                    <a:lnTo>
                      <a:pt x="399" y="214"/>
                    </a:lnTo>
                    <a:lnTo>
                      <a:pt x="399" y="216"/>
                    </a:lnTo>
                    <a:lnTo>
                      <a:pt x="400" y="219"/>
                    </a:lnTo>
                    <a:lnTo>
                      <a:pt x="399" y="219"/>
                    </a:lnTo>
                    <a:lnTo>
                      <a:pt x="400" y="221"/>
                    </a:lnTo>
                    <a:lnTo>
                      <a:pt x="400" y="224"/>
                    </a:lnTo>
                    <a:lnTo>
                      <a:pt x="402" y="226"/>
                    </a:lnTo>
                    <a:lnTo>
                      <a:pt x="402" y="229"/>
                    </a:lnTo>
                    <a:lnTo>
                      <a:pt x="402" y="233"/>
                    </a:lnTo>
                    <a:lnTo>
                      <a:pt x="406" y="236"/>
                    </a:lnTo>
                    <a:lnTo>
                      <a:pt x="407" y="236"/>
                    </a:lnTo>
                    <a:lnTo>
                      <a:pt x="407" y="236"/>
                    </a:lnTo>
                    <a:lnTo>
                      <a:pt x="409" y="236"/>
                    </a:lnTo>
                    <a:lnTo>
                      <a:pt x="409" y="238"/>
                    </a:lnTo>
                    <a:lnTo>
                      <a:pt x="414" y="238"/>
                    </a:lnTo>
                    <a:lnTo>
                      <a:pt x="416" y="238"/>
                    </a:lnTo>
                    <a:lnTo>
                      <a:pt x="416" y="240"/>
                    </a:lnTo>
                    <a:lnTo>
                      <a:pt x="419" y="241"/>
                    </a:lnTo>
                    <a:lnTo>
                      <a:pt x="424" y="246"/>
                    </a:lnTo>
                    <a:lnTo>
                      <a:pt x="424" y="252"/>
                    </a:lnTo>
                    <a:lnTo>
                      <a:pt x="428" y="255"/>
                    </a:lnTo>
                    <a:lnTo>
                      <a:pt x="428" y="257"/>
                    </a:lnTo>
                    <a:lnTo>
                      <a:pt x="429" y="260"/>
                    </a:lnTo>
                    <a:lnTo>
                      <a:pt x="431" y="258"/>
                    </a:lnTo>
                    <a:lnTo>
                      <a:pt x="433" y="260"/>
                    </a:lnTo>
                    <a:lnTo>
                      <a:pt x="433" y="265"/>
                    </a:lnTo>
                    <a:lnTo>
                      <a:pt x="431" y="269"/>
                    </a:lnTo>
                    <a:lnTo>
                      <a:pt x="433" y="272"/>
                    </a:lnTo>
                    <a:lnTo>
                      <a:pt x="436" y="274"/>
                    </a:lnTo>
                    <a:lnTo>
                      <a:pt x="436" y="282"/>
                    </a:lnTo>
                    <a:lnTo>
                      <a:pt x="438" y="284"/>
                    </a:lnTo>
                    <a:lnTo>
                      <a:pt x="459" y="291"/>
                    </a:lnTo>
                    <a:lnTo>
                      <a:pt x="453" y="298"/>
                    </a:lnTo>
                    <a:lnTo>
                      <a:pt x="453" y="305"/>
                    </a:lnTo>
                    <a:lnTo>
                      <a:pt x="440" y="310"/>
                    </a:lnTo>
                    <a:lnTo>
                      <a:pt x="435" y="306"/>
                    </a:lnTo>
                    <a:lnTo>
                      <a:pt x="433" y="306"/>
                    </a:lnTo>
                    <a:lnTo>
                      <a:pt x="433" y="305"/>
                    </a:lnTo>
                    <a:lnTo>
                      <a:pt x="433" y="305"/>
                    </a:lnTo>
                    <a:lnTo>
                      <a:pt x="429" y="306"/>
                    </a:lnTo>
                    <a:lnTo>
                      <a:pt x="424" y="303"/>
                    </a:lnTo>
                    <a:lnTo>
                      <a:pt x="429" y="308"/>
                    </a:lnTo>
                    <a:lnTo>
                      <a:pt x="433" y="305"/>
                    </a:lnTo>
                    <a:lnTo>
                      <a:pt x="431" y="308"/>
                    </a:lnTo>
                    <a:lnTo>
                      <a:pt x="435" y="306"/>
                    </a:lnTo>
                    <a:lnTo>
                      <a:pt x="440" y="311"/>
                    </a:lnTo>
                    <a:lnTo>
                      <a:pt x="448" y="313"/>
                    </a:lnTo>
                    <a:lnTo>
                      <a:pt x="448" y="318"/>
                    </a:lnTo>
                    <a:lnTo>
                      <a:pt x="441" y="323"/>
                    </a:lnTo>
                    <a:lnTo>
                      <a:pt x="438" y="317"/>
                    </a:lnTo>
                    <a:lnTo>
                      <a:pt x="435" y="318"/>
                    </a:lnTo>
                    <a:lnTo>
                      <a:pt x="438" y="323"/>
                    </a:lnTo>
                    <a:lnTo>
                      <a:pt x="426" y="318"/>
                    </a:lnTo>
                    <a:lnTo>
                      <a:pt x="443" y="332"/>
                    </a:lnTo>
                    <a:lnTo>
                      <a:pt x="440" y="339"/>
                    </a:lnTo>
                    <a:lnTo>
                      <a:pt x="435" y="335"/>
                    </a:lnTo>
                    <a:lnTo>
                      <a:pt x="435" y="344"/>
                    </a:lnTo>
                    <a:lnTo>
                      <a:pt x="440" y="349"/>
                    </a:lnTo>
                    <a:lnTo>
                      <a:pt x="440" y="352"/>
                    </a:lnTo>
                    <a:lnTo>
                      <a:pt x="433" y="368"/>
                    </a:lnTo>
                    <a:lnTo>
                      <a:pt x="428" y="368"/>
                    </a:lnTo>
                    <a:lnTo>
                      <a:pt x="424" y="371"/>
                    </a:lnTo>
                    <a:lnTo>
                      <a:pt x="426" y="376"/>
                    </a:lnTo>
                    <a:lnTo>
                      <a:pt x="426" y="373"/>
                    </a:lnTo>
                    <a:lnTo>
                      <a:pt x="435" y="375"/>
                    </a:lnTo>
                    <a:lnTo>
                      <a:pt x="435" y="378"/>
                    </a:lnTo>
                    <a:lnTo>
                      <a:pt x="429" y="388"/>
                    </a:lnTo>
                    <a:lnTo>
                      <a:pt x="416" y="393"/>
                    </a:lnTo>
                    <a:lnTo>
                      <a:pt x="418" y="397"/>
                    </a:lnTo>
                    <a:lnTo>
                      <a:pt x="423" y="402"/>
                    </a:lnTo>
                    <a:lnTo>
                      <a:pt x="416" y="399"/>
                    </a:lnTo>
                    <a:lnTo>
                      <a:pt x="423" y="407"/>
                    </a:lnTo>
                    <a:lnTo>
                      <a:pt x="419" y="411"/>
                    </a:lnTo>
                    <a:lnTo>
                      <a:pt x="423" y="412"/>
                    </a:lnTo>
                    <a:lnTo>
                      <a:pt x="421" y="421"/>
                    </a:lnTo>
                    <a:lnTo>
                      <a:pt x="424" y="433"/>
                    </a:lnTo>
                    <a:lnTo>
                      <a:pt x="423" y="436"/>
                    </a:lnTo>
                    <a:lnTo>
                      <a:pt x="423" y="438"/>
                    </a:lnTo>
                    <a:lnTo>
                      <a:pt x="416" y="436"/>
                    </a:lnTo>
                    <a:lnTo>
                      <a:pt x="416" y="438"/>
                    </a:lnTo>
                    <a:lnTo>
                      <a:pt x="414" y="436"/>
                    </a:lnTo>
                    <a:lnTo>
                      <a:pt x="412" y="438"/>
                    </a:lnTo>
                    <a:lnTo>
                      <a:pt x="406" y="436"/>
                    </a:lnTo>
                    <a:lnTo>
                      <a:pt x="404" y="434"/>
                    </a:lnTo>
                    <a:lnTo>
                      <a:pt x="400" y="434"/>
                    </a:lnTo>
                    <a:lnTo>
                      <a:pt x="400" y="436"/>
                    </a:lnTo>
                    <a:lnTo>
                      <a:pt x="397" y="433"/>
                    </a:lnTo>
                    <a:lnTo>
                      <a:pt x="390" y="433"/>
                    </a:lnTo>
                    <a:lnTo>
                      <a:pt x="387" y="429"/>
                    </a:lnTo>
                    <a:lnTo>
                      <a:pt x="387" y="431"/>
                    </a:lnTo>
                    <a:lnTo>
                      <a:pt x="383" y="431"/>
                    </a:lnTo>
                    <a:lnTo>
                      <a:pt x="383" y="431"/>
                    </a:lnTo>
                    <a:lnTo>
                      <a:pt x="382" y="434"/>
                    </a:lnTo>
                    <a:lnTo>
                      <a:pt x="380" y="436"/>
                    </a:lnTo>
                    <a:lnTo>
                      <a:pt x="378" y="436"/>
                    </a:lnTo>
                    <a:lnTo>
                      <a:pt x="378" y="438"/>
                    </a:lnTo>
                    <a:lnTo>
                      <a:pt x="376" y="440"/>
                    </a:lnTo>
                    <a:lnTo>
                      <a:pt x="376" y="452"/>
                    </a:lnTo>
                    <a:lnTo>
                      <a:pt x="380" y="457"/>
                    </a:lnTo>
                    <a:lnTo>
                      <a:pt x="382" y="458"/>
                    </a:lnTo>
                    <a:lnTo>
                      <a:pt x="382" y="469"/>
                    </a:lnTo>
                    <a:lnTo>
                      <a:pt x="382" y="472"/>
                    </a:lnTo>
                    <a:lnTo>
                      <a:pt x="380" y="474"/>
                    </a:lnTo>
                    <a:lnTo>
                      <a:pt x="382" y="479"/>
                    </a:lnTo>
                    <a:lnTo>
                      <a:pt x="380" y="481"/>
                    </a:lnTo>
                    <a:lnTo>
                      <a:pt x="371" y="482"/>
                    </a:lnTo>
                    <a:lnTo>
                      <a:pt x="370" y="482"/>
                    </a:lnTo>
                    <a:lnTo>
                      <a:pt x="366" y="477"/>
                    </a:lnTo>
                    <a:lnTo>
                      <a:pt x="366" y="470"/>
                    </a:lnTo>
                    <a:lnTo>
                      <a:pt x="363" y="469"/>
                    </a:lnTo>
                    <a:lnTo>
                      <a:pt x="361" y="467"/>
                    </a:lnTo>
                    <a:lnTo>
                      <a:pt x="363" y="462"/>
                    </a:lnTo>
                    <a:lnTo>
                      <a:pt x="344" y="464"/>
                    </a:lnTo>
                    <a:lnTo>
                      <a:pt x="341" y="464"/>
                    </a:lnTo>
                    <a:lnTo>
                      <a:pt x="329" y="465"/>
                    </a:lnTo>
                    <a:lnTo>
                      <a:pt x="318" y="465"/>
                    </a:lnTo>
                    <a:lnTo>
                      <a:pt x="277" y="469"/>
                    </a:lnTo>
                    <a:lnTo>
                      <a:pt x="262" y="469"/>
                    </a:lnTo>
                    <a:lnTo>
                      <a:pt x="262" y="469"/>
                    </a:lnTo>
                    <a:lnTo>
                      <a:pt x="235" y="470"/>
                    </a:lnTo>
                    <a:lnTo>
                      <a:pt x="223" y="472"/>
                    </a:lnTo>
                    <a:lnTo>
                      <a:pt x="199" y="472"/>
                    </a:lnTo>
                    <a:lnTo>
                      <a:pt x="192" y="474"/>
                    </a:lnTo>
                    <a:lnTo>
                      <a:pt x="171" y="474"/>
                    </a:lnTo>
                    <a:lnTo>
                      <a:pt x="163" y="475"/>
                    </a:lnTo>
                    <a:lnTo>
                      <a:pt x="118" y="479"/>
                    </a:lnTo>
                    <a:lnTo>
                      <a:pt x="118" y="479"/>
                    </a:lnTo>
                    <a:lnTo>
                      <a:pt x="117" y="475"/>
                    </a:lnTo>
                    <a:lnTo>
                      <a:pt x="113" y="474"/>
                    </a:lnTo>
                    <a:lnTo>
                      <a:pt x="112" y="472"/>
                    </a:lnTo>
                    <a:lnTo>
                      <a:pt x="112" y="470"/>
                    </a:lnTo>
                    <a:lnTo>
                      <a:pt x="112" y="465"/>
                    </a:lnTo>
                    <a:lnTo>
                      <a:pt x="110" y="460"/>
                    </a:lnTo>
                    <a:lnTo>
                      <a:pt x="106" y="457"/>
                    </a:lnTo>
                    <a:lnTo>
                      <a:pt x="105" y="453"/>
                    </a:lnTo>
                    <a:lnTo>
                      <a:pt x="103" y="452"/>
                    </a:lnTo>
                    <a:lnTo>
                      <a:pt x="103" y="450"/>
                    </a:lnTo>
                    <a:lnTo>
                      <a:pt x="100" y="441"/>
                    </a:lnTo>
                    <a:lnTo>
                      <a:pt x="98" y="436"/>
                    </a:lnTo>
                    <a:lnTo>
                      <a:pt x="94" y="433"/>
                    </a:lnTo>
                    <a:lnTo>
                      <a:pt x="91" y="433"/>
                    </a:lnTo>
                    <a:lnTo>
                      <a:pt x="91" y="429"/>
                    </a:lnTo>
                    <a:lnTo>
                      <a:pt x="91" y="426"/>
                    </a:lnTo>
                    <a:lnTo>
                      <a:pt x="89" y="421"/>
                    </a:lnTo>
                    <a:lnTo>
                      <a:pt x="91" y="417"/>
                    </a:lnTo>
                    <a:lnTo>
                      <a:pt x="91" y="414"/>
                    </a:lnTo>
                    <a:lnTo>
                      <a:pt x="89" y="411"/>
                    </a:lnTo>
                    <a:lnTo>
                      <a:pt x="91" y="404"/>
                    </a:lnTo>
                    <a:lnTo>
                      <a:pt x="91" y="399"/>
                    </a:lnTo>
                    <a:lnTo>
                      <a:pt x="93" y="395"/>
                    </a:lnTo>
                    <a:lnTo>
                      <a:pt x="91" y="390"/>
                    </a:lnTo>
                    <a:lnTo>
                      <a:pt x="89" y="383"/>
                    </a:lnTo>
                    <a:lnTo>
                      <a:pt x="84" y="378"/>
                    </a:lnTo>
                    <a:lnTo>
                      <a:pt x="83" y="375"/>
                    </a:lnTo>
                    <a:lnTo>
                      <a:pt x="83" y="373"/>
                    </a:lnTo>
                    <a:lnTo>
                      <a:pt x="81" y="368"/>
                    </a:lnTo>
                    <a:close/>
                    <a:moveTo>
                      <a:pt x="424" y="416"/>
                    </a:moveTo>
                    <a:lnTo>
                      <a:pt x="429" y="409"/>
                    </a:lnTo>
                    <a:lnTo>
                      <a:pt x="431" y="412"/>
                    </a:lnTo>
                    <a:lnTo>
                      <a:pt x="429" y="436"/>
                    </a:lnTo>
                    <a:lnTo>
                      <a:pt x="428" y="434"/>
                    </a:lnTo>
                    <a:lnTo>
                      <a:pt x="426" y="421"/>
                    </a:lnTo>
                    <a:lnTo>
                      <a:pt x="423" y="419"/>
                    </a:lnTo>
                    <a:lnTo>
                      <a:pt x="424" y="416"/>
                    </a:lnTo>
                    <a:close/>
                  </a:path>
                </a:pathLst>
              </a:custGeom>
              <a:solidFill>
                <a:sysClr val="window" lastClr="FFFFFF">
                  <a:lumMod val="85000"/>
                </a:sysClr>
              </a:solidFill>
              <a:ln w="6350" cap="flat" cmpd="sng">
                <a:solidFill>
                  <a:sysClr val="window" lastClr="FFFFFF"/>
                </a:solidFill>
                <a:prstDash val="solid"/>
                <a:round/>
                <a:headEnd type="none" w="med" len="med"/>
                <a:tailEnd type="none" w="med" len="med"/>
              </a:ln>
              <a:effectLst/>
            </p:spPr>
            <p:txBody>
              <a:bodyPr lIns="33338" tIns="33338" rIns="33338" bIns="33338"/>
              <a:lstStyle/>
              <a:p>
                <a:pPr defTabSz="685800"/>
                <a:endParaRPr lang="en-US" sz="1200" kern="0" dirty="0">
                  <a:solidFill>
                    <a:srgbClr val="000000"/>
                  </a:solidFill>
                  <a:latin typeface="Arial" panose="020B0604020202020204"/>
                </a:endParaRPr>
              </a:p>
            </p:txBody>
          </p:sp>
          <p:sp>
            <p:nvSpPr>
              <p:cNvPr id="290" name="Freeform 50">
                <a:extLst>
                  <a:ext uri="{FF2B5EF4-FFF2-40B4-BE49-F238E27FC236}">
                    <a16:creationId xmlns:a16="http://schemas.microsoft.com/office/drawing/2014/main" id="{53EA023C-26C2-259C-82C3-63A4EA7F96CB}"/>
                  </a:ext>
                </a:extLst>
              </p:cNvPr>
              <p:cNvSpPr>
                <a:spLocks noEditPoints="1"/>
              </p:cNvSpPr>
              <p:nvPr/>
            </p:nvSpPr>
            <p:spPr bwMode="gray">
              <a:xfrm>
                <a:off x="7044352" y="4265000"/>
                <a:ext cx="690803" cy="523336"/>
              </a:xfrm>
              <a:custGeom>
                <a:avLst/>
                <a:gdLst/>
                <a:ahLst/>
                <a:cxnLst>
                  <a:cxn ang="0">
                    <a:pos x="158" y="217"/>
                  </a:cxn>
                  <a:cxn ang="0">
                    <a:pos x="154" y="211"/>
                  </a:cxn>
                  <a:cxn ang="0">
                    <a:pos x="151" y="207"/>
                  </a:cxn>
                  <a:cxn ang="0">
                    <a:pos x="146" y="204"/>
                  </a:cxn>
                  <a:cxn ang="0">
                    <a:pos x="142" y="197"/>
                  </a:cxn>
                  <a:cxn ang="0">
                    <a:pos x="142" y="190"/>
                  </a:cxn>
                  <a:cxn ang="0">
                    <a:pos x="132" y="183"/>
                  </a:cxn>
                  <a:cxn ang="0">
                    <a:pos x="120" y="178"/>
                  </a:cxn>
                  <a:cxn ang="0">
                    <a:pos x="108" y="164"/>
                  </a:cxn>
                  <a:cxn ang="0">
                    <a:pos x="100" y="158"/>
                  </a:cxn>
                  <a:cxn ang="0">
                    <a:pos x="84" y="149"/>
                  </a:cxn>
                  <a:cxn ang="0">
                    <a:pos x="76" y="139"/>
                  </a:cxn>
                  <a:cxn ang="0">
                    <a:pos x="59" y="120"/>
                  </a:cxn>
                  <a:cxn ang="0">
                    <a:pos x="50" y="106"/>
                  </a:cxn>
                  <a:cxn ang="0">
                    <a:pos x="35" y="96"/>
                  </a:cxn>
                  <a:cxn ang="0">
                    <a:pos x="23" y="93"/>
                  </a:cxn>
                  <a:cxn ang="0">
                    <a:pos x="11" y="86"/>
                  </a:cxn>
                  <a:cxn ang="0">
                    <a:pos x="0" y="74"/>
                  </a:cxn>
                  <a:cxn ang="0">
                    <a:pos x="6" y="64"/>
                  </a:cxn>
                  <a:cxn ang="0">
                    <a:pos x="7" y="58"/>
                  </a:cxn>
                  <a:cxn ang="0">
                    <a:pos x="11" y="55"/>
                  </a:cxn>
                  <a:cxn ang="0">
                    <a:pos x="16" y="50"/>
                  </a:cxn>
                  <a:cxn ang="0">
                    <a:pos x="16" y="47"/>
                  </a:cxn>
                  <a:cxn ang="0">
                    <a:pos x="24" y="38"/>
                  </a:cxn>
                  <a:cxn ang="0">
                    <a:pos x="52" y="26"/>
                  </a:cxn>
                  <a:cxn ang="0">
                    <a:pos x="65" y="19"/>
                  </a:cxn>
                  <a:cxn ang="0">
                    <a:pos x="77" y="14"/>
                  </a:cxn>
                  <a:cxn ang="0">
                    <a:pos x="86" y="11"/>
                  </a:cxn>
                  <a:cxn ang="0">
                    <a:pos x="130" y="6"/>
                  </a:cxn>
                  <a:cxn ang="0">
                    <a:pos x="192" y="2"/>
                  </a:cxn>
                  <a:cxn ang="0">
                    <a:pos x="204" y="4"/>
                  </a:cxn>
                  <a:cxn ang="0">
                    <a:pos x="219" y="33"/>
                  </a:cxn>
                  <a:cxn ang="0">
                    <a:pos x="315" y="17"/>
                  </a:cxn>
                  <a:cxn ang="0">
                    <a:pos x="378" y="60"/>
                  </a:cxn>
                  <a:cxn ang="0">
                    <a:pos x="429" y="101"/>
                  </a:cxn>
                  <a:cxn ang="0">
                    <a:pos x="390" y="166"/>
                  </a:cxn>
                  <a:cxn ang="0">
                    <a:pos x="387" y="187"/>
                  </a:cxn>
                  <a:cxn ang="0">
                    <a:pos x="373" y="204"/>
                  </a:cxn>
                  <a:cxn ang="0">
                    <a:pos x="358" y="217"/>
                  </a:cxn>
                  <a:cxn ang="0">
                    <a:pos x="332" y="228"/>
                  </a:cxn>
                  <a:cxn ang="0">
                    <a:pos x="335" y="240"/>
                  </a:cxn>
                  <a:cxn ang="0">
                    <a:pos x="305" y="270"/>
                  </a:cxn>
                  <a:cxn ang="0">
                    <a:pos x="294" y="272"/>
                  </a:cxn>
                  <a:cxn ang="0">
                    <a:pos x="272" y="274"/>
                  </a:cxn>
                  <a:cxn ang="0">
                    <a:pos x="293" y="293"/>
                  </a:cxn>
                  <a:cxn ang="0">
                    <a:pos x="259" y="281"/>
                  </a:cxn>
                  <a:cxn ang="0">
                    <a:pos x="259" y="289"/>
                  </a:cxn>
                  <a:cxn ang="0">
                    <a:pos x="236" y="323"/>
                  </a:cxn>
                  <a:cxn ang="0">
                    <a:pos x="233" y="306"/>
                  </a:cxn>
                  <a:cxn ang="0">
                    <a:pos x="228" y="298"/>
                  </a:cxn>
                  <a:cxn ang="0">
                    <a:pos x="219" y="282"/>
                  </a:cxn>
                  <a:cxn ang="0">
                    <a:pos x="209" y="279"/>
                  </a:cxn>
                  <a:cxn ang="0">
                    <a:pos x="206" y="277"/>
                  </a:cxn>
                  <a:cxn ang="0">
                    <a:pos x="200" y="265"/>
                  </a:cxn>
                  <a:cxn ang="0">
                    <a:pos x="199" y="257"/>
                  </a:cxn>
                  <a:cxn ang="0">
                    <a:pos x="197" y="252"/>
                  </a:cxn>
                  <a:cxn ang="0">
                    <a:pos x="194" y="245"/>
                  </a:cxn>
                  <a:cxn ang="0">
                    <a:pos x="188" y="240"/>
                  </a:cxn>
                  <a:cxn ang="0">
                    <a:pos x="183" y="231"/>
                  </a:cxn>
                  <a:cxn ang="0">
                    <a:pos x="168" y="224"/>
                  </a:cxn>
                  <a:cxn ang="0">
                    <a:pos x="265" y="303"/>
                  </a:cxn>
                  <a:cxn ang="0">
                    <a:pos x="265" y="303"/>
                  </a:cxn>
                </a:cxnLst>
                <a:rect l="0" t="0" r="r" b="b"/>
                <a:pathLst>
                  <a:path w="429" h="325">
                    <a:moveTo>
                      <a:pt x="163" y="217"/>
                    </a:moveTo>
                    <a:lnTo>
                      <a:pt x="161" y="216"/>
                    </a:lnTo>
                    <a:lnTo>
                      <a:pt x="159" y="216"/>
                    </a:lnTo>
                    <a:lnTo>
                      <a:pt x="158" y="217"/>
                    </a:lnTo>
                    <a:lnTo>
                      <a:pt x="158" y="216"/>
                    </a:lnTo>
                    <a:lnTo>
                      <a:pt x="153" y="214"/>
                    </a:lnTo>
                    <a:lnTo>
                      <a:pt x="154" y="212"/>
                    </a:lnTo>
                    <a:lnTo>
                      <a:pt x="154" y="211"/>
                    </a:lnTo>
                    <a:lnTo>
                      <a:pt x="154" y="211"/>
                    </a:lnTo>
                    <a:lnTo>
                      <a:pt x="151" y="209"/>
                    </a:lnTo>
                    <a:lnTo>
                      <a:pt x="153" y="207"/>
                    </a:lnTo>
                    <a:lnTo>
                      <a:pt x="151" y="207"/>
                    </a:lnTo>
                    <a:lnTo>
                      <a:pt x="151" y="207"/>
                    </a:lnTo>
                    <a:lnTo>
                      <a:pt x="147" y="205"/>
                    </a:lnTo>
                    <a:lnTo>
                      <a:pt x="146" y="205"/>
                    </a:lnTo>
                    <a:lnTo>
                      <a:pt x="146" y="204"/>
                    </a:lnTo>
                    <a:lnTo>
                      <a:pt x="144" y="204"/>
                    </a:lnTo>
                    <a:lnTo>
                      <a:pt x="142" y="200"/>
                    </a:lnTo>
                    <a:lnTo>
                      <a:pt x="144" y="200"/>
                    </a:lnTo>
                    <a:lnTo>
                      <a:pt x="142" y="197"/>
                    </a:lnTo>
                    <a:lnTo>
                      <a:pt x="146" y="197"/>
                    </a:lnTo>
                    <a:lnTo>
                      <a:pt x="144" y="194"/>
                    </a:lnTo>
                    <a:lnTo>
                      <a:pt x="144" y="192"/>
                    </a:lnTo>
                    <a:lnTo>
                      <a:pt x="142" y="190"/>
                    </a:lnTo>
                    <a:lnTo>
                      <a:pt x="137" y="188"/>
                    </a:lnTo>
                    <a:lnTo>
                      <a:pt x="135" y="187"/>
                    </a:lnTo>
                    <a:lnTo>
                      <a:pt x="134" y="185"/>
                    </a:lnTo>
                    <a:lnTo>
                      <a:pt x="132" y="183"/>
                    </a:lnTo>
                    <a:lnTo>
                      <a:pt x="129" y="182"/>
                    </a:lnTo>
                    <a:lnTo>
                      <a:pt x="125" y="180"/>
                    </a:lnTo>
                    <a:lnTo>
                      <a:pt x="122" y="180"/>
                    </a:lnTo>
                    <a:lnTo>
                      <a:pt x="120" y="178"/>
                    </a:lnTo>
                    <a:lnTo>
                      <a:pt x="117" y="178"/>
                    </a:lnTo>
                    <a:lnTo>
                      <a:pt x="115" y="171"/>
                    </a:lnTo>
                    <a:lnTo>
                      <a:pt x="113" y="171"/>
                    </a:lnTo>
                    <a:lnTo>
                      <a:pt x="108" y="164"/>
                    </a:lnTo>
                    <a:lnTo>
                      <a:pt x="105" y="163"/>
                    </a:lnTo>
                    <a:lnTo>
                      <a:pt x="105" y="159"/>
                    </a:lnTo>
                    <a:lnTo>
                      <a:pt x="100" y="158"/>
                    </a:lnTo>
                    <a:lnTo>
                      <a:pt x="100" y="158"/>
                    </a:lnTo>
                    <a:lnTo>
                      <a:pt x="96" y="156"/>
                    </a:lnTo>
                    <a:lnTo>
                      <a:pt x="93" y="156"/>
                    </a:lnTo>
                    <a:lnTo>
                      <a:pt x="89" y="154"/>
                    </a:lnTo>
                    <a:lnTo>
                      <a:pt x="84" y="149"/>
                    </a:lnTo>
                    <a:lnTo>
                      <a:pt x="79" y="147"/>
                    </a:lnTo>
                    <a:lnTo>
                      <a:pt x="79" y="146"/>
                    </a:lnTo>
                    <a:lnTo>
                      <a:pt x="76" y="141"/>
                    </a:lnTo>
                    <a:lnTo>
                      <a:pt x="76" y="139"/>
                    </a:lnTo>
                    <a:lnTo>
                      <a:pt x="69" y="132"/>
                    </a:lnTo>
                    <a:lnTo>
                      <a:pt x="62" y="127"/>
                    </a:lnTo>
                    <a:lnTo>
                      <a:pt x="60" y="123"/>
                    </a:lnTo>
                    <a:lnTo>
                      <a:pt x="59" y="120"/>
                    </a:lnTo>
                    <a:lnTo>
                      <a:pt x="57" y="115"/>
                    </a:lnTo>
                    <a:lnTo>
                      <a:pt x="55" y="115"/>
                    </a:lnTo>
                    <a:lnTo>
                      <a:pt x="52" y="110"/>
                    </a:lnTo>
                    <a:lnTo>
                      <a:pt x="50" y="106"/>
                    </a:lnTo>
                    <a:lnTo>
                      <a:pt x="48" y="101"/>
                    </a:lnTo>
                    <a:lnTo>
                      <a:pt x="45" y="98"/>
                    </a:lnTo>
                    <a:lnTo>
                      <a:pt x="41" y="96"/>
                    </a:lnTo>
                    <a:lnTo>
                      <a:pt x="35" y="96"/>
                    </a:lnTo>
                    <a:lnTo>
                      <a:pt x="33" y="98"/>
                    </a:lnTo>
                    <a:lnTo>
                      <a:pt x="30" y="96"/>
                    </a:lnTo>
                    <a:lnTo>
                      <a:pt x="26" y="93"/>
                    </a:lnTo>
                    <a:lnTo>
                      <a:pt x="23" y="93"/>
                    </a:lnTo>
                    <a:lnTo>
                      <a:pt x="21" y="89"/>
                    </a:lnTo>
                    <a:lnTo>
                      <a:pt x="19" y="88"/>
                    </a:lnTo>
                    <a:lnTo>
                      <a:pt x="18" y="86"/>
                    </a:lnTo>
                    <a:lnTo>
                      <a:pt x="11" y="86"/>
                    </a:lnTo>
                    <a:lnTo>
                      <a:pt x="6" y="81"/>
                    </a:lnTo>
                    <a:lnTo>
                      <a:pt x="0" y="79"/>
                    </a:lnTo>
                    <a:lnTo>
                      <a:pt x="0" y="76"/>
                    </a:lnTo>
                    <a:lnTo>
                      <a:pt x="0" y="74"/>
                    </a:lnTo>
                    <a:lnTo>
                      <a:pt x="2" y="70"/>
                    </a:lnTo>
                    <a:lnTo>
                      <a:pt x="0" y="67"/>
                    </a:lnTo>
                    <a:lnTo>
                      <a:pt x="2" y="65"/>
                    </a:lnTo>
                    <a:lnTo>
                      <a:pt x="6" y="64"/>
                    </a:lnTo>
                    <a:lnTo>
                      <a:pt x="6" y="62"/>
                    </a:lnTo>
                    <a:lnTo>
                      <a:pt x="7" y="60"/>
                    </a:lnTo>
                    <a:lnTo>
                      <a:pt x="7" y="60"/>
                    </a:lnTo>
                    <a:lnTo>
                      <a:pt x="7" y="58"/>
                    </a:lnTo>
                    <a:lnTo>
                      <a:pt x="7" y="57"/>
                    </a:lnTo>
                    <a:lnTo>
                      <a:pt x="7" y="57"/>
                    </a:lnTo>
                    <a:lnTo>
                      <a:pt x="9" y="55"/>
                    </a:lnTo>
                    <a:lnTo>
                      <a:pt x="11" y="55"/>
                    </a:lnTo>
                    <a:lnTo>
                      <a:pt x="11" y="53"/>
                    </a:lnTo>
                    <a:lnTo>
                      <a:pt x="14" y="52"/>
                    </a:lnTo>
                    <a:lnTo>
                      <a:pt x="14" y="50"/>
                    </a:lnTo>
                    <a:lnTo>
                      <a:pt x="16" y="50"/>
                    </a:lnTo>
                    <a:lnTo>
                      <a:pt x="16" y="48"/>
                    </a:lnTo>
                    <a:lnTo>
                      <a:pt x="18" y="48"/>
                    </a:lnTo>
                    <a:lnTo>
                      <a:pt x="16" y="47"/>
                    </a:lnTo>
                    <a:lnTo>
                      <a:pt x="16" y="47"/>
                    </a:lnTo>
                    <a:lnTo>
                      <a:pt x="16" y="47"/>
                    </a:lnTo>
                    <a:lnTo>
                      <a:pt x="18" y="43"/>
                    </a:lnTo>
                    <a:lnTo>
                      <a:pt x="18" y="41"/>
                    </a:lnTo>
                    <a:lnTo>
                      <a:pt x="24" y="38"/>
                    </a:lnTo>
                    <a:lnTo>
                      <a:pt x="35" y="33"/>
                    </a:lnTo>
                    <a:lnTo>
                      <a:pt x="45" y="29"/>
                    </a:lnTo>
                    <a:lnTo>
                      <a:pt x="50" y="28"/>
                    </a:lnTo>
                    <a:lnTo>
                      <a:pt x="52" y="26"/>
                    </a:lnTo>
                    <a:lnTo>
                      <a:pt x="52" y="24"/>
                    </a:lnTo>
                    <a:lnTo>
                      <a:pt x="53" y="24"/>
                    </a:lnTo>
                    <a:lnTo>
                      <a:pt x="60" y="19"/>
                    </a:lnTo>
                    <a:lnTo>
                      <a:pt x="65" y="19"/>
                    </a:lnTo>
                    <a:lnTo>
                      <a:pt x="69" y="16"/>
                    </a:lnTo>
                    <a:lnTo>
                      <a:pt x="72" y="16"/>
                    </a:lnTo>
                    <a:lnTo>
                      <a:pt x="76" y="11"/>
                    </a:lnTo>
                    <a:lnTo>
                      <a:pt x="77" y="14"/>
                    </a:lnTo>
                    <a:lnTo>
                      <a:pt x="79" y="14"/>
                    </a:lnTo>
                    <a:lnTo>
                      <a:pt x="79" y="12"/>
                    </a:lnTo>
                    <a:lnTo>
                      <a:pt x="82" y="12"/>
                    </a:lnTo>
                    <a:lnTo>
                      <a:pt x="86" y="11"/>
                    </a:lnTo>
                    <a:lnTo>
                      <a:pt x="91" y="11"/>
                    </a:lnTo>
                    <a:lnTo>
                      <a:pt x="112" y="9"/>
                    </a:lnTo>
                    <a:lnTo>
                      <a:pt x="120" y="7"/>
                    </a:lnTo>
                    <a:lnTo>
                      <a:pt x="130" y="6"/>
                    </a:lnTo>
                    <a:lnTo>
                      <a:pt x="165" y="2"/>
                    </a:lnTo>
                    <a:lnTo>
                      <a:pt x="168" y="2"/>
                    </a:lnTo>
                    <a:lnTo>
                      <a:pt x="192" y="0"/>
                    </a:lnTo>
                    <a:lnTo>
                      <a:pt x="192" y="2"/>
                    </a:lnTo>
                    <a:lnTo>
                      <a:pt x="195" y="4"/>
                    </a:lnTo>
                    <a:lnTo>
                      <a:pt x="192" y="9"/>
                    </a:lnTo>
                    <a:lnTo>
                      <a:pt x="195" y="12"/>
                    </a:lnTo>
                    <a:lnTo>
                      <a:pt x="204" y="4"/>
                    </a:lnTo>
                    <a:lnTo>
                      <a:pt x="207" y="7"/>
                    </a:lnTo>
                    <a:lnTo>
                      <a:pt x="212" y="12"/>
                    </a:lnTo>
                    <a:lnTo>
                      <a:pt x="218" y="19"/>
                    </a:lnTo>
                    <a:lnTo>
                      <a:pt x="219" y="33"/>
                    </a:lnTo>
                    <a:lnTo>
                      <a:pt x="240" y="29"/>
                    </a:lnTo>
                    <a:lnTo>
                      <a:pt x="260" y="26"/>
                    </a:lnTo>
                    <a:lnTo>
                      <a:pt x="294" y="21"/>
                    </a:lnTo>
                    <a:lnTo>
                      <a:pt x="315" y="17"/>
                    </a:lnTo>
                    <a:lnTo>
                      <a:pt x="317" y="17"/>
                    </a:lnTo>
                    <a:lnTo>
                      <a:pt x="339" y="31"/>
                    </a:lnTo>
                    <a:lnTo>
                      <a:pt x="339" y="33"/>
                    </a:lnTo>
                    <a:lnTo>
                      <a:pt x="378" y="60"/>
                    </a:lnTo>
                    <a:lnTo>
                      <a:pt x="421" y="93"/>
                    </a:lnTo>
                    <a:lnTo>
                      <a:pt x="429" y="98"/>
                    </a:lnTo>
                    <a:lnTo>
                      <a:pt x="426" y="100"/>
                    </a:lnTo>
                    <a:lnTo>
                      <a:pt x="429" y="101"/>
                    </a:lnTo>
                    <a:lnTo>
                      <a:pt x="407" y="120"/>
                    </a:lnTo>
                    <a:lnTo>
                      <a:pt x="399" y="137"/>
                    </a:lnTo>
                    <a:lnTo>
                      <a:pt x="390" y="154"/>
                    </a:lnTo>
                    <a:lnTo>
                      <a:pt x="390" y="166"/>
                    </a:lnTo>
                    <a:lnTo>
                      <a:pt x="388" y="164"/>
                    </a:lnTo>
                    <a:lnTo>
                      <a:pt x="380" y="171"/>
                    </a:lnTo>
                    <a:lnTo>
                      <a:pt x="388" y="182"/>
                    </a:lnTo>
                    <a:lnTo>
                      <a:pt x="387" y="187"/>
                    </a:lnTo>
                    <a:lnTo>
                      <a:pt x="375" y="187"/>
                    </a:lnTo>
                    <a:lnTo>
                      <a:pt x="380" y="188"/>
                    </a:lnTo>
                    <a:lnTo>
                      <a:pt x="382" y="192"/>
                    </a:lnTo>
                    <a:lnTo>
                      <a:pt x="373" y="204"/>
                    </a:lnTo>
                    <a:lnTo>
                      <a:pt x="358" y="205"/>
                    </a:lnTo>
                    <a:lnTo>
                      <a:pt x="354" y="211"/>
                    </a:lnTo>
                    <a:lnTo>
                      <a:pt x="359" y="216"/>
                    </a:lnTo>
                    <a:lnTo>
                      <a:pt x="358" y="217"/>
                    </a:lnTo>
                    <a:lnTo>
                      <a:pt x="346" y="231"/>
                    </a:lnTo>
                    <a:lnTo>
                      <a:pt x="332" y="235"/>
                    </a:lnTo>
                    <a:lnTo>
                      <a:pt x="341" y="217"/>
                    </a:lnTo>
                    <a:lnTo>
                      <a:pt x="332" y="228"/>
                    </a:lnTo>
                    <a:lnTo>
                      <a:pt x="329" y="221"/>
                    </a:lnTo>
                    <a:lnTo>
                      <a:pt x="325" y="223"/>
                    </a:lnTo>
                    <a:lnTo>
                      <a:pt x="329" y="233"/>
                    </a:lnTo>
                    <a:lnTo>
                      <a:pt x="335" y="240"/>
                    </a:lnTo>
                    <a:lnTo>
                      <a:pt x="335" y="246"/>
                    </a:lnTo>
                    <a:lnTo>
                      <a:pt x="329" y="255"/>
                    </a:lnTo>
                    <a:lnTo>
                      <a:pt x="310" y="264"/>
                    </a:lnTo>
                    <a:lnTo>
                      <a:pt x="305" y="270"/>
                    </a:lnTo>
                    <a:lnTo>
                      <a:pt x="300" y="270"/>
                    </a:lnTo>
                    <a:lnTo>
                      <a:pt x="293" y="257"/>
                    </a:lnTo>
                    <a:lnTo>
                      <a:pt x="289" y="255"/>
                    </a:lnTo>
                    <a:lnTo>
                      <a:pt x="294" y="272"/>
                    </a:lnTo>
                    <a:lnTo>
                      <a:pt x="288" y="272"/>
                    </a:lnTo>
                    <a:lnTo>
                      <a:pt x="281" y="269"/>
                    </a:lnTo>
                    <a:lnTo>
                      <a:pt x="282" y="274"/>
                    </a:lnTo>
                    <a:lnTo>
                      <a:pt x="272" y="274"/>
                    </a:lnTo>
                    <a:lnTo>
                      <a:pt x="272" y="276"/>
                    </a:lnTo>
                    <a:lnTo>
                      <a:pt x="288" y="281"/>
                    </a:lnTo>
                    <a:lnTo>
                      <a:pt x="293" y="286"/>
                    </a:lnTo>
                    <a:lnTo>
                      <a:pt x="293" y="293"/>
                    </a:lnTo>
                    <a:lnTo>
                      <a:pt x="279" y="299"/>
                    </a:lnTo>
                    <a:lnTo>
                      <a:pt x="274" y="299"/>
                    </a:lnTo>
                    <a:lnTo>
                      <a:pt x="267" y="293"/>
                    </a:lnTo>
                    <a:lnTo>
                      <a:pt x="259" y="281"/>
                    </a:lnTo>
                    <a:lnTo>
                      <a:pt x="260" y="277"/>
                    </a:lnTo>
                    <a:lnTo>
                      <a:pt x="255" y="277"/>
                    </a:lnTo>
                    <a:lnTo>
                      <a:pt x="252" y="276"/>
                    </a:lnTo>
                    <a:lnTo>
                      <a:pt x="259" y="289"/>
                    </a:lnTo>
                    <a:lnTo>
                      <a:pt x="265" y="305"/>
                    </a:lnTo>
                    <a:lnTo>
                      <a:pt x="259" y="325"/>
                    </a:lnTo>
                    <a:lnTo>
                      <a:pt x="238" y="325"/>
                    </a:lnTo>
                    <a:lnTo>
                      <a:pt x="236" y="323"/>
                    </a:lnTo>
                    <a:lnTo>
                      <a:pt x="236" y="315"/>
                    </a:lnTo>
                    <a:lnTo>
                      <a:pt x="233" y="313"/>
                    </a:lnTo>
                    <a:lnTo>
                      <a:pt x="231" y="310"/>
                    </a:lnTo>
                    <a:lnTo>
                      <a:pt x="233" y="306"/>
                    </a:lnTo>
                    <a:lnTo>
                      <a:pt x="233" y="301"/>
                    </a:lnTo>
                    <a:lnTo>
                      <a:pt x="231" y="299"/>
                    </a:lnTo>
                    <a:lnTo>
                      <a:pt x="229" y="301"/>
                    </a:lnTo>
                    <a:lnTo>
                      <a:pt x="228" y="298"/>
                    </a:lnTo>
                    <a:lnTo>
                      <a:pt x="228" y="296"/>
                    </a:lnTo>
                    <a:lnTo>
                      <a:pt x="224" y="293"/>
                    </a:lnTo>
                    <a:lnTo>
                      <a:pt x="224" y="287"/>
                    </a:lnTo>
                    <a:lnTo>
                      <a:pt x="219" y="282"/>
                    </a:lnTo>
                    <a:lnTo>
                      <a:pt x="216" y="281"/>
                    </a:lnTo>
                    <a:lnTo>
                      <a:pt x="216" y="279"/>
                    </a:lnTo>
                    <a:lnTo>
                      <a:pt x="214" y="279"/>
                    </a:lnTo>
                    <a:lnTo>
                      <a:pt x="209" y="279"/>
                    </a:lnTo>
                    <a:lnTo>
                      <a:pt x="209" y="277"/>
                    </a:lnTo>
                    <a:lnTo>
                      <a:pt x="207" y="277"/>
                    </a:lnTo>
                    <a:lnTo>
                      <a:pt x="207" y="277"/>
                    </a:lnTo>
                    <a:lnTo>
                      <a:pt x="206" y="277"/>
                    </a:lnTo>
                    <a:lnTo>
                      <a:pt x="202" y="274"/>
                    </a:lnTo>
                    <a:lnTo>
                      <a:pt x="202" y="270"/>
                    </a:lnTo>
                    <a:lnTo>
                      <a:pt x="202" y="267"/>
                    </a:lnTo>
                    <a:lnTo>
                      <a:pt x="200" y="265"/>
                    </a:lnTo>
                    <a:lnTo>
                      <a:pt x="200" y="262"/>
                    </a:lnTo>
                    <a:lnTo>
                      <a:pt x="199" y="260"/>
                    </a:lnTo>
                    <a:lnTo>
                      <a:pt x="200" y="260"/>
                    </a:lnTo>
                    <a:lnTo>
                      <a:pt x="199" y="257"/>
                    </a:lnTo>
                    <a:lnTo>
                      <a:pt x="199" y="255"/>
                    </a:lnTo>
                    <a:lnTo>
                      <a:pt x="197" y="253"/>
                    </a:lnTo>
                    <a:lnTo>
                      <a:pt x="197" y="252"/>
                    </a:lnTo>
                    <a:lnTo>
                      <a:pt x="197" y="252"/>
                    </a:lnTo>
                    <a:lnTo>
                      <a:pt x="195" y="252"/>
                    </a:lnTo>
                    <a:lnTo>
                      <a:pt x="194" y="248"/>
                    </a:lnTo>
                    <a:lnTo>
                      <a:pt x="192" y="248"/>
                    </a:lnTo>
                    <a:lnTo>
                      <a:pt x="194" y="245"/>
                    </a:lnTo>
                    <a:lnTo>
                      <a:pt x="192" y="245"/>
                    </a:lnTo>
                    <a:lnTo>
                      <a:pt x="188" y="241"/>
                    </a:lnTo>
                    <a:lnTo>
                      <a:pt x="188" y="240"/>
                    </a:lnTo>
                    <a:lnTo>
                      <a:pt x="188" y="240"/>
                    </a:lnTo>
                    <a:lnTo>
                      <a:pt x="188" y="235"/>
                    </a:lnTo>
                    <a:lnTo>
                      <a:pt x="187" y="235"/>
                    </a:lnTo>
                    <a:lnTo>
                      <a:pt x="185" y="231"/>
                    </a:lnTo>
                    <a:lnTo>
                      <a:pt x="183" y="231"/>
                    </a:lnTo>
                    <a:lnTo>
                      <a:pt x="182" y="229"/>
                    </a:lnTo>
                    <a:lnTo>
                      <a:pt x="178" y="229"/>
                    </a:lnTo>
                    <a:lnTo>
                      <a:pt x="176" y="228"/>
                    </a:lnTo>
                    <a:lnTo>
                      <a:pt x="168" y="224"/>
                    </a:lnTo>
                    <a:lnTo>
                      <a:pt x="165" y="223"/>
                    </a:lnTo>
                    <a:lnTo>
                      <a:pt x="163" y="221"/>
                    </a:lnTo>
                    <a:lnTo>
                      <a:pt x="163" y="217"/>
                    </a:lnTo>
                    <a:close/>
                    <a:moveTo>
                      <a:pt x="265" y="303"/>
                    </a:moveTo>
                    <a:lnTo>
                      <a:pt x="270" y="301"/>
                    </a:lnTo>
                    <a:lnTo>
                      <a:pt x="276" y="306"/>
                    </a:lnTo>
                    <a:lnTo>
                      <a:pt x="264" y="320"/>
                    </a:lnTo>
                    <a:lnTo>
                      <a:pt x="265" y="303"/>
                    </a:lnTo>
                    <a:close/>
                  </a:path>
                </a:pathLst>
              </a:custGeom>
              <a:solidFill>
                <a:sysClr val="window" lastClr="FFFFFF">
                  <a:lumMod val="85000"/>
                </a:sysClr>
              </a:solidFill>
              <a:ln w="19050" cap="flat" cmpd="sng">
                <a:no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91" name="Freeform 51">
                <a:extLst>
                  <a:ext uri="{FF2B5EF4-FFF2-40B4-BE49-F238E27FC236}">
                    <a16:creationId xmlns:a16="http://schemas.microsoft.com/office/drawing/2014/main" id="{51250F10-66F5-863A-38B9-21B4F92286DA}"/>
                  </a:ext>
                </a:extLst>
              </p:cNvPr>
              <p:cNvSpPr>
                <a:spLocks/>
              </p:cNvSpPr>
              <p:nvPr/>
            </p:nvSpPr>
            <p:spPr bwMode="gray">
              <a:xfrm>
                <a:off x="5455025" y="4171604"/>
                <a:ext cx="692412" cy="624781"/>
              </a:xfrm>
              <a:custGeom>
                <a:avLst/>
                <a:gdLst/>
                <a:ahLst/>
                <a:cxnLst>
                  <a:cxn ang="0">
                    <a:pos x="15" y="106"/>
                  </a:cxn>
                  <a:cxn ang="0">
                    <a:pos x="46" y="14"/>
                  </a:cxn>
                  <a:cxn ang="0">
                    <a:pos x="157" y="11"/>
                  </a:cxn>
                  <a:cxn ang="0">
                    <a:pos x="275" y="5"/>
                  </a:cxn>
                  <a:cxn ang="0">
                    <a:pos x="384" y="4"/>
                  </a:cxn>
                  <a:cxn ang="0">
                    <a:pos x="391" y="14"/>
                  </a:cxn>
                  <a:cxn ang="0">
                    <a:pos x="382" y="31"/>
                  </a:cxn>
                  <a:cxn ang="0">
                    <a:pos x="370" y="45"/>
                  </a:cxn>
                  <a:cxn ang="0">
                    <a:pos x="429" y="57"/>
                  </a:cxn>
                  <a:cxn ang="0">
                    <a:pos x="420" y="62"/>
                  </a:cxn>
                  <a:cxn ang="0">
                    <a:pos x="420" y="70"/>
                  </a:cxn>
                  <a:cxn ang="0">
                    <a:pos x="405" y="81"/>
                  </a:cxn>
                  <a:cxn ang="0">
                    <a:pos x="413" y="89"/>
                  </a:cxn>
                  <a:cxn ang="0">
                    <a:pos x="408" y="103"/>
                  </a:cxn>
                  <a:cxn ang="0">
                    <a:pos x="398" y="105"/>
                  </a:cxn>
                  <a:cxn ang="0">
                    <a:pos x="394" y="110"/>
                  </a:cxn>
                  <a:cxn ang="0">
                    <a:pos x="391" y="116"/>
                  </a:cxn>
                  <a:cxn ang="0">
                    <a:pos x="394" y="123"/>
                  </a:cxn>
                  <a:cxn ang="0">
                    <a:pos x="396" y="134"/>
                  </a:cxn>
                  <a:cxn ang="0">
                    <a:pos x="391" y="146"/>
                  </a:cxn>
                  <a:cxn ang="0">
                    <a:pos x="379" y="161"/>
                  </a:cxn>
                  <a:cxn ang="0">
                    <a:pos x="381" y="175"/>
                  </a:cxn>
                  <a:cxn ang="0">
                    <a:pos x="369" y="180"/>
                  </a:cxn>
                  <a:cxn ang="0">
                    <a:pos x="367" y="181"/>
                  </a:cxn>
                  <a:cxn ang="0">
                    <a:pos x="362" y="190"/>
                  </a:cxn>
                  <a:cxn ang="0">
                    <a:pos x="360" y="193"/>
                  </a:cxn>
                  <a:cxn ang="0">
                    <a:pos x="360" y="200"/>
                  </a:cxn>
                  <a:cxn ang="0">
                    <a:pos x="362" y="210"/>
                  </a:cxn>
                  <a:cxn ang="0">
                    <a:pos x="359" y="224"/>
                  </a:cxn>
                  <a:cxn ang="0">
                    <a:pos x="350" y="233"/>
                  </a:cxn>
                  <a:cxn ang="0">
                    <a:pos x="340" y="240"/>
                  </a:cxn>
                  <a:cxn ang="0">
                    <a:pos x="328" y="246"/>
                  </a:cxn>
                  <a:cxn ang="0">
                    <a:pos x="329" y="252"/>
                  </a:cxn>
                  <a:cxn ang="0">
                    <a:pos x="328" y="269"/>
                  </a:cxn>
                  <a:cxn ang="0">
                    <a:pos x="324" y="275"/>
                  </a:cxn>
                  <a:cxn ang="0">
                    <a:pos x="323" y="279"/>
                  </a:cxn>
                  <a:cxn ang="0">
                    <a:pos x="326" y="298"/>
                  </a:cxn>
                  <a:cxn ang="0">
                    <a:pos x="312" y="298"/>
                  </a:cxn>
                  <a:cxn ang="0">
                    <a:pos x="323" y="306"/>
                  </a:cxn>
                  <a:cxn ang="0">
                    <a:pos x="307" y="310"/>
                  </a:cxn>
                  <a:cxn ang="0">
                    <a:pos x="306" y="322"/>
                  </a:cxn>
                  <a:cxn ang="0">
                    <a:pos x="307" y="332"/>
                  </a:cxn>
                  <a:cxn ang="0">
                    <a:pos x="316" y="328"/>
                  </a:cxn>
                  <a:cxn ang="0">
                    <a:pos x="311" y="339"/>
                  </a:cxn>
                  <a:cxn ang="0">
                    <a:pos x="321" y="334"/>
                  </a:cxn>
                  <a:cxn ang="0">
                    <a:pos x="319" y="354"/>
                  </a:cxn>
                  <a:cxn ang="0">
                    <a:pos x="321" y="363"/>
                  </a:cxn>
                  <a:cxn ang="0">
                    <a:pos x="316" y="371"/>
                  </a:cxn>
                  <a:cxn ang="0">
                    <a:pos x="307" y="380"/>
                  </a:cxn>
                  <a:cxn ang="0">
                    <a:pos x="129" y="387"/>
                  </a:cxn>
                  <a:cxn ang="0">
                    <a:pos x="56" y="330"/>
                  </a:cxn>
                  <a:cxn ang="0">
                    <a:pos x="41" y="327"/>
                  </a:cxn>
                  <a:cxn ang="0">
                    <a:pos x="35" y="327"/>
                  </a:cxn>
                  <a:cxn ang="0">
                    <a:pos x="25" y="330"/>
                  </a:cxn>
                  <a:cxn ang="0">
                    <a:pos x="22" y="327"/>
                  </a:cxn>
                  <a:cxn ang="0">
                    <a:pos x="17" y="289"/>
                  </a:cxn>
                </a:cxnLst>
                <a:rect l="0" t="0" r="r" b="b"/>
                <a:pathLst>
                  <a:path w="430" h="388">
                    <a:moveTo>
                      <a:pt x="18" y="262"/>
                    </a:moveTo>
                    <a:lnTo>
                      <a:pt x="18" y="228"/>
                    </a:lnTo>
                    <a:lnTo>
                      <a:pt x="18" y="204"/>
                    </a:lnTo>
                    <a:lnTo>
                      <a:pt x="18" y="183"/>
                    </a:lnTo>
                    <a:lnTo>
                      <a:pt x="18" y="132"/>
                    </a:lnTo>
                    <a:lnTo>
                      <a:pt x="15" y="106"/>
                    </a:lnTo>
                    <a:lnTo>
                      <a:pt x="13" y="93"/>
                    </a:lnTo>
                    <a:lnTo>
                      <a:pt x="6" y="57"/>
                    </a:lnTo>
                    <a:lnTo>
                      <a:pt x="6" y="50"/>
                    </a:lnTo>
                    <a:lnTo>
                      <a:pt x="1" y="16"/>
                    </a:lnTo>
                    <a:lnTo>
                      <a:pt x="0" y="14"/>
                    </a:lnTo>
                    <a:lnTo>
                      <a:pt x="46" y="14"/>
                    </a:lnTo>
                    <a:lnTo>
                      <a:pt x="65" y="14"/>
                    </a:lnTo>
                    <a:lnTo>
                      <a:pt x="87" y="12"/>
                    </a:lnTo>
                    <a:lnTo>
                      <a:pt x="111" y="12"/>
                    </a:lnTo>
                    <a:lnTo>
                      <a:pt x="112" y="12"/>
                    </a:lnTo>
                    <a:lnTo>
                      <a:pt x="152" y="11"/>
                    </a:lnTo>
                    <a:lnTo>
                      <a:pt x="157" y="11"/>
                    </a:lnTo>
                    <a:lnTo>
                      <a:pt x="179" y="11"/>
                    </a:lnTo>
                    <a:lnTo>
                      <a:pt x="212" y="9"/>
                    </a:lnTo>
                    <a:lnTo>
                      <a:pt x="213" y="9"/>
                    </a:lnTo>
                    <a:lnTo>
                      <a:pt x="251" y="7"/>
                    </a:lnTo>
                    <a:lnTo>
                      <a:pt x="271" y="5"/>
                    </a:lnTo>
                    <a:lnTo>
                      <a:pt x="275" y="5"/>
                    </a:lnTo>
                    <a:lnTo>
                      <a:pt x="299" y="5"/>
                    </a:lnTo>
                    <a:lnTo>
                      <a:pt x="326" y="4"/>
                    </a:lnTo>
                    <a:lnTo>
                      <a:pt x="345" y="2"/>
                    </a:lnTo>
                    <a:lnTo>
                      <a:pt x="376" y="0"/>
                    </a:lnTo>
                    <a:lnTo>
                      <a:pt x="382" y="0"/>
                    </a:lnTo>
                    <a:lnTo>
                      <a:pt x="384" y="4"/>
                    </a:lnTo>
                    <a:lnTo>
                      <a:pt x="386" y="4"/>
                    </a:lnTo>
                    <a:lnTo>
                      <a:pt x="384" y="7"/>
                    </a:lnTo>
                    <a:lnTo>
                      <a:pt x="386" y="9"/>
                    </a:lnTo>
                    <a:lnTo>
                      <a:pt x="389" y="11"/>
                    </a:lnTo>
                    <a:lnTo>
                      <a:pt x="391" y="11"/>
                    </a:lnTo>
                    <a:lnTo>
                      <a:pt x="391" y="14"/>
                    </a:lnTo>
                    <a:lnTo>
                      <a:pt x="391" y="17"/>
                    </a:lnTo>
                    <a:lnTo>
                      <a:pt x="393" y="21"/>
                    </a:lnTo>
                    <a:lnTo>
                      <a:pt x="391" y="23"/>
                    </a:lnTo>
                    <a:lnTo>
                      <a:pt x="388" y="24"/>
                    </a:lnTo>
                    <a:lnTo>
                      <a:pt x="386" y="29"/>
                    </a:lnTo>
                    <a:lnTo>
                      <a:pt x="382" y="31"/>
                    </a:lnTo>
                    <a:lnTo>
                      <a:pt x="379" y="34"/>
                    </a:lnTo>
                    <a:lnTo>
                      <a:pt x="377" y="36"/>
                    </a:lnTo>
                    <a:lnTo>
                      <a:pt x="377" y="38"/>
                    </a:lnTo>
                    <a:lnTo>
                      <a:pt x="376" y="41"/>
                    </a:lnTo>
                    <a:lnTo>
                      <a:pt x="374" y="41"/>
                    </a:lnTo>
                    <a:lnTo>
                      <a:pt x="370" y="45"/>
                    </a:lnTo>
                    <a:lnTo>
                      <a:pt x="365" y="55"/>
                    </a:lnTo>
                    <a:lnTo>
                      <a:pt x="374" y="55"/>
                    </a:lnTo>
                    <a:lnTo>
                      <a:pt x="401" y="52"/>
                    </a:lnTo>
                    <a:lnTo>
                      <a:pt x="422" y="50"/>
                    </a:lnTo>
                    <a:lnTo>
                      <a:pt x="423" y="55"/>
                    </a:lnTo>
                    <a:lnTo>
                      <a:pt x="429" y="57"/>
                    </a:lnTo>
                    <a:lnTo>
                      <a:pt x="430" y="60"/>
                    </a:lnTo>
                    <a:lnTo>
                      <a:pt x="429" y="62"/>
                    </a:lnTo>
                    <a:lnTo>
                      <a:pt x="429" y="62"/>
                    </a:lnTo>
                    <a:lnTo>
                      <a:pt x="423" y="60"/>
                    </a:lnTo>
                    <a:lnTo>
                      <a:pt x="422" y="60"/>
                    </a:lnTo>
                    <a:lnTo>
                      <a:pt x="420" y="62"/>
                    </a:lnTo>
                    <a:lnTo>
                      <a:pt x="420" y="64"/>
                    </a:lnTo>
                    <a:lnTo>
                      <a:pt x="420" y="65"/>
                    </a:lnTo>
                    <a:lnTo>
                      <a:pt x="425" y="67"/>
                    </a:lnTo>
                    <a:lnTo>
                      <a:pt x="425" y="69"/>
                    </a:lnTo>
                    <a:lnTo>
                      <a:pt x="422" y="72"/>
                    </a:lnTo>
                    <a:lnTo>
                      <a:pt x="420" y="70"/>
                    </a:lnTo>
                    <a:lnTo>
                      <a:pt x="418" y="72"/>
                    </a:lnTo>
                    <a:lnTo>
                      <a:pt x="417" y="75"/>
                    </a:lnTo>
                    <a:lnTo>
                      <a:pt x="415" y="77"/>
                    </a:lnTo>
                    <a:lnTo>
                      <a:pt x="411" y="79"/>
                    </a:lnTo>
                    <a:lnTo>
                      <a:pt x="408" y="79"/>
                    </a:lnTo>
                    <a:lnTo>
                      <a:pt x="405" y="81"/>
                    </a:lnTo>
                    <a:lnTo>
                      <a:pt x="405" y="82"/>
                    </a:lnTo>
                    <a:lnTo>
                      <a:pt x="406" y="87"/>
                    </a:lnTo>
                    <a:lnTo>
                      <a:pt x="410" y="89"/>
                    </a:lnTo>
                    <a:lnTo>
                      <a:pt x="411" y="87"/>
                    </a:lnTo>
                    <a:lnTo>
                      <a:pt x="413" y="87"/>
                    </a:lnTo>
                    <a:lnTo>
                      <a:pt x="413" y="89"/>
                    </a:lnTo>
                    <a:lnTo>
                      <a:pt x="413" y="91"/>
                    </a:lnTo>
                    <a:lnTo>
                      <a:pt x="411" y="91"/>
                    </a:lnTo>
                    <a:lnTo>
                      <a:pt x="405" y="94"/>
                    </a:lnTo>
                    <a:lnTo>
                      <a:pt x="405" y="98"/>
                    </a:lnTo>
                    <a:lnTo>
                      <a:pt x="408" y="101"/>
                    </a:lnTo>
                    <a:lnTo>
                      <a:pt x="408" y="103"/>
                    </a:lnTo>
                    <a:lnTo>
                      <a:pt x="406" y="103"/>
                    </a:lnTo>
                    <a:lnTo>
                      <a:pt x="405" y="103"/>
                    </a:lnTo>
                    <a:lnTo>
                      <a:pt x="403" y="99"/>
                    </a:lnTo>
                    <a:lnTo>
                      <a:pt x="398" y="101"/>
                    </a:lnTo>
                    <a:lnTo>
                      <a:pt x="398" y="101"/>
                    </a:lnTo>
                    <a:lnTo>
                      <a:pt x="398" y="105"/>
                    </a:lnTo>
                    <a:lnTo>
                      <a:pt x="403" y="111"/>
                    </a:lnTo>
                    <a:lnTo>
                      <a:pt x="398" y="115"/>
                    </a:lnTo>
                    <a:lnTo>
                      <a:pt x="398" y="116"/>
                    </a:lnTo>
                    <a:lnTo>
                      <a:pt x="396" y="115"/>
                    </a:lnTo>
                    <a:lnTo>
                      <a:pt x="396" y="110"/>
                    </a:lnTo>
                    <a:lnTo>
                      <a:pt x="394" y="110"/>
                    </a:lnTo>
                    <a:lnTo>
                      <a:pt x="393" y="110"/>
                    </a:lnTo>
                    <a:lnTo>
                      <a:pt x="391" y="113"/>
                    </a:lnTo>
                    <a:lnTo>
                      <a:pt x="388" y="115"/>
                    </a:lnTo>
                    <a:lnTo>
                      <a:pt x="388" y="120"/>
                    </a:lnTo>
                    <a:lnTo>
                      <a:pt x="391" y="120"/>
                    </a:lnTo>
                    <a:lnTo>
                      <a:pt x="391" y="116"/>
                    </a:lnTo>
                    <a:lnTo>
                      <a:pt x="393" y="115"/>
                    </a:lnTo>
                    <a:lnTo>
                      <a:pt x="394" y="115"/>
                    </a:lnTo>
                    <a:lnTo>
                      <a:pt x="396" y="116"/>
                    </a:lnTo>
                    <a:lnTo>
                      <a:pt x="394" y="120"/>
                    </a:lnTo>
                    <a:lnTo>
                      <a:pt x="394" y="122"/>
                    </a:lnTo>
                    <a:lnTo>
                      <a:pt x="394" y="123"/>
                    </a:lnTo>
                    <a:lnTo>
                      <a:pt x="394" y="127"/>
                    </a:lnTo>
                    <a:lnTo>
                      <a:pt x="389" y="128"/>
                    </a:lnTo>
                    <a:lnTo>
                      <a:pt x="389" y="130"/>
                    </a:lnTo>
                    <a:lnTo>
                      <a:pt x="391" y="132"/>
                    </a:lnTo>
                    <a:lnTo>
                      <a:pt x="394" y="132"/>
                    </a:lnTo>
                    <a:lnTo>
                      <a:pt x="396" y="134"/>
                    </a:lnTo>
                    <a:lnTo>
                      <a:pt x="398" y="137"/>
                    </a:lnTo>
                    <a:lnTo>
                      <a:pt x="398" y="140"/>
                    </a:lnTo>
                    <a:lnTo>
                      <a:pt x="398" y="142"/>
                    </a:lnTo>
                    <a:lnTo>
                      <a:pt x="398" y="144"/>
                    </a:lnTo>
                    <a:lnTo>
                      <a:pt x="398" y="147"/>
                    </a:lnTo>
                    <a:lnTo>
                      <a:pt x="391" y="146"/>
                    </a:lnTo>
                    <a:lnTo>
                      <a:pt x="389" y="147"/>
                    </a:lnTo>
                    <a:lnTo>
                      <a:pt x="389" y="149"/>
                    </a:lnTo>
                    <a:lnTo>
                      <a:pt x="389" y="152"/>
                    </a:lnTo>
                    <a:lnTo>
                      <a:pt x="388" y="156"/>
                    </a:lnTo>
                    <a:lnTo>
                      <a:pt x="379" y="156"/>
                    </a:lnTo>
                    <a:lnTo>
                      <a:pt x="379" y="161"/>
                    </a:lnTo>
                    <a:lnTo>
                      <a:pt x="379" y="164"/>
                    </a:lnTo>
                    <a:lnTo>
                      <a:pt x="384" y="166"/>
                    </a:lnTo>
                    <a:lnTo>
                      <a:pt x="384" y="168"/>
                    </a:lnTo>
                    <a:lnTo>
                      <a:pt x="384" y="169"/>
                    </a:lnTo>
                    <a:lnTo>
                      <a:pt x="382" y="173"/>
                    </a:lnTo>
                    <a:lnTo>
                      <a:pt x="381" y="175"/>
                    </a:lnTo>
                    <a:lnTo>
                      <a:pt x="381" y="176"/>
                    </a:lnTo>
                    <a:lnTo>
                      <a:pt x="381" y="178"/>
                    </a:lnTo>
                    <a:lnTo>
                      <a:pt x="377" y="178"/>
                    </a:lnTo>
                    <a:lnTo>
                      <a:pt x="376" y="176"/>
                    </a:lnTo>
                    <a:lnTo>
                      <a:pt x="370" y="180"/>
                    </a:lnTo>
                    <a:lnTo>
                      <a:pt x="369" y="180"/>
                    </a:lnTo>
                    <a:lnTo>
                      <a:pt x="369" y="180"/>
                    </a:lnTo>
                    <a:lnTo>
                      <a:pt x="369" y="176"/>
                    </a:lnTo>
                    <a:lnTo>
                      <a:pt x="367" y="175"/>
                    </a:lnTo>
                    <a:lnTo>
                      <a:pt x="365" y="175"/>
                    </a:lnTo>
                    <a:lnTo>
                      <a:pt x="365" y="178"/>
                    </a:lnTo>
                    <a:lnTo>
                      <a:pt x="367" y="181"/>
                    </a:lnTo>
                    <a:lnTo>
                      <a:pt x="365" y="183"/>
                    </a:lnTo>
                    <a:lnTo>
                      <a:pt x="367" y="188"/>
                    </a:lnTo>
                    <a:lnTo>
                      <a:pt x="367" y="190"/>
                    </a:lnTo>
                    <a:lnTo>
                      <a:pt x="365" y="192"/>
                    </a:lnTo>
                    <a:lnTo>
                      <a:pt x="364" y="192"/>
                    </a:lnTo>
                    <a:lnTo>
                      <a:pt x="362" y="190"/>
                    </a:lnTo>
                    <a:lnTo>
                      <a:pt x="364" y="188"/>
                    </a:lnTo>
                    <a:lnTo>
                      <a:pt x="364" y="185"/>
                    </a:lnTo>
                    <a:lnTo>
                      <a:pt x="362" y="183"/>
                    </a:lnTo>
                    <a:lnTo>
                      <a:pt x="360" y="183"/>
                    </a:lnTo>
                    <a:lnTo>
                      <a:pt x="359" y="185"/>
                    </a:lnTo>
                    <a:lnTo>
                      <a:pt x="360" y="193"/>
                    </a:lnTo>
                    <a:lnTo>
                      <a:pt x="362" y="195"/>
                    </a:lnTo>
                    <a:lnTo>
                      <a:pt x="365" y="193"/>
                    </a:lnTo>
                    <a:lnTo>
                      <a:pt x="367" y="197"/>
                    </a:lnTo>
                    <a:lnTo>
                      <a:pt x="364" y="202"/>
                    </a:lnTo>
                    <a:lnTo>
                      <a:pt x="360" y="202"/>
                    </a:lnTo>
                    <a:lnTo>
                      <a:pt x="360" y="200"/>
                    </a:lnTo>
                    <a:lnTo>
                      <a:pt x="360" y="197"/>
                    </a:lnTo>
                    <a:lnTo>
                      <a:pt x="359" y="195"/>
                    </a:lnTo>
                    <a:lnTo>
                      <a:pt x="357" y="200"/>
                    </a:lnTo>
                    <a:lnTo>
                      <a:pt x="357" y="204"/>
                    </a:lnTo>
                    <a:lnTo>
                      <a:pt x="357" y="205"/>
                    </a:lnTo>
                    <a:lnTo>
                      <a:pt x="362" y="210"/>
                    </a:lnTo>
                    <a:lnTo>
                      <a:pt x="362" y="212"/>
                    </a:lnTo>
                    <a:lnTo>
                      <a:pt x="359" y="214"/>
                    </a:lnTo>
                    <a:lnTo>
                      <a:pt x="357" y="214"/>
                    </a:lnTo>
                    <a:lnTo>
                      <a:pt x="357" y="217"/>
                    </a:lnTo>
                    <a:lnTo>
                      <a:pt x="359" y="222"/>
                    </a:lnTo>
                    <a:lnTo>
                      <a:pt x="359" y="224"/>
                    </a:lnTo>
                    <a:lnTo>
                      <a:pt x="357" y="228"/>
                    </a:lnTo>
                    <a:lnTo>
                      <a:pt x="352" y="231"/>
                    </a:lnTo>
                    <a:lnTo>
                      <a:pt x="352" y="236"/>
                    </a:lnTo>
                    <a:lnTo>
                      <a:pt x="350" y="236"/>
                    </a:lnTo>
                    <a:lnTo>
                      <a:pt x="350" y="236"/>
                    </a:lnTo>
                    <a:lnTo>
                      <a:pt x="350" y="233"/>
                    </a:lnTo>
                    <a:lnTo>
                      <a:pt x="348" y="231"/>
                    </a:lnTo>
                    <a:lnTo>
                      <a:pt x="343" y="231"/>
                    </a:lnTo>
                    <a:lnTo>
                      <a:pt x="343" y="233"/>
                    </a:lnTo>
                    <a:lnTo>
                      <a:pt x="345" y="238"/>
                    </a:lnTo>
                    <a:lnTo>
                      <a:pt x="343" y="241"/>
                    </a:lnTo>
                    <a:lnTo>
                      <a:pt x="340" y="240"/>
                    </a:lnTo>
                    <a:lnTo>
                      <a:pt x="340" y="240"/>
                    </a:lnTo>
                    <a:lnTo>
                      <a:pt x="338" y="241"/>
                    </a:lnTo>
                    <a:lnTo>
                      <a:pt x="338" y="246"/>
                    </a:lnTo>
                    <a:lnTo>
                      <a:pt x="335" y="248"/>
                    </a:lnTo>
                    <a:lnTo>
                      <a:pt x="329" y="245"/>
                    </a:lnTo>
                    <a:lnTo>
                      <a:pt x="328" y="246"/>
                    </a:lnTo>
                    <a:lnTo>
                      <a:pt x="329" y="250"/>
                    </a:lnTo>
                    <a:lnTo>
                      <a:pt x="338" y="252"/>
                    </a:lnTo>
                    <a:lnTo>
                      <a:pt x="340" y="253"/>
                    </a:lnTo>
                    <a:lnTo>
                      <a:pt x="338" y="255"/>
                    </a:lnTo>
                    <a:lnTo>
                      <a:pt x="336" y="257"/>
                    </a:lnTo>
                    <a:lnTo>
                      <a:pt x="329" y="252"/>
                    </a:lnTo>
                    <a:lnTo>
                      <a:pt x="328" y="255"/>
                    </a:lnTo>
                    <a:lnTo>
                      <a:pt x="328" y="258"/>
                    </a:lnTo>
                    <a:lnTo>
                      <a:pt x="331" y="262"/>
                    </a:lnTo>
                    <a:lnTo>
                      <a:pt x="335" y="262"/>
                    </a:lnTo>
                    <a:lnTo>
                      <a:pt x="333" y="267"/>
                    </a:lnTo>
                    <a:lnTo>
                      <a:pt x="328" y="269"/>
                    </a:lnTo>
                    <a:lnTo>
                      <a:pt x="326" y="272"/>
                    </a:lnTo>
                    <a:lnTo>
                      <a:pt x="326" y="274"/>
                    </a:lnTo>
                    <a:lnTo>
                      <a:pt x="328" y="275"/>
                    </a:lnTo>
                    <a:lnTo>
                      <a:pt x="328" y="275"/>
                    </a:lnTo>
                    <a:lnTo>
                      <a:pt x="324" y="277"/>
                    </a:lnTo>
                    <a:lnTo>
                      <a:pt x="324" y="275"/>
                    </a:lnTo>
                    <a:lnTo>
                      <a:pt x="323" y="274"/>
                    </a:lnTo>
                    <a:lnTo>
                      <a:pt x="321" y="274"/>
                    </a:lnTo>
                    <a:lnTo>
                      <a:pt x="317" y="272"/>
                    </a:lnTo>
                    <a:lnTo>
                      <a:pt x="316" y="274"/>
                    </a:lnTo>
                    <a:lnTo>
                      <a:pt x="317" y="275"/>
                    </a:lnTo>
                    <a:lnTo>
                      <a:pt x="323" y="279"/>
                    </a:lnTo>
                    <a:lnTo>
                      <a:pt x="319" y="287"/>
                    </a:lnTo>
                    <a:lnTo>
                      <a:pt x="319" y="289"/>
                    </a:lnTo>
                    <a:lnTo>
                      <a:pt x="323" y="293"/>
                    </a:lnTo>
                    <a:lnTo>
                      <a:pt x="326" y="294"/>
                    </a:lnTo>
                    <a:lnTo>
                      <a:pt x="326" y="296"/>
                    </a:lnTo>
                    <a:lnTo>
                      <a:pt x="326" y="298"/>
                    </a:lnTo>
                    <a:lnTo>
                      <a:pt x="323" y="298"/>
                    </a:lnTo>
                    <a:lnTo>
                      <a:pt x="321" y="298"/>
                    </a:lnTo>
                    <a:lnTo>
                      <a:pt x="319" y="296"/>
                    </a:lnTo>
                    <a:lnTo>
                      <a:pt x="316" y="298"/>
                    </a:lnTo>
                    <a:lnTo>
                      <a:pt x="312" y="298"/>
                    </a:lnTo>
                    <a:lnTo>
                      <a:pt x="312" y="298"/>
                    </a:lnTo>
                    <a:lnTo>
                      <a:pt x="312" y="303"/>
                    </a:lnTo>
                    <a:lnTo>
                      <a:pt x="314" y="304"/>
                    </a:lnTo>
                    <a:lnTo>
                      <a:pt x="316" y="304"/>
                    </a:lnTo>
                    <a:lnTo>
                      <a:pt x="321" y="303"/>
                    </a:lnTo>
                    <a:lnTo>
                      <a:pt x="323" y="304"/>
                    </a:lnTo>
                    <a:lnTo>
                      <a:pt x="323" y="306"/>
                    </a:lnTo>
                    <a:lnTo>
                      <a:pt x="317" y="310"/>
                    </a:lnTo>
                    <a:lnTo>
                      <a:pt x="314" y="308"/>
                    </a:lnTo>
                    <a:lnTo>
                      <a:pt x="311" y="303"/>
                    </a:lnTo>
                    <a:lnTo>
                      <a:pt x="307" y="304"/>
                    </a:lnTo>
                    <a:lnTo>
                      <a:pt x="307" y="306"/>
                    </a:lnTo>
                    <a:lnTo>
                      <a:pt x="307" y="310"/>
                    </a:lnTo>
                    <a:lnTo>
                      <a:pt x="312" y="313"/>
                    </a:lnTo>
                    <a:lnTo>
                      <a:pt x="312" y="315"/>
                    </a:lnTo>
                    <a:lnTo>
                      <a:pt x="311" y="318"/>
                    </a:lnTo>
                    <a:lnTo>
                      <a:pt x="309" y="320"/>
                    </a:lnTo>
                    <a:lnTo>
                      <a:pt x="306" y="318"/>
                    </a:lnTo>
                    <a:lnTo>
                      <a:pt x="306" y="322"/>
                    </a:lnTo>
                    <a:lnTo>
                      <a:pt x="307" y="323"/>
                    </a:lnTo>
                    <a:lnTo>
                      <a:pt x="309" y="323"/>
                    </a:lnTo>
                    <a:lnTo>
                      <a:pt x="311" y="325"/>
                    </a:lnTo>
                    <a:lnTo>
                      <a:pt x="311" y="327"/>
                    </a:lnTo>
                    <a:lnTo>
                      <a:pt x="309" y="330"/>
                    </a:lnTo>
                    <a:lnTo>
                      <a:pt x="307" y="332"/>
                    </a:lnTo>
                    <a:lnTo>
                      <a:pt x="306" y="334"/>
                    </a:lnTo>
                    <a:lnTo>
                      <a:pt x="311" y="334"/>
                    </a:lnTo>
                    <a:lnTo>
                      <a:pt x="312" y="330"/>
                    </a:lnTo>
                    <a:lnTo>
                      <a:pt x="311" y="327"/>
                    </a:lnTo>
                    <a:lnTo>
                      <a:pt x="312" y="327"/>
                    </a:lnTo>
                    <a:lnTo>
                      <a:pt x="316" y="328"/>
                    </a:lnTo>
                    <a:lnTo>
                      <a:pt x="316" y="330"/>
                    </a:lnTo>
                    <a:lnTo>
                      <a:pt x="316" y="332"/>
                    </a:lnTo>
                    <a:lnTo>
                      <a:pt x="316" y="334"/>
                    </a:lnTo>
                    <a:lnTo>
                      <a:pt x="309" y="335"/>
                    </a:lnTo>
                    <a:lnTo>
                      <a:pt x="309" y="337"/>
                    </a:lnTo>
                    <a:lnTo>
                      <a:pt x="311" y="339"/>
                    </a:lnTo>
                    <a:lnTo>
                      <a:pt x="316" y="339"/>
                    </a:lnTo>
                    <a:lnTo>
                      <a:pt x="317" y="335"/>
                    </a:lnTo>
                    <a:lnTo>
                      <a:pt x="319" y="330"/>
                    </a:lnTo>
                    <a:lnTo>
                      <a:pt x="321" y="330"/>
                    </a:lnTo>
                    <a:lnTo>
                      <a:pt x="321" y="330"/>
                    </a:lnTo>
                    <a:lnTo>
                      <a:pt x="321" y="334"/>
                    </a:lnTo>
                    <a:lnTo>
                      <a:pt x="321" y="337"/>
                    </a:lnTo>
                    <a:lnTo>
                      <a:pt x="317" y="339"/>
                    </a:lnTo>
                    <a:lnTo>
                      <a:pt x="316" y="342"/>
                    </a:lnTo>
                    <a:lnTo>
                      <a:pt x="316" y="345"/>
                    </a:lnTo>
                    <a:lnTo>
                      <a:pt x="317" y="352"/>
                    </a:lnTo>
                    <a:lnTo>
                      <a:pt x="319" y="354"/>
                    </a:lnTo>
                    <a:lnTo>
                      <a:pt x="321" y="349"/>
                    </a:lnTo>
                    <a:lnTo>
                      <a:pt x="323" y="349"/>
                    </a:lnTo>
                    <a:lnTo>
                      <a:pt x="324" y="351"/>
                    </a:lnTo>
                    <a:lnTo>
                      <a:pt x="323" y="354"/>
                    </a:lnTo>
                    <a:lnTo>
                      <a:pt x="319" y="356"/>
                    </a:lnTo>
                    <a:lnTo>
                      <a:pt x="321" y="363"/>
                    </a:lnTo>
                    <a:lnTo>
                      <a:pt x="319" y="364"/>
                    </a:lnTo>
                    <a:lnTo>
                      <a:pt x="317" y="366"/>
                    </a:lnTo>
                    <a:lnTo>
                      <a:pt x="312" y="364"/>
                    </a:lnTo>
                    <a:lnTo>
                      <a:pt x="311" y="366"/>
                    </a:lnTo>
                    <a:lnTo>
                      <a:pt x="312" y="369"/>
                    </a:lnTo>
                    <a:lnTo>
                      <a:pt x="316" y="371"/>
                    </a:lnTo>
                    <a:lnTo>
                      <a:pt x="319" y="373"/>
                    </a:lnTo>
                    <a:lnTo>
                      <a:pt x="317" y="376"/>
                    </a:lnTo>
                    <a:lnTo>
                      <a:pt x="316" y="376"/>
                    </a:lnTo>
                    <a:lnTo>
                      <a:pt x="316" y="378"/>
                    </a:lnTo>
                    <a:lnTo>
                      <a:pt x="314" y="380"/>
                    </a:lnTo>
                    <a:lnTo>
                      <a:pt x="307" y="380"/>
                    </a:lnTo>
                    <a:lnTo>
                      <a:pt x="292" y="381"/>
                    </a:lnTo>
                    <a:lnTo>
                      <a:pt x="288" y="381"/>
                    </a:lnTo>
                    <a:lnTo>
                      <a:pt x="234" y="383"/>
                    </a:lnTo>
                    <a:lnTo>
                      <a:pt x="176" y="385"/>
                    </a:lnTo>
                    <a:lnTo>
                      <a:pt x="152" y="385"/>
                    </a:lnTo>
                    <a:lnTo>
                      <a:pt x="129" y="387"/>
                    </a:lnTo>
                    <a:lnTo>
                      <a:pt x="107" y="387"/>
                    </a:lnTo>
                    <a:lnTo>
                      <a:pt x="104" y="387"/>
                    </a:lnTo>
                    <a:lnTo>
                      <a:pt x="78" y="387"/>
                    </a:lnTo>
                    <a:lnTo>
                      <a:pt x="58" y="388"/>
                    </a:lnTo>
                    <a:lnTo>
                      <a:pt x="58" y="361"/>
                    </a:lnTo>
                    <a:lnTo>
                      <a:pt x="56" y="330"/>
                    </a:lnTo>
                    <a:lnTo>
                      <a:pt x="54" y="328"/>
                    </a:lnTo>
                    <a:lnTo>
                      <a:pt x="53" y="327"/>
                    </a:lnTo>
                    <a:lnTo>
                      <a:pt x="51" y="328"/>
                    </a:lnTo>
                    <a:lnTo>
                      <a:pt x="46" y="328"/>
                    </a:lnTo>
                    <a:lnTo>
                      <a:pt x="46" y="327"/>
                    </a:lnTo>
                    <a:lnTo>
                      <a:pt x="41" y="327"/>
                    </a:lnTo>
                    <a:lnTo>
                      <a:pt x="41" y="330"/>
                    </a:lnTo>
                    <a:lnTo>
                      <a:pt x="39" y="330"/>
                    </a:lnTo>
                    <a:lnTo>
                      <a:pt x="41" y="327"/>
                    </a:lnTo>
                    <a:lnTo>
                      <a:pt x="39" y="327"/>
                    </a:lnTo>
                    <a:lnTo>
                      <a:pt x="35" y="330"/>
                    </a:lnTo>
                    <a:lnTo>
                      <a:pt x="35" y="327"/>
                    </a:lnTo>
                    <a:lnTo>
                      <a:pt x="35" y="327"/>
                    </a:lnTo>
                    <a:lnTo>
                      <a:pt x="34" y="328"/>
                    </a:lnTo>
                    <a:lnTo>
                      <a:pt x="32" y="330"/>
                    </a:lnTo>
                    <a:lnTo>
                      <a:pt x="30" y="328"/>
                    </a:lnTo>
                    <a:lnTo>
                      <a:pt x="27" y="332"/>
                    </a:lnTo>
                    <a:lnTo>
                      <a:pt x="25" y="330"/>
                    </a:lnTo>
                    <a:lnTo>
                      <a:pt x="27" y="328"/>
                    </a:lnTo>
                    <a:lnTo>
                      <a:pt x="27" y="327"/>
                    </a:lnTo>
                    <a:lnTo>
                      <a:pt x="25" y="327"/>
                    </a:lnTo>
                    <a:lnTo>
                      <a:pt x="25" y="328"/>
                    </a:lnTo>
                    <a:lnTo>
                      <a:pt x="24" y="328"/>
                    </a:lnTo>
                    <a:lnTo>
                      <a:pt x="22" y="327"/>
                    </a:lnTo>
                    <a:lnTo>
                      <a:pt x="20" y="327"/>
                    </a:lnTo>
                    <a:lnTo>
                      <a:pt x="20" y="325"/>
                    </a:lnTo>
                    <a:lnTo>
                      <a:pt x="20" y="325"/>
                    </a:lnTo>
                    <a:lnTo>
                      <a:pt x="20" y="322"/>
                    </a:lnTo>
                    <a:lnTo>
                      <a:pt x="17" y="323"/>
                    </a:lnTo>
                    <a:lnTo>
                      <a:pt x="17" y="289"/>
                    </a:lnTo>
                    <a:lnTo>
                      <a:pt x="18" y="262"/>
                    </a:lnTo>
                    <a:close/>
                  </a:path>
                </a:pathLst>
              </a:custGeom>
              <a:solidFill>
                <a:sysClr val="window" lastClr="FFFFFF">
                  <a:lumMod val="85000"/>
                </a:sysClr>
              </a:solidFill>
              <a:ln w="6350" cap="flat" cmpd="sng">
                <a:solidFill>
                  <a:sysClr val="window" lastClr="FFFFFF"/>
                </a:solid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92" name="Freeform 52">
                <a:extLst>
                  <a:ext uri="{FF2B5EF4-FFF2-40B4-BE49-F238E27FC236}">
                    <a16:creationId xmlns:a16="http://schemas.microsoft.com/office/drawing/2014/main" id="{6C866905-E656-450F-96E9-96E1B4C9C129}"/>
                  </a:ext>
                </a:extLst>
              </p:cNvPr>
              <p:cNvSpPr>
                <a:spLocks noEditPoints="1"/>
              </p:cNvSpPr>
              <p:nvPr/>
            </p:nvSpPr>
            <p:spPr bwMode="gray">
              <a:xfrm>
                <a:off x="5548420" y="4783504"/>
                <a:ext cx="769705" cy="684362"/>
              </a:xfrm>
              <a:custGeom>
                <a:avLst/>
                <a:gdLst/>
                <a:ahLst/>
                <a:cxnLst>
                  <a:cxn ang="0">
                    <a:pos x="34" y="285"/>
                  </a:cxn>
                  <a:cxn ang="0">
                    <a:pos x="34" y="268"/>
                  </a:cxn>
                  <a:cxn ang="0">
                    <a:pos x="42" y="251"/>
                  </a:cxn>
                  <a:cxn ang="0">
                    <a:pos x="48" y="234"/>
                  </a:cxn>
                  <a:cxn ang="0">
                    <a:pos x="48" y="225"/>
                  </a:cxn>
                  <a:cxn ang="0">
                    <a:pos x="48" y="213"/>
                  </a:cxn>
                  <a:cxn ang="0">
                    <a:pos x="51" y="203"/>
                  </a:cxn>
                  <a:cxn ang="0">
                    <a:pos x="39" y="193"/>
                  </a:cxn>
                  <a:cxn ang="0">
                    <a:pos x="34" y="176"/>
                  </a:cxn>
                  <a:cxn ang="0">
                    <a:pos x="24" y="164"/>
                  </a:cxn>
                  <a:cxn ang="0">
                    <a:pos x="22" y="148"/>
                  </a:cxn>
                  <a:cxn ang="0">
                    <a:pos x="15" y="128"/>
                  </a:cxn>
                  <a:cxn ang="0">
                    <a:pos x="1" y="75"/>
                  </a:cxn>
                  <a:cxn ang="0">
                    <a:pos x="118" y="5"/>
                  </a:cxn>
                  <a:cxn ang="0">
                    <a:pos x="256" y="12"/>
                  </a:cxn>
                  <a:cxn ang="0">
                    <a:pos x="259" y="27"/>
                  </a:cxn>
                  <a:cxn ang="0">
                    <a:pos x="271" y="39"/>
                  </a:cxn>
                  <a:cxn ang="0">
                    <a:pos x="273" y="54"/>
                  </a:cxn>
                  <a:cxn ang="0">
                    <a:pos x="277" y="63"/>
                  </a:cxn>
                  <a:cxn ang="0">
                    <a:pos x="278" y="75"/>
                  </a:cxn>
                  <a:cxn ang="0">
                    <a:pos x="265" y="83"/>
                  </a:cxn>
                  <a:cxn ang="0">
                    <a:pos x="273" y="89"/>
                  </a:cxn>
                  <a:cxn ang="0">
                    <a:pos x="265" y="100"/>
                  </a:cxn>
                  <a:cxn ang="0">
                    <a:pos x="256" y="128"/>
                  </a:cxn>
                  <a:cxn ang="0">
                    <a:pos x="254" y="135"/>
                  </a:cxn>
                  <a:cxn ang="0">
                    <a:pos x="234" y="147"/>
                  </a:cxn>
                  <a:cxn ang="0">
                    <a:pos x="234" y="169"/>
                  </a:cxn>
                  <a:cxn ang="0">
                    <a:pos x="229" y="172"/>
                  </a:cxn>
                  <a:cxn ang="0">
                    <a:pos x="224" y="188"/>
                  </a:cxn>
                  <a:cxn ang="0">
                    <a:pos x="225" y="217"/>
                  </a:cxn>
                  <a:cxn ang="0">
                    <a:pos x="400" y="206"/>
                  </a:cxn>
                  <a:cxn ang="0">
                    <a:pos x="396" y="224"/>
                  </a:cxn>
                  <a:cxn ang="0">
                    <a:pos x="391" y="237"/>
                  </a:cxn>
                  <a:cxn ang="0">
                    <a:pos x="393" y="249"/>
                  </a:cxn>
                  <a:cxn ang="0">
                    <a:pos x="408" y="271"/>
                  </a:cxn>
                  <a:cxn ang="0">
                    <a:pos x="415" y="288"/>
                  </a:cxn>
                  <a:cxn ang="0">
                    <a:pos x="343" y="309"/>
                  </a:cxn>
                  <a:cxn ang="0">
                    <a:pos x="413" y="300"/>
                  </a:cxn>
                  <a:cxn ang="0">
                    <a:pos x="434" y="307"/>
                  </a:cxn>
                  <a:cxn ang="0">
                    <a:pos x="425" y="340"/>
                  </a:cxn>
                  <a:cxn ang="0">
                    <a:pos x="418" y="353"/>
                  </a:cxn>
                  <a:cxn ang="0">
                    <a:pos x="454" y="381"/>
                  </a:cxn>
                  <a:cxn ang="0">
                    <a:pos x="468" y="403"/>
                  </a:cxn>
                  <a:cxn ang="0">
                    <a:pos x="449" y="408"/>
                  </a:cxn>
                  <a:cxn ang="0">
                    <a:pos x="408" y="381"/>
                  </a:cxn>
                  <a:cxn ang="0">
                    <a:pos x="365" y="365"/>
                  </a:cxn>
                  <a:cxn ang="0">
                    <a:pos x="383" y="400"/>
                  </a:cxn>
                  <a:cxn ang="0">
                    <a:pos x="348" y="391"/>
                  </a:cxn>
                  <a:cxn ang="0">
                    <a:pos x="323" y="412"/>
                  </a:cxn>
                  <a:cxn ang="0">
                    <a:pos x="299" y="391"/>
                  </a:cxn>
                  <a:cxn ang="0">
                    <a:pos x="232" y="348"/>
                  </a:cxn>
                  <a:cxn ang="0">
                    <a:pos x="184" y="350"/>
                  </a:cxn>
                  <a:cxn ang="0">
                    <a:pos x="29" y="347"/>
                  </a:cxn>
                  <a:cxn ang="0">
                    <a:pos x="36" y="307"/>
                  </a:cxn>
                  <a:cxn ang="0">
                    <a:pos x="196" y="369"/>
                  </a:cxn>
                  <a:cxn ang="0">
                    <a:pos x="275" y="400"/>
                  </a:cxn>
                  <a:cxn ang="0">
                    <a:pos x="297" y="400"/>
                  </a:cxn>
                  <a:cxn ang="0">
                    <a:pos x="287" y="401"/>
                  </a:cxn>
                </a:cxnLst>
                <a:rect l="0" t="0" r="r" b="b"/>
                <a:pathLst>
                  <a:path w="478" h="425">
                    <a:moveTo>
                      <a:pt x="36" y="306"/>
                    </a:moveTo>
                    <a:lnTo>
                      <a:pt x="37" y="299"/>
                    </a:lnTo>
                    <a:lnTo>
                      <a:pt x="34" y="299"/>
                    </a:lnTo>
                    <a:lnTo>
                      <a:pt x="30" y="295"/>
                    </a:lnTo>
                    <a:lnTo>
                      <a:pt x="30" y="294"/>
                    </a:lnTo>
                    <a:lnTo>
                      <a:pt x="32" y="292"/>
                    </a:lnTo>
                    <a:lnTo>
                      <a:pt x="32" y="290"/>
                    </a:lnTo>
                    <a:lnTo>
                      <a:pt x="32" y="287"/>
                    </a:lnTo>
                    <a:lnTo>
                      <a:pt x="34" y="285"/>
                    </a:lnTo>
                    <a:lnTo>
                      <a:pt x="37" y="283"/>
                    </a:lnTo>
                    <a:lnTo>
                      <a:pt x="36" y="282"/>
                    </a:lnTo>
                    <a:lnTo>
                      <a:pt x="37" y="282"/>
                    </a:lnTo>
                    <a:lnTo>
                      <a:pt x="36" y="278"/>
                    </a:lnTo>
                    <a:lnTo>
                      <a:pt x="36" y="277"/>
                    </a:lnTo>
                    <a:lnTo>
                      <a:pt x="36" y="275"/>
                    </a:lnTo>
                    <a:lnTo>
                      <a:pt x="32" y="273"/>
                    </a:lnTo>
                    <a:lnTo>
                      <a:pt x="34" y="270"/>
                    </a:lnTo>
                    <a:lnTo>
                      <a:pt x="34" y="268"/>
                    </a:lnTo>
                    <a:lnTo>
                      <a:pt x="37" y="266"/>
                    </a:lnTo>
                    <a:lnTo>
                      <a:pt x="39" y="268"/>
                    </a:lnTo>
                    <a:lnTo>
                      <a:pt x="37" y="265"/>
                    </a:lnTo>
                    <a:lnTo>
                      <a:pt x="37" y="263"/>
                    </a:lnTo>
                    <a:lnTo>
                      <a:pt x="39" y="259"/>
                    </a:lnTo>
                    <a:lnTo>
                      <a:pt x="44" y="258"/>
                    </a:lnTo>
                    <a:lnTo>
                      <a:pt x="44" y="254"/>
                    </a:lnTo>
                    <a:lnTo>
                      <a:pt x="44" y="253"/>
                    </a:lnTo>
                    <a:lnTo>
                      <a:pt x="42" y="251"/>
                    </a:lnTo>
                    <a:lnTo>
                      <a:pt x="46" y="247"/>
                    </a:lnTo>
                    <a:lnTo>
                      <a:pt x="46" y="246"/>
                    </a:lnTo>
                    <a:lnTo>
                      <a:pt x="49" y="242"/>
                    </a:lnTo>
                    <a:lnTo>
                      <a:pt x="49" y="241"/>
                    </a:lnTo>
                    <a:lnTo>
                      <a:pt x="48" y="241"/>
                    </a:lnTo>
                    <a:lnTo>
                      <a:pt x="49" y="239"/>
                    </a:lnTo>
                    <a:lnTo>
                      <a:pt x="48" y="237"/>
                    </a:lnTo>
                    <a:lnTo>
                      <a:pt x="48" y="236"/>
                    </a:lnTo>
                    <a:lnTo>
                      <a:pt x="48" y="234"/>
                    </a:lnTo>
                    <a:lnTo>
                      <a:pt x="49" y="234"/>
                    </a:lnTo>
                    <a:lnTo>
                      <a:pt x="49" y="232"/>
                    </a:lnTo>
                    <a:lnTo>
                      <a:pt x="51" y="232"/>
                    </a:lnTo>
                    <a:lnTo>
                      <a:pt x="51" y="230"/>
                    </a:lnTo>
                    <a:lnTo>
                      <a:pt x="51" y="229"/>
                    </a:lnTo>
                    <a:lnTo>
                      <a:pt x="49" y="229"/>
                    </a:lnTo>
                    <a:lnTo>
                      <a:pt x="49" y="227"/>
                    </a:lnTo>
                    <a:lnTo>
                      <a:pt x="48" y="227"/>
                    </a:lnTo>
                    <a:lnTo>
                      <a:pt x="48" y="225"/>
                    </a:lnTo>
                    <a:lnTo>
                      <a:pt x="48" y="224"/>
                    </a:lnTo>
                    <a:lnTo>
                      <a:pt x="48" y="222"/>
                    </a:lnTo>
                    <a:lnTo>
                      <a:pt x="49" y="222"/>
                    </a:lnTo>
                    <a:lnTo>
                      <a:pt x="53" y="220"/>
                    </a:lnTo>
                    <a:lnTo>
                      <a:pt x="51" y="218"/>
                    </a:lnTo>
                    <a:lnTo>
                      <a:pt x="51" y="215"/>
                    </a:lnTo>
                    <a:lnTo>
                      <a:pt x="49" y="215"/>
                    </a:lnTo>
                    <a:lnTo>
                      <a:pt x="49" y="213"/>
                    </a:lnTo>
                    <a:lnTo>
                      <a:pt x="48" y="213"/>
                    </a:lnTo>
                    <a:lnTo>
                      <a:pt x="48" y="212"/>
                    </a:lnTo>
                    <a:lnTo>
                      <a:pt x="49" y="212"/>
                    </a:lnTo>
                    <a:lnTo>
                      <a:pt x="51" y="210"/>
                    </a:lnTo>
                    <a:lnTo>
                      <a:pt x="49" y="210"/>
                    </a:lnTo>
                    <a:lnTo>
                      <a:pt x="49" y="206"/>
                    </a:lnTo>
                    <a:lnTo>
                      <a:pt x="51" y="206"/>
                    </a:lnTo>
                    <a:lnTo>
                      <a:pt x="49" y="205"/>
                    </a:lnTo>
                    <a:lnTo>
                      <a:pt x="51" y="205"/>
                    </a:lnTo>
                    <a:lnTo>
                      <a:pt x="51" y="203"/>
                    </a:lnTo>
                    <a:lnTo>
                      <a:pt x="48" y="203"/>
                    </a:lnTo>
                    <a:lnTo>
                      <a:pt x="46" y="205"/>
                    </a:lnTo>
                    <a:lnTo>
                      <a:pt x="44" y="205"/>
                    </a:lnTo>
                    <a:lnTo>
                      <a:pt x="44" y="203"/>
                    </a:lnTo>
                    <a:lnTo>
                      <a:pt x="44" y="200"/>
                    </a:lnTo>
                    <a:lnTo>
                      <a:pt x="42" y="198"/>
                    </a:lnTo>
                    <a:lnTo>
                      <a:pt x="42" y="194"/>
                    </a:lnTo>
                    <a:lnTo>
                      <a:pt x="41" y="194"/>
                    </a:lnTo>
                    <a:lnTo>
                      <a:pt x="39" y="193"/>
                    </a:lnTo>
                    <a:lnTo>
                      <a:pt x="36" y="191"/>
                    </a:lnTo>
                    <a:lnTo>
                      <a:pt x="36" y="189"/>
                    </a:lnTo>
                    <a:lnTo>
                      <a:pt x="41" y="184"/>
                    </a:lnTo>
                    <a:lnTo>
                      <a:pt x="37" y="184"/>
                    </a:lnTo>
                    <a:lnTo>
                      <a:pt x="37" y="181"/>
                    </a:lnTo>
                    <a:lnTo>
                      <a:pt x="36" y="181"/>
                    </a:lnTo>
                    <a:lnTo>
                      <a:pt x="34" y="179"/>
                    </a:lnTo>
                    <a:lnTo>
                      <a:pt x="36" y="177"/>
                    </a:lnTo>
                    <a:lnTo>
                      <a:pt x="34" y="176"/>
                    </a:lnTo>
                    <a:lnTo>
                      <a:pt x="34" y="174"/>
                    </a:lnTo>
                    <a:lnTo>
                      <a:pt x="32" y="176"/>
                    </a:lnTo>
                    <a:lnTo>
                      <a:pt x="29" y="172"/>
                    </a:lnTo>
                    <a:lnTo>
                      <a:pt x="32" y="171"/>
                    </a:lnTo>
                    <a:lnTo>
                      <a:pt x="34" y="169"/>
                    </a:lnTo>
                    <a:lnTo>
                      <a:pt x="30" y="169"/>
                    </a:lnTo>
                    <a:lnTo>
                      <a:pt x="29" y="167"/>
                    </a:lnTo>
                    <a:lnTo>
                      <a:pt x="27" y="167"/>
                    </a:lnTo>
                    <a:lnTo>
                      <a:pt x="24" y="164"/>
                    </a:lnTo>
                    <a:lnTo>
                      <a:pt x="24" y="162"/>
                    </a:lnTo>
                    <a:lnTo>
                      <a:pt x="22" y="160"/>
                    </a:lnTo>
                    <a:lnTo>
                      <a:pt x="22" y="159"/>
                    </a:lnTo>
                    <a:lnTo>
                      <a:pt x="24" y="155"/>
                    </a:lnTo>
                    <a:lnTo>
                      <a:pt x="24" y="153"/>
                    </a:lnTo>
                    <a:lnTo>
                      <a:pt x="24" y="152"/>
                    </a:lnTo>
                    <a:lnTo>
                      <a:pt x="25" y="148"/>
                    </a:lnTo>
                    <a:lnTo>
                      <a:pt x="24" y="148"/>
                    </a:lnTo>
                    <a:lnTo>
                      <a:pt x="22" y="148"/>
                    </a:lnTo>
                    <a:lnTo>
                      <a:pt x="24" y="147"/>
                    </a:lnTo>
                    <a:lnTo>
                      <a:pt x="22" y="143"/>
                    </a:lnTo>
                    <a:lnTo>
                      <a:pt x="22" y="142"/>
                    </a:lnTo>
                    <a:lnTo>
                      <a:pt x="20" y="138"/>
                    </a:lnTo>
                    <a:lnTo>
                      <a:pt x="19" y="136"/>
                    </a:lnTo>
                    <a:lnTo>
                      <a:pt x="17" y="133"/>
                    </a:lnTo>
                    <a:lnTo>
                      <a:pt x="17" y="131"/>
                    </a:lnTo>
                    <a:lnTo>
                      <a:pt x="15" y="131"/>
                    </a:lnTo>
                    <a:lnTo>
                      <a:pt x="15" y="128"/>
                    </a:lnTo>
                    <a:lnTo>
                      <a:pt x="12" y="130"/>
                    </a:lnTo>
                    <a:lnTo>
                      <a:pt x="13" y="128"/>
                    </a:lnTo>
                    <a:lnTo>
                      <a:pt x="12" y="128"/>
                    </a:lnTo>
                    <a:lnTo>
                      <a:pt x="8" y="126"/>
                    </a:lnTo>
                    <a:lnTo>
                      <a:pt x="8" y="123"/>
                    </a:lnTo>
                    <a:lnTo>
                      <a:pt x="5" y="119"/>
                    </a:lnTo>
                    <a:lnTo>
                      <a:pt x="1" y="118"/>
                    </a:lnTo>
                    <a:lnTo>
                      <a:pt x="1" y="95"/>
                    </a:lnTo>
                    <a:lnTo>
                      <a:pt x="1" y="75"/>
                    </a:lnTo>
                    <a:lnTo>
                      <a:pt x="0" y="42"/>
                    </a:lnTo>
                    <a:lnTo>
                      <a:pt x="0" y="22"/>
                    </a:lnTo>
                    <a:lnTo>
                      <a:pt x="0" y="8"/>
                    </a:lnTo>
                    <a:lnTo>
                      <a:pt x="20" y="7"/>
                    </a:lnTo>
                    <a:lnTo>
                      <a:pt x="46" y="7"/>
                    </a:lnTo>
                    <a:lnTo>
                      <a:pt x="49" y="7"/>
                    </a:lnTo>
                    <a:lnTo>
                      <a:pt x="71" y="7"/>
                    </a:lnTo>
                    <a:lnTo>
                      <a:pt x="94" y="5"/>
                    </a:lnTo>
                    <a:lnTo>
                      <a:pt x="118" y="5"/>
                    </a:lnTo>
                    <a:lnTo>
                      <a:pt x="176" y="3"/>
                    </a:lnTo>
                    <a:lnTo>
                      <a:pt x="230" y="1"/>
                    </a:lnTo>
                    <a:lnTo>
                      <a:pt x="234" y="1"/>
                    </a:lnTo>
                    <a:lnTo>
                      <a:pt x="249" y="0"/>
                    </a:lnTo>
                    <a:lnTo>
                      <a:pt x="256" y="0"/>
                    </a:lnTo>
                    <a:lnTo>
                      <a:pt x="258" y="1"/>
                    </a:lnTo>
                    <a:lnTo>
                      <a:pt x="253" y="8"/>
                    </a:lnTo>
                    <a:lnTo>
                      <a:pt x="254" y="10"/>
                    </a:lnTo>
                    <a:lnTo>
                      <a:pt x="256" y="12"/>
                    </a:lnTo>
                    <a:lnTo>
                      <a:pt x="259" y="10"/>
                    </a:lnTo>
                    <a:lnTo>
                      <a:pt x="259" y="8"/>
                    </a:lnTo>
                    <a:lnTo>
                      <a:pt x="259" y="3"/>
                    </a:lnTo>
                    <a:lnTo>
                      <a:pt x="261" y="1"/>
                    </a:lnTo>
                    <a:lnTo>
                      <a:pt x="263" y="1"/>
                    </a:lnTo>
                    <a:lnTo>
                      <a:pt x="265" y="5"/>
                    </a:lnTo>
                    <a:lnTo>
                      <a:pt x="265" y="13"/>
                    </a:lnTo>
                    <a:lnTo>
                      <a:pt x="259" y="18"/>
                    </a:lnTo>
                    <a:lnTo>
                      <a:pt x="259" y="27"/>
                    </a:lnTo>
                    <a:lnTo>
                      <a:pt x="261" y="27"/>
                    </a:lnTo>
                    <a:lnTo>
                      <a:pt x="265" y="27"/>
                    </a:lnTo>
                    <a:lnTo>
                      <a:pt x="268" y="30"/>
                    </a:lnTo>
                    <a:lnTo>
                      <a:pt x="261" y="37"/>
                    </a:lnTo>
                    <a:lnTo>
                      <a:pt x="259" y="39"/>
                    </a:lnTo>
                    <a:lnTo>
                      <a:pt x="263" y="44"/>
                    </a:lnTo>
                    <a:lnTo>
                      <a:pt x="268" y="42"/>
                    </a:lnTo>
                    <a:lnTo>
                      <a:pt x="270" y="42"/>
                    </a:lnTo>
                    <a:lnTo>
                      <a:pt x="271" y="39"/>
                    </a:lnTo>
                    <a:lnTo>
                      <a:pt x="273" y="39"/>
                    </a:lnTo>
                    <a:lnTo>
                      <a:pt x="273" y="41"/>
                    </a:lnTo>
                    <a:lnTo>
                      <a:pt x="271" y="46"/>
                    </a:lnTo>
                    <a:lnTo>
                      <a:pt x="268" y="46"/>
                    </a:lnTo>
                    <a:lnTo>
                      <a:pt x="268" y="48"/>
                    </a:lnTo>
                    <a:lnTo>
                      <a:pt x="268" y="49"/>
                    </a:lnTo>
                    <a:lnTo>
                      <a:pt x="275" y="53"/>
                    </a:lnTo>
                    <a:lnTo>
                      <a:pt x="275" y="54"/>
                    </a:lnTo>
                    <a:lnTo>
                      <a:pt x="273" y="54"/>
                    </a:lnTo>
                    <a:lnTo>
                      <a:pt x="271" y="54"/>
                    </a:lnTo>
                    <a:lnTo>
                      <a:pt x="266" y="49"/>
                    </a:lnTo>
                    <a:lnTo>
                      <a:pt x="263" y="51"/>
                    </a:lnTo>
                    <a:lnTo>
                      <a:pt x="263" y="54"/>
                    </a:lnTo>
                    <a:lnTo>
                      <a:pt x="270" y="59"/>
                    </a:lnTo>
                    <a:lnTo>
                      <a:pt x="271" y="59"/>
                    </a:lnTo>
                    <a:lnTo>
                      <a:pt x="275" y="59"/>
                    </a:lnTo>
                    <a:lnTo>
                      <a:pt x="278" y="59"/>
                    </a:lnTo>
                    <a:lnTo>
                      <a:pt x="277" y="63"/>
                    </a:lnTo>
                    <a:lnTo>
                      <a:pt x="273" y="65"/>
                    </a:lnTo>
                    <a:lnTo>
                      <a:pt x="275" y="68"/>
                    </a:lnTo>
                    <a:lnTo>
                      <a:pt x="277" y="70"/>
                    </a:lnTo>
                    <a:lnTo>
                      <a:pt x="283" y="70"/>
                    </a:lnTo>
                    <a:lnTo>
                      <a:pt x="285" y="66"/>
                    </a:lnTo>
                    <a:lnTo>
                      <a:pt x="287" y="66"/>
                    </a:lnTo>
                    <a:lnTo>
                      <a:pt x="283" y="75"/>
                    </a:lnTo>
                    <a:lnTo>
                      <a:pt x="282" y="75"/>
                    </a:lnTo>
                    <a:lnTo>
                      <a:pt x="278" y="75"/>
                    </a:lnTo>
                    <a:lnTo>
                      <a:pt x="277" y="75"/>
                    </a:lnTo>
                    <a:lnTo>
                      <a:pt x="277" y="77"/>
                    </a:lnTo>
                    <a:lnTo>
                      <a:pt x="278" y="78"/>
                    </a:lnTo>
                    <a:lnTo>
                      <a:pt x="278" y="83"/>
                    </a:lnTo>
                    <a:lnTo>
                      <a:pt x="271" y="82"/>
                    </a:lnTo>
                    <a:lnTo>
                      <a:pt x="270" y="83"/>
                    </a:lnTo>
                    <a:lnTo>
                      <a:pt x="268" y="83"/>
                    </a:lnTo>
                    <a:lnTo>
                      <a:pt x="266" y="85"/>
                    </a:lnTo>
                    <a:lnTo>
                      <a:pt x="265" y="83"/>
                    </a:lnTo>
                    <a:lnTo>
                      <a:pt x="261" y="87"/>
                    </a:lnTo>
                    <a:lnTo>
                      <a:pt x="261" y="90"/>
                    </a:lnTo>
                    <a:lnTo>
                      <a:pt x="263" y="92"/>
                    </a:lnTo>
                    <a:lnTo>
                      <a:pt x="266" y="94"/>
                    </a:lnTo>
                    <a:lnTo>
                      <a:pt x="268" y="92"/>
                    </a:lnTo>
                    <a:lnTo>
                      <a:pt x="271" y="94"/>
                    </a:lnTo>
                    <a:lnTo>
                      <a:pt x="271" y="90"/>
                    </a:lnTo>
                    <a:lnTo>
                      <a:pt x="271" y="89"/>
                    </a:lnTo>
                    <a:lnTo>
                      <a:pt x="273" y="89"/>
                    </a:lnTo>
                    <a:lnTo>
                      <a:pt x="277" y="89"/>
                    </a:lnTo>
                    <a:lnTo>
                      <a:pt x="275" y="94"/>
                    </a:lnTo>
                    <a:lnTo>
                      <a:pt x="273" y="95"/>
                    </a:lnTo>
                    <a:lnTo>
                      <a:pt x="270" y="97"/>
                    </a:lnTo>
                    <a:lnTo>
                      <a:pt x="271" y="102"/>
                    </a:lnTo>
                    <a:lnTo>
                      <a:pt x="268" y="102"/>
                    </a:lnTo>
                    <a:lnTo>
                      <a:pt x="265" y="99"/>
                    </a:lnTo>
                    <a:lnTo>
                      <a:pt x="263" y="99"/>
                    </a:lnTo>
                    <a:lnTo>
                      <a:pt x="265" y="100"/>
                    </a:lnTo>
                    <a:lnTo>
                      <a:pt x="270" y="104"/>
                    </a:lnTo>
                    <a:lnTo>
                      <a:pt x="270" y="106"/>
                    </a:lnTo>
                    <a:lnTo>
                      <a:pt x="268" y="109"/>
                    </a:lnTo>
                    <a:lnTo>
                      <a:pt x="263" y="109"/>
                    </a:lnTo>
                    <a:lnTo>
                      <a:pt x="259" y="118"/>
                    </a:lnTo>
                    <a:lnTo>
                      <a:pt x="256" y="121"/>
                    </a:lnTo>
                    <a:lnTo>
                      <a:pt x="254" y="123"/>
                    </a:lnTo>
                    <a:lnTo>
                      <a:pt x="256" y="126"/>
                    </a:lnTo>
                    <a:lnTo>
                      <a:pt x="256" y="128"/>
                    </a:lnTo>
                    <a:lnTo>
                      <a:pt x="253" y="128"/>
                    </a:lnTo>
                    <a:lnTo>
                      <a:pt x="251" y="124"/>
                    </a:lnTo>
                    <a:lnTo>
                      <a:pt x="251" y="123"/>
                    </a:lnTo>
                    <a:lnTo>
                      <a:pt x="248" y="126"/>
                    </a:lnTo>
                    <a:lnTo>
                      <a:pt x="248" y="131"/>
                    </a:lnTo>
                    <a:lnTo>
                      <a:pt x="246" y="133"/>
                    </a:lnTo>
                    <a:lnTo>
                      <a:pt x="248" y="135"/>
                    </a:lnTo>
                    <a:lnTo>
                      <a:pt x="254" y="133"/>
                    </a:lnTo>
                    <a:lnTo>
                      <a:pt x="254" y="135"/>
                    </a:lnTo>
                    <a:lnTo>
                      <a:pt x="253" y="136"/>
                    </a:lnTo>
                    <a:lnTo>
                      <a:pt x="248" y="135"/>
                    </a:lnTo>
                    <a:lnTo>
                      <a:pt x="244" y="136"/>
                    </a:lnTo>
                    <a:lnTo>
                      <a:pt x="246" y="136"/>
                    </a:lnTo>
                    <a:lnTo>
                      <a:pt x="244" y="140"/>
                    </a:lnTo>
                    <a:lnTo>
                      <a:pt x="244" y="147"/>
                    </a:lnTo>
                    <a:lnTo>
                      <a:pt x="242" y="150"/>
                    </a:lnTo>
                    <a:lnTo>
                      <a:pt x="237" y="150"/>
                    </a:lnTo>
                    <a:lnTo>
                      <a:pt x="234" y="147"/>
                    </a:lnTo>
                    <a:lnTo>
                      <a:pt x="232" y="148"/>
                    </a:lnTo>
                    <a:lnTo>
                      <a:pt x="232" y="150"/>
                    </a:lnTo>
                    <a:lnTo>
                      <a:pt x="234" y="152"/>
                    </a:lnTo>
                    <a:lnTo>
                      <a:pt x="241" y="152"/>
                    </a:lnTo>
                    <a:lnTo>
                      <a:pt x="242" y="153"/>
                    </a:lnTo>
                    <a:lnTo>
                      <a:pt x="241" y="157"/>
                    </a:lnTo>
                    <a:lnTo>
                      <a:pt x="237" y="159"/>
                    </a:lnTo>
                    <a:lnTo>
                      <a:pt x="234" y="160"/>
                    </a:lnTo>
                    <a:lnTo>
                      <a:pt x="234" y="169"/>
                    </a:lnTo>
                    <a:lnTo>
                      <a:pt x="237" y="172"/>
                    </a:lnTo>
                    <a:lnTo>
                      <a:pt x="237" y="174"/>
                    </a:lnTo>
                    <a:lnTo>
                      <a:pt x="237" y="176"/>
                    </a:lnTo>
                    <a:lnTo>
                      <a:pt x="236" y="177"/>
                    </a:lnTo>
                    <a:lnTo>
                      <a:pt x="232" y="176"/>
                    </a:lnTo>
                    <a:lnTo>
                      <a:pt x="232" y="174"/>
                    </a:lnTo>
                    <a:lnTo>
                      <a:pt x="232" y="171"/>
                    </a:lnTo>
                    <a:lnTo>
                      <a:pt x="230" y="171"/>
                    </a:lnTo>
                    <a:lnTo>
                      <a:pt x="229" y="172"/>
                    </a:lnTo>
                    <a:lnTo>
                      <a:pt x="229" y="176"/>
                    </a:lnTo>
                    <a:lnTo>
                      <a:pt x="232" y="176"/>
                    </a:lnTo>
                    <a:lnTo>
                      <a:pt x="230" y="177"/>
                    </a:lnTo>
                    <a:lnTo>
                      <a:pt x="230" y="179"/>
                    </a:lnTo>
                    <a:lnTo>
                      <a:pt x="236" y="183"/>
                    </a:lnTo>
                    <a:lnTo>
                      <a:pt x="236" y="184"/>
                    </a:lnTo>
                    <a:lnTo>
                      <a:pt x="234" y="186"/>
                    </a:lnTo>
                    <a:lnTo>
                      <a:pt x="230" y="188"/>
                    </a:lnTo>
                    <a:lnTo>
                      <a:pt x="224" y="188"/>
                    </a:lnTo>
                    <a:lnTo>
                      <a:pt x="222" y="188"/>
                    </a:lnTo>
                    <a:lnTo>
                      <a:pt x="224" y="191"/>
                    </a:lnTo>
                    <a:lnTo>
                      <a:pt x="227" y="194"/>
                    </a:lnTo>
                    <a:lnTo>
                      <a:pt x="227" y="198"/>
                    </a:lnTo>
                    <a:lnTo>
                      <a:pt x="225" y="203"/>
                    </a:lnTo>
                    <a:lnTo>
                      <a:pt x="230" y="208"/>
                    </a:lnTo>
                    <a:lnTo>
                      <a:pt x="232" y="212"/>
                    </a:lnTo>
                    <a:lnTo>
                      <a:pt x="230" y="213"/>
                    </a:lnTo>
                    <a:lnTo>
                      <a:pt x="225" y="217"/>
                    </a:lnTo>
                    <a:lnTo>
                      <a:pt x="266" y="215"/>
                    </a:lnTo>
                    <a:lnTo>
                      <a:pt x="278" y="215"/>
                    </a:lnTo>
                    <a:lnTo>
                      <a:pt x="299" y="213"/>
                    </a:lnTo>
                    <a:lnTo>
                      <a:pt x="323" y="212"/>
                    </a:lnTo>
                    <a:lnTo>
                      <a:pt x="324" y="212"/>
                    </a:lnTo>
                    <a:lnTo>
                      <a:pt x="343" y="210"/>
                    </a:lnTo>
                    <a:lnTo>
                      <a:pt x="350" y="210"/>
                    </a:lnTo>
                    <a:lnTo>
                      <a:pt x="389" y="208"/>
                    </a:lnTo>
                    <a:lnTo>
                      <a:pt x="400" y="206"/>
                    </a:lnTo>
                    <a:lnTo>
                      <a:pt x="400" y="208"/>
                    </a:lnTo>
                    <a:lnTo>
                      <a:pt x="400" y="210"/>
                    </a:lnTo>
                    <a:lnTo>
                      <a:pt x="398" y="212"/>
                    </a:lnTo>
                    <a:lnTo>
                      <a:pt x="398" y="213"/>
                    </a:lnTo>
                    <a:lnTo>
                      <a:pt x="398" y="215"/>
                    </a:lnTo>
                    <a:lnTo>
                      <a:pt x="398" y="217"/>
                    </a:lnTo>
                    <a:lnTo>
                      <a:pt x="398" y="218"/>
                    </a:lnTo>
                    <a:lnTo>
                      <a:pt x="396" y="218"/>
                    </a:lnTo>
                    <a:lnTo>
                      <a:pt x="396" y="224"/>
                    </a:lnTo>
                    <a:lnTo>
                      <a:pt x="395" y="224"/>
                    </a:lnTo>
                    <a:lnTo>
                      <a:pt x="396" y="227"/>
                    </a:lnTo>
                    <a:lnTo>
                      <a:pt x="395" y="227"/>
                    </a:lnTo>
                    <a:lnTo>
                      <a:pt x="395" y="229"/>
                    </a:lnTo>
                    <a:lnTo>
                      <a:pt x="393" y="229"/>
                    </a:lnTo>
                    <a:lnTo>
                      <a:pt x="391" y="230"/>
                    </a:lnTo>
                    <a:lnTo>
                      <a:pt x="393" y="236"/>
                    </a:lnTo>
                    <a:lnTo>
                      <a:pt x="393" y="237"/>
                    </a:lnTo>
                    <a:lnTo>
                      <a:pt x="391" y="237"/>
                    </a:lnTo>
                    <a:lnTo>
                      <a:pt x="391" y="239"/>
                    </a:lnTo>
                    <a:lnTo>
                      <a:pt x="393" y="241"/>
                    </a:lnTo>
                    <a:lnTo>
                      <a:pt x="391" y="241"/>
                    </a:lnTo>
                    <a:lnTo>
                      <a:pt x="391" y="242"/>
                    </a:lnTo>
                    <a:lnTo>
                      <a:pt x="391" y="244"/>
                    </a:lnTo>
                    <a:lnTo>
                      <a:pt x="393" y="244"/>
                    </a:lnTo>
                    <a:lnTo>
                      <a:pt x="393" y="246"/>
                    </a:lnTo>
                    <a:lnTo>
                      <a:pt x="395" y="246"/>
                    </a:lnTo>
                    <a:lnTo>
                      <a:pt x="393" y="249"/>
                    </a:lnTo>
                    <a:lnTo>
                      <a:pt x="396" y="256"/>
                    </a:lnTo>
                    <a:lnTo>
                      <a:pt x="398" y="256"/>
                    </a:lnTo>
                    <a:lnTo>
                      <a:pt x="400" y="259"/>
                    </a:lnTo>
                    <a:lnTo>
                      <a:pt x="403" y="261"/>
                    </a:lnTo>
                    <a:lnTo>
                      <a:pt x="405" y="263"/>
                    </a:lnTo>
                    <a:lnTo>
                      <a:pt x="406" y="263"/>
                    </a:lnTo>
                    <a:lnTo>
                      <a:pt x="406" y="265"/>
                    </a:lnTo>
                    <a:lnTo>
                      <a:pt x="408" y="266"/>
                    </a:lnTo>
                    <a:lnTo>
                      <a:pt x="408" y="271"/>
                    </a:lnTo>
                    <a:lnTo>
                      <a:pt x="410" y="273"/>
                    </a:lnTo>
                    <a:lnTo>
                      <a:pt x="412" y="277"/>
                    </a:lnTo>
                    <a:lnTo>
                      <a:pt x="413" y="277"/>
                    </a:lnTo>
                    <a:lnTo>
                      <a:pt x="415" y="280"/>
                    </a:lnTo>
                    <a:lnTo>
                      <a:pt x="413" y="280"/>
                    </a:lnTo>
                    <a:lnTo>
                      <a:pt x="413" y="282"/>
                    </a:lnTo>
                    <a:lnTo>
                      <a:pt x="413" y="283"/>
                    </a:lnTo>
                    <a:lnTo>
                      <a:pt x="415" y="287"/>
                    </a:lnTo>
                    <a:lnTo>
                      <a:pt x="415" y="288"/>
                    </a:lnTo>
                    <a:lnTo>
                      <a:pt x="418" y="294"/>
                    </a:lnTo>
                    <a:lnTo>
                      <a:pt x="405" y="295"/>
                    </a:lnTo>
                    <a:lnTo>
                      <a:pt x="401" y="290"/>
                    </a:lnTo>
                    <a:lnTo>
                      <a:pt x="384" y="287"/>
                    </a:lnTo>
                    <a:lnTo>
                      <a:pt x="372" y="277"/>
                    </a:lnTo>
                    <a:lnTo>
                      <a:pt x="357" y="277"/>
                    </a:lnTo>
                    <a:lnTo>
                      <a:pt x="350" y="285"/>
                    </a:lnTo>
                    <a:lnTo>
                      <a:pt x="340" y="299"/>
                    </a:lnTo>
                    <a:lnTo>
                      <a:pt x="343" y="309"/>
                    </a:lnTo>
                    <a:lnTo>
                      <a:pt x="355" y="311"/>
                    </a:lnTo>
                    <a:lnTo>
                      <a:pt x="371" y="312"/>
                    </a:lnTo>
                    <a:lnTo>
                      <a:pt x="381" y="311"/>
                    </a:lnTo>
                    <a:lnTo>
                      <a:pt x="389" y="299"/>
                    </a:lnTo>
                    <a:lnTo>
                      <a:pt x="400" y="304"/>
                    </a:lnTo>
                    <a:lnTo>
                      <a:pt x="405" y="297"/>
                    </a:lnTo>
                    <a:lnTo>
                      <a:pt x="406" y="302"/>
                    </a:lnTo>
                    <a:lnTo>
                      <a:pt x="410" y="297"/>
                    </a:lnTo>
                    <a:lnTo>
                      <a:pt x="413" y="300"/>
                    </a:lnTo>
                    <a:lnTo>
                      <a:pt x="406" y="309"/>
                    </a:lnTo>
                    <a:lnTo>
                      <a:pt x="395" y="314"/>
                    </a:lnTo>
                    <a:lnTo>
                      <a:pt x="398" y="321"/>
                    </a:lnTo>
                    <a:lnTo>
                      <a:pt x="408" y="318"/>
                    </a:lnTo>
                    <a:lnTo>
                      <a:pt x="408" y="326"/>
                    </a:lnTo>
                    <a:lnTo>
                      <a:pt x="417" y="328"/>
                    </a:lnTo>
                    <a:lnTo>
                      <a:pt x="420" y="324"/>
                    </a:lnTo>
                    <a:lnTo>
                      <a:pt x="420" y="312"/>
                    </a:lnTo>
                    <a:lnTo>
                      <a:pt x="434" y="307"/>
                    </a:lnTo>
                    <a:lnTo>
                      <a:pt x="432" y="314"/>
                    </a:lnTo>
                    <a:lnTo>
                      <a:pt x="439" y="318"/>
                    </a:lnTo>
                    <a:lnTo>
                      <a:pt x="434" y="319"/>
                    </a:lnTo>
                    <a:lnTo>
                      <a:pt x="437" y="329"/>
                    </a:lnTo>
                    <a:lnTo>
                      <a:pt x="436" y="331"/>
                    </a:lnTo>
                    <a:lnTo>
                      <a:pt x="442" y="335"/>
                    </a:lnTo>
                    <a:lnTo>
                      <a:pt x="437" y="336"/>
                    </a:lnTo>
                    <a:lnTo>
                      <a:pt x="430" y="331"/>
                    </a:lnTo>
                    <a:lnTo>
                      <a:pt x="425" y="340"/>
                    </a:lnTo>
                    <a:lnTo>
                      <a:pt x="415" y="340"/>
                    </a:lnTo>
                    <a:lnTo>
                      <a:pt x="420" y="345"/>
                    </a:lnTo>
                    <a:lnTo>
                      <a:pt x="420" y="347"/>
                    </a:lnTo>
                    <a:lnTo>
                      <a:pt x="429" y="348"/>
                    </a:lnTo>
                    <a:lnTo>
                      <a:pt x="432" y="352"/>
                    </a:lnTo>
                    <a:lnTo>
                      <a:pt x="420" y="350"/>
                    </a:lnTo>
                    <a:lnTo>
                      <a:pt x="413" y="347"/>
                    </a:lnTo>
                    <a:lnTo>
                      <a:pt x="412" y="347"/>
                    </a:lnTo>
                    <a:lnTo>
                      <a:pt x="418" y="353"/>
                    </a:lnTo>
                    <a:lnTo>
                      <a:pt x="408" y="352"/>
                    </a:lnTo>
                    <a:lnTo>
                      <a:pt x="406" y="353"/>
                    </a:lnTo>
                    <a:lnTo>
                      <a:pt x="410" y="357"/>
                    </a:lnTo>
                    <a:lnTo>
                      <a:pt x="405" y="357"/>
                    </a:lnTo>
                    <a:lnTo>
                      <a:pt x="427" y="371"/>
                    </a:lnTo>
                    <a:lnTo>
                      <a:pt x="429" y="377"/>
                    </a:lnTo>
                    <a:lnTo>
                      <a:pt x="442" y="377"/>
                    </a:lnTo>
                    <a:lnTo>
                      <a:pt x="447" y="382"/>
                    </a:lnTo>
                    <a:lnTo>
                      <a:pt x="454" y="381"/>
                    </a:lnTo>
                    <a:lnTo>
                      <a:pt x="454" y="386"/>
                    </a:lnTo>
                    <a:lnTo>
                      <a:pt x="461" y="381"/>
                    </a:lnTo>
                    <a:lnTo>
                      <a:pt x="468" y="386"/>
                    </a:lnTo>
                    <a:lnTo>
                      <a:pt x="468" y="394"/>
                    </a:lnTo>
                    <a:lnTo>
                      <a:pt x="477" y="393"/>
                    </a:lnTo>
                    <a:lnTo>
                      <a:pt x="471" y="400"/>
                    </a:lnTo>
                    <a:lnTo>
                      <a:pt x="478" y="401"/>
                    </a:lnTo>
                    <a:lnTo>
                      <a:pt x="475" y="408"/>
                    </a:lnTo>
                    <a:lnTo>
                      <a:pt x="468" y="403"/>
                    </a:lnTo>
                    <a:lnTo>
                      <a:pt x="471" y="408"/>
                    </a:lnTo>
                    <a:lnTo>
                      <a:pt x="466" y="412"/>
                    </a:lnTo>
                    <a:lnTo>
                      <a:pt x="468" y="415"/>
                    </a:lnTo>
                    <a:lnTo>
                      <a:pt x="458" y="405"/>
                    </a:lnTo>
                    <a:lnTo>
                      <a:pt x="458" y="412"/>
                    </a:lnTo>
                    <a:lnTo>
                      <a:pt x="446" y="425"/>
                    </a:lnTo>
                    <a:lnTo>
                      <a:pt x="456" y="403"/>
                    </a:lnTo>
                    <a:lnTo>
                      <a:pt x="451" y="400"/>
                    </a:lnTo>
                    <a:lnTo>
                      <a:pt x="449" y="408"/>
                    </a:lnTo>
                    <a:lnTo>
                      <a:pt x="444" y="408"/>
                    </a:lnTo>
                    <a:lnTo>
                      <a:pt x="444" y="403"/>
                    </a:lnTo>
                    <a:lnTo>
                      <a:pt x="436" y="396"/>
                    </a:lnTo>
                    <a:lnTo>
                      <a:pt x="437" y="393"/>
                    </a:lnTo>
                    <a:lnTo>
                      <a:pt x="434" y="394"/>
                    </a:lnTo>
                    <a:lnTo>
                      <a:pt x="422" y="391"/>
                    </a:lnTo>
                    <a:lnTo>
                      <a:pt x="422" y="386"/>
                    </a:lnTo>
                    <a:lnTo>
                      <a:pt x="405" y="388"/>
                    </a:lnTo>
                    <a:lnTo>
                      <a:pt x="408" y="381"/>
                    </a:lnTo>
                    <a:lnTo>
                      <a:pt x="401" y="377"/>
                    </a:lnTo>
                    <a:lnTo>
                      <a:pt x="401" y="371"/>
                    </a:lnTo>
                    <a:lnTo>
                      <a:pt x="388" y="372"/>
                    </a:lnTo>
                    <a:lnTo>
                      <a:pt x="388" y="369"/>
                    </a:lnTo>
                    <a:lnTo>
                      <a:pt x="384" y="371"/>
                    </a:lnTo>
                    <a:lnTo>
                      <a:pt x="374" y="364"/>
                    </a:lnTo>
                    <a:lnTo>
                      <a:pt x="372" y="367"/>
                    </a:lnTo>
                    <a:lnTo>
                      <a:pt x="371" y="360"/>
                    </a:lnTo>
                    <a:lnTo>
                      <a:pt x="365" y="365"/>
                    </a:lnTo>
                    <a:lnTo>
                      <a:pt x="369" y="371"/>
                    </a:lnTo>
                    <a:lnTo>
                      <a:pt x="381" y="376"/>
                    </a:lnTo>
                    <a:lnTo>
                      <a:pt x="379" y="377"/>
                    </a:lnTo>
                    <a:lnTo>
                      <a:pt x="383" y="382"/>
                    </a:lnTo>
                    <a:lnTo>
                      <a:pt x="381" y="386"/>
                    </a:lnTo>
                    <a:lnTo>
                      <a:pt x="383" y="391"/>
                    </a:lnTo>
                    <a:lnTo>
                      <a:pt x="376" y="389"/>
                    </a:lnTo>
                    <a:lnTo>
                      <a:pt x="379" y="401"/>
                    </a:lnTo>
                    <a:lnTo>
                      <a:pt x="383" y="400"/>
                    </a:lnTo>
                    <a:lnTo>
                      <a:pt x="379" y="405"/>
                    </a:lnTo>
                    <a:lnTo>
                      <a:pt x="365" y="413"/>
                    </a:lnTo>
                    <a:lnTo>
                      <a:pt x="362" y="405"/>
                    </a:lnTo>
                    <a:lnTo>
                      <a:pt x="364" y="398"/>
                    </a:lnTo>
                    <a:lnTo>
                      <a:pt x="360" y="394"/>
                    </a:lnTo>
                    <a:lnTo>
                      <a:pt x="360" y="398"/>
                    </a:lnTo>
                    <a:lnTo>
                      <a:pt x="353" y="391"/>
                    </a:lnTo>
                    <a:lnTo>
                      <a:pt x="348" y="396"/>
                    </a:lnTo>
                    <a:lnTo>
                      <a:pt x="348" y="391"/>
                    </a:lnTo>
                    <a:lnTo>
                      <a:pt x="343" y="388"/>
                    </a:lnTo>
                    <a:lnTo>
                      <a:pt x="342" y="393"/>
                    </a:lnTo>
                    <a:lnTo>
                      <a:pt x="328" y="394"/>
                    </a:lnTo>
                    <a:lnTo>
                      <a:pt x="331" y="398"/>
                    </a:lnTo>
                    <a:lnTo>
                      <a:pt x="328" y="403"/>
                    </a:lnTo>
                    <a:lnTo>
                      <a:pt x="326" y="400"/>
                    </a:lnTo>
                    <a:lnTo>
                      <a:pt x="326" y="410"/>
                    </a:lnTo>
                    <a:lnTo>
                      <a:pt x="323" y="408"/>
                    </a:lnTo>
                    <a:lnTo>
                      <a:pt x="323" y="412"/>
                    </a:lnTo>
                    <a:lnTo>
                      <a:pt x="314" y="413"/>
                    </a:lnTo>
                    <a:lnTo>
                      <a:pt x="314" y="410"/>
                    </a:lnTo>
                    <a:lnTo>
                      <a:pt x="307" y="408"/>
                    </a:lnTo>
                    <a:lnTo>
                      <a:pt x="304" y="413"/>
                    </a:lnTo>
                    <a:lnTo>
                      <a:pt x="301" y="408"/>
                    </a:lnTo>
                    <a:lnTo>
                      <a:pt x="311" y="403"/>
                    </a:lnTo>
                    <a:lnTo>
                      <a:pt x="309" y="400"/>
                    </a:lnTo>
                    <a:lnTo>
                      <a:pt x="302" y="400"/>
                    </a:lnTo>
                    <a:lnTo>
                      <a:pt x="299" y="391"/>
                    </a:lnTo>
                    <a:lnTo>
                      <a:pt x="285" y="391"/>
                    </a:lnTo>
                    <a:lnTo>
                      <a:pt x="283" y="396"/>
                    </a:lnTo>
                    <a:lnTo>
                      <a:pt x="271" y="386"/>
                    </a:lnTo>
                    <a:lnTo>
                      <a:pt x="266" y="377"/>
                    </a:lnTo>
                    <a:lnTo>
                      <a:pt x="251" y="372"/>
                    </a:lnTo>
                    <a:lnTo>
                      <a:pt x="241" y="374"/>
                    </a:lnTo>
                    <a:lnTo>
                      <a:pt x="239" y="362"/>
                    </a:lnTo>
                    <a:lnTo>
                      <a:pt x="230" y="362"/>
                    </a:lnTo>
                    <a:lnTo>
                      <a:pt x="232" y="348"/>
                    </a:lnTo>
                    <a:lnTo>
                      <a:pt x="210" y="355"/>
                    </a:lnTo>
                    <a:lnTo>
                      <a:pt x="208" y="350"/>
                    </a:lnTo>
                    <a:lnTo>
                      <a:pt x="210" y="347"/>
                    </a:lnTo>
                    <a:lnTo>
                      <a:pt x="213" y="348"/>
                    </a:lnTo>
                    <a:lnTo>
                      <a:pt x="212" y="343"/>
                    </a:lnTo>
                    <a:lnTo>
                      <a:pt x="200" y="343"/>
                    </a:lnTo>
                    <a:lnTo>
                      <a:pt x="200" y="347"/>
                    </a:lnTo>
                    <a:lnTo>
                      <a:pt x="184" y="355"/>
                    </a:lnTo>
                    <a:lnTo>
                      <a:pt x="184" y="350"/>
                    </a:lnTo>
                    <a:lnTo>
                      <a:pt x="177" y="352"/>
                    </a:lnTo>
                    <a:lnTo>
                      <a:pt x="191" y="369"/>
                    </a:lnTo>
                    <a:lnTo>
                      <a:pt x="171" y="376"/>
                    </a:lnTo>
                    <a:lnTo>
                      <a:pt x="140" y="372"/>
                    </a:lnTo>
                    <a:lnTo>
                      <a:pt x="82" y="353"/>
                    </a:lnTo>
                    <a:lnTo>
                      <a:pt x="36" y="357"/>
                    </a:lnTo>
                    <a:lnTo>
                      <a:pt x="29" y="360"/>
                    </a:lnTo>
                    <a:lnTo>
                      <a:pt x="20" y="352"/>
                    </a:lnTo>
                    <a:lnTo>
                      <a:pt x="29" y="347"/>
                    </a:lnTo>
                    <a:lnTo>
                      <a:pt x="32" y="331"/>
                    </a:lnTo>
                    <a:lnTo>
                      <a:pt x="36" y="324"/>
                    </a:lnTo>
                    <a:lnTo>
                      <a:pt x="36" y="321"/>
                    </a:lnTo>
                    <a:lnTo>
                      <a:pt x="37" y="319"/>
                    </a:lnTo>
                    <a:lnTo>
                      <a:pt x="37" y="316"/>
                    </a:lnTo>
                    <a:lnTo>
                      <a:pt x="39" y="316"/>
                    </a:lnTo>
                    <a:lnTo>
                      <a:pt x="37" y="316"/>
                    </a:lnTo>
                    <a:lnTo>
                      <a:pt x="37" y="312"/>
                    </a:lnTo>
                    <a:lnTo>
                      <a:pt x="36" y="307"/>
                    </a:lnTo>
                    <a:lnTo>
                      <a:pt x="36" y="306"/>
                    </a:lnTo>
                    <a:close/>
                    <a:moveTo>
                      <a:pt x="196" y="369"/>
                    </a:moveTo>
                    <a:lnTo>
                      <a:pt x="207" y="364"/>
                    </a:lnTo>
                    <a:lnTo>
                      <a:pt x="218" y="371"/>
                    </a:lnTo>
                    <a:lnTo>
                      <a:pt x="225" y="371"/>
                    </a:lnTo>
                    <a:lnTo>
                      <a:pt x="220" y="376"/>
                    </a:lnTo>
                    <a:lnTo>
                      <a:pt x="220" y="379"/>
                    </a:lnTo>
                    <a:lnTo>
                      <a:pt x="212" y="381"/>
                    </a:lnTo>
                    <a:lnTo>
                      <a:pt x="196" y="369"/>
                    </a:lnTo>
                    <a:close/>
                    <a:moveTo>
                      <a:pt x="259" y="393"/>
                    </a:moveTo>
                    <a:lnTo>
                      <a:pt x="265" y="396"/>
                    </a:lnTo>
                    <a:lnTo>
                      <a:pt x="271" y="389"/>
                    </a:lnTo>
                    <a:lnTo>
                      <a:pt x="275" y="398"/>
                    </a:lnTo>
                    <a:lnTo>
                      <a:pt x="277" y="394"/>
                    </a:lnTo>
                    <a:lnTo>
                      <a:pt x="277" y="400"/>
                    </a:lnTo>
                    <a:lnTo>
                      <a:pt x="275" y="400"/>
                    </a:lnTo>
                    <a:lnTo>
                      <a:pt x="273" y="396"/>
                    </a:lnTo>
                    <a:lnTo>
                      <a:pt x="275" y="400"/>
                    </a:lnTo>
                    <a:lnTo>
                      <a:pt x="278" y="401"/>
                    </a:lnTo>
                    <a:lnTo>
                      <a:pt x="277" y="403"/>
                    </a:lnTo>
                    <a:lnTo>
                      <a:pt x="280" y="401"/>
                    </a:lnTo>
                    <a:lnTo>
                      <a:pt x="280" y="405"/>
                    </a:lnTo>
                    <a:lnTo>
                      <a:pt x="266" y="403"/>
                    </a:lnTo>
                    <a:lnTo>
                      <a:pt x="259" y="393"/>
                    </a:lnTo>
                    <a:close/>
                    <a:moveTo>
                      <a:pt x="299" y="400"/>
                    </a:moveTo>
                    <a:lnTo>
                      <a:pt x="295" y="403"/>
                    </a:lnTo>
                    <a:lnTo>
                      <a:pt x="297" y="400"/>
                    </a:lnTo>
                    <a:lnTo>
                      <a:pt x="294" y="400"/>
                    </a:lnTo>
                    <a:lnTo>
                      <a:pt x="295" y="405"/>
                    </a:lnTo>
                    <a:lnTo>
                      <a:pt x="297" y="405"/>
                    </a:lnTo>
                    <a:lnTo>
                      <a:pt x="297" y="408"/>
                    </a:lnTo>
                    <a:lnTo>
                      <a:pt x="292" y="408"/>
                    </a:lnTo>
                    <a:lnTo>
                      <a:pt x="294" y="405"/>
                    </a:lnTo>
                    <a:lnTo>
                      <a:pt x="289" y="406"/>
                    </a:lnTo>
                    <a:lnTo>
                      <a:pt x="289" y="400"/>
                    </a:lnTo>
                    <a:lnTo>
                      <a:pt x="287" y="401"/>
                    </a:lnTo>
                    <a:lnTo>
                      <a:pt x="289" y="408"/>
                    </a:lnTo>
                    <a:lnTo>
                      <a:pt x="282" y="405"/>
                    </a:lnTo>
                    <a:lnTo>
                      <a:pt x="280" y="398"/>
                    </a:lnTo>
                    <a:lnTo>
                      <a:pt x="292" y="396"/>
                    </a:lnTo>
                    <a:lnTo>
                      <a:pt x="292" y="394"/>
                    </a:lnTo>
                    <a:lnTo>
                      <a:pt x="299" y="400"/>
                    </a:lnTo>
                    <a:close/>
                  </a:path>
                </a:pathLst>
              </a:custGeom>
              <a:solidFill>
                <a:srgbClr val="95B3D7"/>
              </a:solidFill>
              <a:ln w="6350" cap="flat" cmpd="sng">
                <a:solidFill>
                  <a:sysClr val="window" lastClr="FFFFFF"/>
                </a:solid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93" name="Freeform 53">
                <a:extLst>
                  <a:ext uri="{FF2B5EF4-FFF2-40B4-BE49-F238E27FC236}">
                    <a16:creationId xmlns:a16="http://schemas.microsoft.com/office/drawing/2014/main" id="{7C628B40-8252-CFEC-CE06-39763BFFEA1F}"/>
                  </a:ext>
                </a:extLst>
              </p:cNvPr>
              <p:cNvSpPr>
                <a:spLocks noEditPoints="1"/>
              </p:cNvSpPr>
              <p:nvPr/>
            </p:nvSpPr>
            <p:spPr bwMode="gray">
              <a:xfrm>
                <a:off x="6503305" y="5021823"/>
                <a:ext cx="1241512" cy="962936"/>
              </a:xfrm>
              <a:custGeom>
                <a:avLst/>
                <a:gdLst/>
                <a:ahLst/>
                <a:cxnLst>
                  <a:cxn ang="0">
                    <a:pos x="702" y="293"/>
                  </a:cxn>
                  <a:cxn ang="0">
                    <a:pos x="743" y="359"/>
                  </a:cxn>
                  <a:cxn ang="0">
                    <a:pos x="748" y="368"/>
                  </a:cxn>
                  <a:cxn ang="0">
                    <a:pos x="767" y="510"/>
                  </a:cxn>
                  <a:cxn ang="0">
                    <a:pos x="743" y="571"/>
                  </a:cxn>
                  <a:cxn ang="0">
                    <a:pos x="680" y="576"/>
                  </a:cxn>
                  <a:cxn ang="0">
                    <a:pos x="682" y="563"/>
                  </a:cxn>
                  <a:cxn ang="0">
                    <a:pos x="618" y="508"/>
                  </a:cxn>
                  <a:cxn ang="0">
                    <a:pos x="584" y="457"/>
                  </a:cxn>
                  <a:cxn ang="0">
                    <a:pos x="579" y="457"/>
                  </a:cxn>
                  <a:cxn ang="0">
                    <a:pos x="576" y="404"/>
                  </a:cxn>
                  <a:cxn ang="0">
                    <a:pos x="550" y="410"/>
                  </a:cxn>
                  <a:cxn ang="0">
                    <a:pos x="540" y="417"/>
                  </a:cxn>
                  <a:cxn ang="0">
                    <a:pos x="516" y="385"/>
                  </a:cxn>
                  <a:cxn ang="0">
                    <a:pos x="502" y="361"/>
                  </a:cxn>
                  <a:cxn ang="0">
                    <a:pos x="512" y="356"/>
                  </a:cxn>
                  <a:cxn ang="0">
                    <a:pos x="523" y="316"/>
                  </a:cxn>
                  <a:cxn ang="0">
                    <a:pos x="497" y="310"/>
                  </a:cxn>
                  <a:cxn ang="0">
                    <a:pos x="507" y="322"/>
                  </a:cxn>
                  <a:cxn ang="0">
                    <a:pos x="494" y="344"/>
                  </a:cxn>
                  <a:cxn ang="0">
                    <a:pos x="487" y="224"/>
                  </a:cxn>
                  <a:cxn ang="0">
                    <a:pos x="432" y="180"/>
                  </a:cxn>
                  <a:cxn ang="0">
                    <a:pos x="388" y="139"/>
                  </a:cxn>
                  <a:cxn ang="0">
                    <a:pos x="309" y="111"/>
                  </a:cxn>
                  <a:cxn ang="0">
                    <a:pos x="301" y="129"/>
                  </a:cxn>
                  <a:cxn ang="0">
                    <a:pos x="215" y="154"/>
                  </a:cxn>
                  <a:cxn ang="0">
                    <a:pos x="225" y="151"/>
                  </a:cxn>
                  <a:cxn ang="0">
                    <a:pos x="210" y="127"/>
                  </a:cxn>
                  <a:cxn ang="0">
                    <a:pos x="183" y="115"/>
                  </a:cxn>
                  <a:cxn ang="0">
                    <a:pos x="169" y="106"/>
                  </a:cxn>
                  <a:cxn ang="0">
                    <a:pos x="107" y="98"/>
                  </a:cxn>
                  <a:cxn ang="0">
                    <a:pos x="133" y="88"/>
                  </a:cxn>
                  <a:cxn ang="0">
                    <a:pos x="68" y="96"/>
                  </a:cxn>
                  <a:cxn ang="0">
                    <a:pos x="44" y="88"/>
                  </a:cxn>
                  <a:cxn ang="0">
                    <a:pos x="29" y="101"/>
                  </a:cxn>
                  <a:cxn ang="0">
                    <a:pos x="20" y="76"/>
                  </a:cxn>
                  <a:cxn ang="0">
                    <a:pos x="3" y="50"/>
                  </a:cxn>
                  <a:cxn ang="0">
                    <a:pos x="131" y="33"/>
                  </a:cxn>
                  <a:cxn ang="0">
                    <a:pos x="241" y="24"/>
                  </a:cxn>
                  <a:cxn ang="0">
                    <a:pos x="249" y="45"/>
                  </a:cxn>
                  <a:cxn ang="0">
                    <a:pos x="328" y="45"/>
                  </a:cxn>
                  <a:cxn ang="0">
                    <a:pos x="413" y="40"/>
                  </a:cxn>
                  <a:cxn ang="0">
                    <a:pos x="497" y="38"/>
                  </a:cxn>
                  <a:cxn ang="0">
                    <a:pos x="516" y="52"/>
                  </a:cxn>
                  <a:cxn ang="0">
                    <a:pos x="516" y="28"/>
                  </a:cxn>
                  <a:cxn ang="0">
                    <a:pos x="518" y="5"/>
                  </a:cxn>
                  <a:cxn ang="0">
                    <a:pos x="533" y="4"/>
                  </a:cxn>
                  <a:cxn ang="0">
                    <a:pos x="550" y="7"/>
                  </a:cxn>
                  <a:cxn ang="0">
                    <a:pos x="562" y="24"/>
                  </a:cxn>
                  <a:cxn ang="0">
                    <a:pos x="593" y="99"/>
                  </a:cxn>
                  <a:cxn ang="0">
                    <a:pos x="77" y="103"/>
                  </a:cxn>
                  <a:cxn ang="0">
                    <a:pos x="85" y="101"/>
                  </a:cxn>
                  <a:cxn ang="0">
                    <a:pos x="36" y="113"/>
                  </a:cxn>
                  <a:cxn ang="0">
                    <a:pos x="665" y="200"/>
                  </a:cxn>
                  <a:cxn ang="0">
                    <a:pos x="649" y="180"/>
                  </a:cxn>
                  <a:cxn ang="0">
                    <a:pos x="682" y="238"/>
                  </a:cxn>
                  <a:cxn ang="0">
                    <a:pos x="661" y="211"/>
                  </a:cxn>
                  <a:cxn ang="0">
                    <a:pos x="675" y="219"/>
                  </a:cxn>
                  <a:cxn ang="0">
                    <a:pos x="671" y="221"/>
                  </a:cxn>
                  <a:cxn ang="0">
                    <a:pos x="567" y="441"/>
                  </a:cxn>
                  <a:cxn ang="0">
                    <a:pos x="764" y="563"/>
                  </a:cxn>
                </a:cxnLst>
                <a:rect l="0" t="0" r="r" b="b"/>
                <a:pathLst>
                  <a:path w="771" h="598">
                    <a:moveTo>
                      <a:pt x="659" y="200"/>
                    </a:moveTo>
                    <a:lnTo>
                      <a:pt x="663" y="205"/>
                    </a:lnTo>
                    <a:lnTo>
                      <a:pt x="654" y="202"/>
                    </a:lnTo>
                    <a:lnTo>
                      <a:pt x="653" y="202"/>
                    </a:lnTo>
                    <a:lnTo>
                      <a:pt x="670" y="241"/>
                    </a:lnTo>
                    <a:lnTo>
                      <a:pt x="702" y="293"/>
                    </a:lnTo>
                    <a:lnTo>
                      <a:pt x="702" y="298"/>
                    </a:lnTo>
                    <a:lnTo>
                      <a:pt x="704" y="296"/>
                    </a:lnTo>
                    <a:lnTo>
                      <a:pt x="714" y="310"/>
                    </a:lnTo>
                    <a:lnTo>
                      <a:pt x="721" y="323"/>
                    </a:lnTo>
                    <a:lnTo>
                      <a:pt x="736" y="352"/>
                    </a:lnTo>
                    <a:lnTo>
                      <a:pt x="743" y="359"/>
                    </a:lnTo>
                    <a:lnTo>
                      <a:pt x="740" y="358"/>
                    </a:lnTo>
                    <a:lnTo>
                      <a:pt x="733" y="356"/>
                    </a:lnTo>
                    <a:lnTo>
                      <a:pt x="730" y="356"/>
                    </a:lnTo>
                    <a:lnTo>
                      <a:pt x="733" y="359"/>
                    </a:lnTo>
                    <a:lnTo>
                      <a:pt x="740" y="359"/>
                    </a:lnTo>
                    <a:lnTo>
                      <a:pt x="748" y="368"/>
                    </a:lnTo>
                    <a:lnTo>
                      <a:pt x="757" y="380"/>
                    </a:lnTo>
                    <a:lnTo>
                      <a:pt x="753" y="381"/>
                    </a:lnTo>
                    <a:lnTo>
                      <a:pt x="764" y="399"/>
                    </a:lnTo>
                    <a:lnTo>
                      <a:pt x="769" y="448"/>
                    </a:lnTo>
                    <a:lnTo>
                      <a:pt x="771" y="486"/>
                    </a:lnTo>
                    <a:lnTo>
                      <a:pt x="767" y="510"/>
                    </a:lnTo>
                    <a:lnTo>
                      <a:pt x="760" y="527"/>
                    </a:lnTo>
                    <a:lnTo>
                      <a:pt x="759" y="539"/>
                    </a:lnTo>
                    <a:lnTo>
                      <a:pt x="764" y="549"/>
                    </a:lnTo>
                    <a:lnTo>
                      <a:pt x="755" y="566"/>
                    </a:lnTo>
                    <a:lnTo>
                      <a:pt x="755" y="571"/>
                    </a:lnTo>
                    <a:lnTo>
                      <a:pt x="743" y="571"/>
                    </a:lnTo>
                    <a:lnTo>
                      <a:pt x="730" y="580"/>
                    </a:lnTo>
                    <a:lnTo>
                      <a:pt x="714" y="580"/>
                    </a:lnTo>
                    <a:lnTo>
                      <a:pt x="702" y="587"/>
                    </a:lnTo>
                    <a:lnTo>
                      <a:pt x="689" y="588"/>
                    </a:lnTo>
                    <a:lnTo>
                      <a:pt x="685" y="587"/>
                    </a:lnTo>
                    <a:lnTo>
                      <a:pt x="680" y="576"/>
                    </a:lnTo>
                    <a:lnTo>
                      <a:pt x="683" y="569"/>
                    </a:lnTo>
                    <a:lnTo>
                      <a:pt x="699" y="578"/>
                    </a:lnTo>
                    <a:lnTo>
                      <a:pt x="704" y="580"/>
                    </a:lnTo>
                    <a:lnTo>
                      <a:pt x="707" y="575"/>
                    </a:lnTo>
                    <a:lnTo>
                      <a:pt x="700" y="568"/>
                    </a:lnTo>
                    <a:lnTo>
                      <a:pt x="682" y="563"/>
                    </a:lnTo>
                    <a:lnTo>
                      <a:pt x="666" y="534"/>
                    </a:lnTo>
                    <a:lnTo>
                      <a:pt x="671" y="530"/>
                    </a:lnTo>
                    <a:lnTo>
                      <a:pt x="665" y="522"/>
                    </a:lnTo>
                    <a:lnTo>
                      <a:pt x="636" y="513"/>
                    </a:lnTo>
                    <a:lnTo>
                      <a:pt x="618" y="515"/>
                    </a:lnTo>
                    <a:lnTo>
                      <a:pt x="618" y="508"/>
                    </a:lnTo>
                    <a:lnTo>
                      <a:pt x="608" y="496"/>
                    </a:lnTo>
                    <a:lnTo>
                      <a:pt x="603" y="479"/>
                    </a:lnTo>
                    <a:lnTo>
                      <a:pt x="600" y="474"/>
                    </a:lnTo>
                    <a:lnTo>
                      <a:pt x="596" y="463"/>
                    </a:lnTo>
                    <a:lnTo>
                      <a:pt x="588" y="462"/>
                    </a:lnTo>
                    <a:lnTo>
                      <a:pt x="584" y="457"/>
                    </a:lnTo>
                    <a:lnTo>
                      <a:pt x="588" y="455"/>
                    </a:lnTo>
                    <a:lnTo>
                      <a:pt x="591" y="443"/>
                    </a:lnTo>
                    <a:lnTo>
                      <a:pt x="600" y="434"/>
                    </a:lnTo>
                    <a:lnTo>
                      <a:pt x="589" y="440"/>
                    </a:lnTo>
                    <a:lnTo>
                      <a:pt x="586" y="453"/>
                    </a:lnTo>
                    <a:lnTo>
                      <a:pt x="579" y="457"/>
                    </a:lnTo>
                    <a:lnTo>
                      <a:pt x="571" y="438"/>
                    </a:lnTo>
                    <a:lnTo>
                      <a:pt x="571" y="433"/>
                    </a:lnTo>
                    <a:lnTo>
                      <a:pt x="571" y="421"/>
                    </a:lnTo>
                    <a:lnTo>
                      <a:pt x="565" y="416"/>
                    </a:lnTo>
                    <a:lnTo>
                      <a:pt x="576" y="410"/>
                    </a:lnTo>
                    <a:lnTo>
                      <a:pt x="576" y="404"/>
                    </a:lnTo>
                    <a:lnTo>
                      <a:pt x="574" y="404"/>
                    </a:lnTo>
                    <a:lnTo>
                      <a:pt x="574" y="409"/>
                    </a:lnTo>
                    <a:lnTo>
                      <a:pt x="560" y="416"/>
                    </a:lnTo>
                    <a:lnTo>
                      <a:pt x="550" y="410"/>
                    </a:lnTo>
                    <a:lnTo>
                      <a:pt x="547" y="407"/>
                    </a:lnTo>
                    <a:lnTo>
                      <a:pt x="550" y="410"/>
                    </a:lnTo>
                    <a:lnTo>
                      <a:pt x="559" y="417"/>
                    </a:lnTo>
                    <a:lnTo>
                      <a:pt x="562" y="431"/>
                    </a:lnTo>
                    <a:lnTo>
                      <a:pt x="548" y="426"/>
                    </a:lnTo>
                    <a:lnTo>
                      <a:pt x="542" y="417"/>
                    </a:lnTo>
                    <a:lnTo>
                      <a:pt x="536" y="412"/>
                    </a:lnTo>
                    <a:lnTo>
                      <a:pt x="540" y="417"/>
                    </a:lnTo>
                    <a:lnTo>
                      <a:pt x="543" y="421"/>
                    </a:lnTo>
                    <a:lnTo>
                      <a:pt x="538" y="417"/>
                    </a:lnTo>
                    <a:lnTo>
                      <a:pt x="523" y="388"/>
                    </a:lnTo>
                    <a:lnTo>
                      <a:pt x="519" y="387"/>
                    </a:lnTo>
                    <a:lnTo>
                      <a:pt x="523" y="392"/>
                    </a:lnTo>
                    <a:lnTo>
                      <a:pt x="516" y="385"/>
                    </a:lnTo>
                    <a:lnTo>
                      <a:pt x="519" y="380"/>
                    </a:lnTo>
                    <a:lnTo>
                      <a:pt x="514" y="373"/>
                    </a:lnTo>
                    <a:lnTo>
                      <a:pt x="502" y="366"/>
                    </a:lnTo>
                    <a:lnTo>
                      <a:pt x="506" y="363"/>
                    </a:lnTo>
                    <a:lnTo>
                      <a:pt x="504" y="364"/>
                    </a:lnTo>
                    <a:lnTo>
                      <a:pt x="502" y="361"/>
                    </a:lnTo>
                    <a:lnTo>
                      <a:pt x="521" y="363"/>
                    </a:lnTo>
                    <a:lnTo>
                      <a:pt x="518" y="359"/>
                    </a:lnTo>
                    <a:lnTo>
                      <a:pt x="526" y="358"/>
                    </a:lnTo>
                    <a:lnTo>
                      <a:pt x="512" y="361"/>
                    </a:lnTo>
                    <a:lnTo>
                      <a:pt x="506" y="359"/>
                    </a:lnTo>
                    <a:lnTo>
                      <a:pt x="512" y="356"/>
                    </a:lnTo>
                    <a:lnTo>
                      <a:pt x="512" y="352"/>
                    </a:lnTo>
                    <a:lnTo>
                      <a:pt x="506" y="358"/>
                    </a:lnTo>
                    <a:lnTo>
                      <a:pt x="514" y="351"/>
                    </a:lnTo>
                    <a:lnTo>
                      <a:pt x="512" y="346"/>
                    </a:lnTo>
                    <a:lnTo>
                      <a:pt x="524" y="328"/>
                    </a:lnTo>
                    <a:lnTo>
                      <a:pt x="523" y="316"/>
                    </a:lnTo>
                    <a:lnTo>
                      <a:pt x="516" y="315"/>
                    </a:lnTo>
                    <a:lnTo>
                      <a:pt x="516" y="327"/>
                    </a:lnTo>
                    <a:lnTo>
                      <a:pt x="512" y="327"/>
                    </a:lnTo>
                    <a:lnTo>
                      <a:pt x="509" y="315"/>
                    </a:lnTo>
                    <a:lnTo>
                      <a:pt x="497" y="306"/>
                    </a:lnTo>
                    <a:lnTo>
                      <a:pt x="497" y="310"/>
                    </a:lnTo>
                    <a:lnTo>
                      <a:pt x="492" y="306"/>
                    </a:lnTo>
                    <a:lnTo>
                      <a:pt x="495" y="310"/>
                    </a:lnTo>
                    <a:lnTo>
                      <a:pt x="494" y="313"/>
                    </a:lnTo>
                    <a:lnTo>
                      <a:pt x="499" y="313"/>
                    </a:lnTo>
                    <a:lnTo>
                      <a:pt x="492" y="318"/>
                    </a:lnTo>
                    <a:lnTo>
                      <a:pt x="507" y="322"/>
                    </a:lnTo>
                    <a:lnTo>
                      <a:pt x="502" y="325"/>
                    </a:lnTo>
                    <a:lnTo>
                      <a:pt x="502" y="340"/>
                    </a:lnTo>
                    <a:lnTo>
                      <a:pt x="499" y="342"/>
                    </a:lnTo>
                    <a:lnTo>
                      <a:pt x="487" y="330"/>
                    </a:lnTo>
                    <a:lnTo>
                      <a:pt x="494" y="340"/>
                    </a:lnTo>
                    <a:lnTo>
                      <a:pt x="494" y="344"/>
                    </a:lnTo>
                    <a:lnTo>
                      <a:pt x="482" y="328"/>
                    </a:lnTo>
                    <a:lnTo>
                      <a:pt x="483" y="294"/>
                    </a:lnTo>
                    <a:lnTo>
                      <a:pt x="489" y="265"/>
                    </a:lnTo>
                    <a:lnTo>
                      <a:pt x="489" y="236"/>
                    </a:lnTo>
                    <a:lnTo>
                      <a:pt x="482" y="226"/>
                    </a:lnTo>
                    <a:lnTo>
                      <a:pt x="487" y="224"/>
                    </a:lnTo>
                    <a:lnTo>
                      <a:pt x="485" y="217"/>
                    </a:lnTo>
                    <a:lnTo>
                      <a:pt x="473" y="205"/>
                    </a:lnTo>
                    <a:lnTo>
                      <a:pt x="466" y="190"/>
                    </a:lnTo>
                    <a:lnTo>
                      <a:pt x="444" y="190"/>
                    </a:lnTo>
                    <a:lnTo>
                      <a:pt x="439" y="181"/>
                    </a:lnTo>
                    <a:lnTo>
                      <a:pt x="432" y="180"/>
                    </a:lnTo>
                    <a:lnTo>
                      <a:pt x="436" y="176"/>
                    </a:lnTo>
                    <a:lnTo>
                      <a:pt x="429" y="175"/>
                    </a:lnTo>
                    <a:lnTo>
                      <a:pt x="422" y="166"/>
                    </a:lnTo>
                    <a:lnTo>
                      <a:pt x="407" y="159"/>
                    </a:lnTo>
                    <a:lnTo>
                      <a:pt x="403" y="144"/>
                    </a:lnTo>
                    <a:lnTo>
                      <a:pt x="388" y="139"/>
                    </a:lnTo>
                    <a:lnTo>
                      <a:pt x="376" y="122"/>
                    </a:lnTo>
                    <a:lnTo>
                      <a:pt x="345" y="106"/>
                    </a:lnTo>
                    <a:lnTo>
                      <a:pt x="335" y="106"/>
                    </a:lnTo>
                    <a:lnTo>
                      <a:pt x="328" y="108"/>
                    </a:lnTo>
                    <a:lnTo>
                      <a:pt x="321" y="106"/>
                    </a:lnTo>
                    <a:lnTo>
                      <a:pt x="309" y="111"/>
                    </a:lnTo>
                    <a:lnTo>
                      <a:pt x="311" y="122"/>
                    </a:lnTo>
                    <a:lnTo>
                      <a:pt x="302" y="122"/>
                    </a:lnTo>
                    <a:lnTo>
                      <a:pt x="304" y="125"/>
                    </a:lnTo>
                    <a:lnTo>
                      <a:pt x="313" y="125"/>
                    </a:lnTo>
                    <a:lnTo>
                      <a:pt x="313" y="129"/>
                    </a:lnTo>
                    <a:lnTo>
                      <a:pt x="301" y="129"/>
                    </a:lnTo>
                    <a:lnTo>
                      <a:pt x="266" y="152"/>
                    </a:lnTo>
                    <a:lnTo>
                      <a:pt x="260" y="149"/>
                    </a:lnTo>
                    <a:lnTo>
                      <a:pt x="256" y="156"/>
                    </a:lnTo>
                    <a:lnTo>
                      <a:pt x="234" y="161"/>
                    </a:lnTo>
                    <a:lnTo>
                      <a:pt x="220" y="164"/>
                    </a:lnTo>
                    <a:lnTo>
                      <a:pt x="215" y="154"/>
                    </a:lnTo>
                    <a:lnTo>
                      <a:pt x="215" y="146"/>
                    </a:lnTo>
                    <a:lnTo>
                      <a:pt x="217" y="144"/>
                    </a:lnTo>
                    <a:lnTo>
                      <a:pt x="217" y="152"/>
                    </a:lnTo>
                    <a:lnTo>
                      <a:pt x="222" y="163"/>
                    </a:lnTo>
                    <a:lnTo>
                      <a:pt x="225" y="161"/>
                    </a:lnTo>
                    <a:lnTo>
                      <a:pt x="225" y="151"/>
                    </a:lnTo>
                    <a:lnTo>
                      <a:pt x="217" y="139"/>
                    </a:lnTo>
                    <a:lnTo>
                      <a:pt x="191" y="123"/>
                    </a:lnTo>
                    <a:lnTo>
                      <a:pt x="198" y="122"/>
                    </a:lnTo>
                    <a:lnTo>
                      <a:pt x="207" y="129"/>
                    </a:lnTo>
                    <a:lnTo>
                      <a:pt x="212" y="129"/>
                    </a:lnTo>
                    <a:lnTo>
                      <a:pt x="210" y="127"/>
                    </a:lnTo>
                    <a:lnTo>
                      <a:pt x="215" y="129"/>
                    </a:lnTo>
                    <a:lnTo>
                      <a:pt x="215" y="127"/>
                    </a:lnTo>
                    <a:lnTo>
                      <a:pt x="213" y="125"/>
                    </a:lnTo>
                    <a:lnTo>
                      <a:pt x="208" y="127"/>
                    </a:lnTo>
                    <a:lnTo>
                      <a:pt x="200" y="118"/>
                    </a:lnTo>
                    <a:lnTo>
                      <a:pt x="183" y="115"/>
                    </a:lnTo>
                    <a:lnTo>
                      <a:pt x="186" y="106"/>
                    </a:lnTo>
                    <a:lnTo>
                      <a:pt x="193" y="106"/>
                    </a:lnTo>
                    <a:lnTo>
                      <a:pt x="195" y="99"/>
                    </a:lnTo>
                    <a:lnTo>
                      <a:pt x="181" y="106"/>
                    </a:lnTo>
                    <a:lnTo>
                      <a:pt x="178" y="103"/>
                    </a:lnTo>
                    <a:lnTo>
                      <a:pt x="169" y="106"/>
                    </a:lnTo>
                    <a:lnTo>
                      <a:pt x="172" y="110"/>
                    </a:lnTo>
                    <a:lnTo>
                      <a:pt x="178" y="110"/>
                    </a:lnTo>
                    <a:lnTo>
                      <a:pt x="183" y="120"/>
                    </a:lnTo>
                    <a:lnTo>
                      <a:pt x="157" y="108"/>
                    </a:lnTo>
                    <a:lnTo>
                      <a:pt x="118" y="99"/>
                    </a:lnTo>
                    <a:lnTo>
                      <a:pt x="107" y="98"/>
                    </a:lnTo>
                    <a:lnTo>
                      <a:pt x="118" y="98"/>
                    </a:lnTo>
                    <a:lnTo>
                      <a:pt x="131" y="96"/>
                    </a:lnTo>
                    <a:lnTo>
                      <a:pt x="131" y="94"/>
                    </a:lnTo>
                    <a:lnTo>
                      <a:pt x="143" y="98"/>
                    </a:lnTo>
                    <a:lnTo>
                      <a:pt x="142" y="93"/>
                    </a:lnTo>
                    <a:lnTo>
                      <a:pt x="133" y="88"/>
                    </a:lnTo>
                    <a:lnTo>
                      <a:pt x="118" y="91"/>
                    </a:lnTo>
                    <a:lnTo>
                      <a:pt x="111" y="88"/>
                    </a:lnTo>
                    <a:lnTo>
                      <a:pt x="97" y="98"/>
                    </a:lnTo>
                    <a:lnTo>
                      <a:pt x="82" y="99"/>
                    </a:lnTo>
                    <a:lnTo>
                      <a:pt x="44" y="110"/>
                    </a:lnTo>
                    <a:lnTo>
                      <a:pt x="68" y="96"/>
                    </a:lnTo>
                    <a:lnTo>
                      <a:pt x="60" y="91"/>
                    </a:lnTo>
                    <a:lnTo>
                      <a:pt x="61" y="82"/>
                    </a:lnTo>
                    <a:lnTo>
                      <a:pt x="58" y="84"/>
                    </a:lnTo>
                    <a:lnTo>
                      <a:pt x="54" y="99"/>
                    </a:lnTo>
                    <a:lnTo>
                      <a:pt x="49" y="88"/>
                    </a:lnTo>
                    <a:lnTo>
                      <a:pt x="44" y="88"/>
                    </a:lnTo>
                    <a:lnTo>
                      <a:pt x="46" y="98"/>
                    </a:lnTo>
                    <a:lnTo>
                      <a:pt x="37" y="110"/>
                    </a:lnTo>
                    <a:lnTo>
                      <a:pt x="24" y="115"/>
                    </a:lnTo>
                    <a:lnTo>
                      <a:pt x="24" y="106"/>
                    </a:lnTo>
                    <a:lnTo>
                      <a:pt x="31" y="103"/>
                    </a:lnTo>
                    <a:lnTo>
                      <a:pt x="29" y="101"/>
                    </a:lnTo>
                    <a:lnTo>
                      <a:pt x="22" y="98"/>
                    </a:lnTo>
                    <a:lnTo>
                      <a:pt x="20" y="93"/>
                    </a:lnTo>
                    <a:lnTo>
                      <a:pt x="22" y="91"/>
                    </a:lnTo>
                    <a:lnTo>
                      <a:pt x="24" y="84"/>
                    </a:lnTo>
                    <a:lnTo>
                      <a:pt x="22" y="79"/>
                    </a:lnTo>
                    <a:lnTo>
                      <a:pt x="20" y="76"/>
                    </a:lnTo>
                    <a:lnTo>
                      <a:pt x="17" y="76"/>
                    </a:lnTo>
                    <a:lnTo>
                      <a:pt x="10" y="70"/>
                    </a:lnTo>
                    <a:lnTo>
                      <a:pt x="8" y="67"/>
                    </a:lnTo>
                    <a:lnTo>
                      <a:pt x="1" y="60"/>
                    </a:lnTo>
                    <a:lnTo>
                      <a:pt x="0" y="58"/>
                    </a:lnTo>
                    <a:lnTo>
                      <a:pt x="3" y="50"/>
                    </a:lnTo>
                    <a:lnTo>
                      <a:pt x="1" y="45"/>
                    </a:lnTo>
                    <a:lnTo>
                      <a:pt x="41" y="41"/>
                    </a:lnTo>
                    <a:lnTo>
                      <a:pt x="77" y="38"/>
                    </a:lnTo>
                    <a:lnTo>
                      <a:pt x="84" y="38"/>
                    </a:lnTo>
                    <a:lnTo>
                      <a:pt x="113" y="35"/>
                    </a:lnTo>
                    <a:lnTo>
                      <a:pt x="131" y="33"/>
                    </a:lnTo>
                    <a:lnTo>
                      <a:pt x="145" y="31"/>
                    </a:lnTo>
                    <a:lnTo>
                      <a:pt x="195" y="26"/>
                    </a:lnTo>
                    <a:lnTo>
                      <a:pt x="195" y="26"/>
                    </a:lnTo>
                    <a:lnTo>
                      <a:pt x="239" y="21"/>
                    </a:lnTo>
                    <a:lnTo>
                      <a:pt x="239" y="23"/>
                    </a:lnTo>
                    <a:lnTo>
                      <a:pt x="241" y="24"/>
                    </a:lnTo>
                    <a:lnTo>
                      <a:pt x="242" y="28"/>
                    </a:lnTo>
                    <a:lnTo>
                      <a:pt x="246" y="31"/>
                    </a:lnTo>
                    <a:lnTo>
                      <a:pt x="248" y="36"/>
                    </a:lnTo>
                    <a:lnTo>
                      <a:pt x="248" y="41"/>
                    </a:lnTo>
                    <a:lnTo>
                      <a:pt x="248" y="43"/>
                    </a:lnTo>
                    <a:lnTo>
                      <a:pt x="249" y="45"/>
                    </a:lnTo>
                    <a:lnTo>
                      <a:pt x="253" y="46"/>
                    </a:lnTo>
                    <a:lnTo>
                      <a:pt x="254" y="50"/>
                    </a:lnTo>
                    <a:lnTo>
                      <a:pt x="254" y="50"/>
                    </a:lnTo>
                    <a:lnTo>
                      <a:pt x="299" y="46"/>
                    </a:lnTo>
                    <a:lnTo>
                      <a:pt x="307" y="45"/>
                    </a:lnTo>
                    <a:lnTo>
                      <a:pt x="328" y="45"/>
                    </a:lnTo>
                    <a:lnTo>
                      <a:pt x="335" y="43"/>
                    </a:lnTo>
                    <a:lnTo>
                      <a:pt x="359" y="43"/>
                    </a:lnTo>
                    <a:lnTo>
                      <a:pt x="371" y="41"/>
                    </a:lnTo>
                    <a:lnTo>
                      <a:pt x="398" y="40"/>
                    </a:lnTo>
                    <a:lnTo>
                      <a:pt x="398" y="40"/>
                    </a:lnTo>
                    <a:lnTo>
                      <a:pt x="413" y="40"/>
                    </a:lnTo>
                    <a:lnTo>
                      <a:pt x="454" y="36"/>
                    </a:lnTo>
                    <a:lnTo>
                      <a:pt x="465" y="36"/>
                    </a:lnTo>
                    <a:lnTo>
                      <a:pt x="477" y="35"/>
                    </a:lnTo>
                    <a:lnTo>
                      <a:pt x="480" y="35"/>
                    </a:lnTo>
                    <a:lnTo>
                      <a:pt x="499" y="33"/>
                    </a:lnTo>
                    <a:lnTo>
                      <a:pt x="497" y="38"/>
                    </a:lnTo>
                    <a:lnTo>
                      <a:pt x="499" y="40"/>
                    </a:lnTo>
                    <a:lnTo>
                      <a:pt x="502" y="41"/>
                    </a:lnTo>
                    <a:lnTo>
                      <a:pt x="502" y="48"/>
                    </a:lnTo>
                    <a:lnTo>
                      <a:pt x="506" y="53"/>
                    </a:lnTo>
                    <a:lnTo>
                      <a:pt x="507" y="53"/>
                    </a:lnTo>
                    <a:lnTo>
                      <a:pt x="516" y="52"/>
                    </a:lnTo>
                    <a:lnTo>
                      <a:pt x="518" y="50"/>
                    </a:lnTo>
                    <a:lnTo>
                      <a:pt x="516" y="45"/>
                    </a:lnTo>
                    <a:lnTo>
                      <a:pt x="518" y="43"/>
                    </a:lnTo>
                    <a:lnTo>
                      <a:pt x="518" y="40"/>
                    </a:lnTo>
                    <a:lnTo>
                      <a:pt x="518" y="29"/>
                    </a:lnTo>
                    <a:lnTo>
                      <a:pt x="516" y="28"/>
                    </a:lnTo>
                    <a:lnTo>
                      <a:pt x="512" y="23"/>
                    </a:lnTo>
                    <a:lnTo>
                      <a:pt x="512" y="11"/>
                    </a:lnTo>
                    <a:lnTo>
                      <a:pt x="514" y="9"/>
                    </a:lnTo>
                    <a:lnTo>
                      <a:pt x="514" y="7"/>
                    </a:lnTo>
                    <a:lnTo>
                      <a:pt x="516" y="7"/>
                    </a:lnTo>
                    <a:lnTo>
                      <a:pt x="518" y="5"/>
                    </a:lnTo>
                    <a:lnTo>
                      <a:pt x="519" y="2"/>
                    </a:lnTo>
                    <a:lnTo>
                      <a:pt x="519" y="2"/>
                    </a:lnTo>
                    <a:lnTo>
                      <a:pt x="523" y="2"/>
                    </a:lnTo>
                    <a:lnTo>
                      <a:pt x="523" y="0"/>
                    </a:lnTo>
                    <a:lnTo>
                      <a:pt x="526" y="4"/>
                    </a:lnTo>
                    <a:lnTo>
                      <a:pt x="533" y="4"/>
                    </a:lnTo>
                    <a:lnTo>
                      <a:pt x="536" y="7"/>
                    </a:lnTo>
                    <a:lnTo>
                      <a:pt x="536" y="5"/>
                    </a:lnTo>
                    <a:lnTo>
                      <a:pt x="540" y="5"/>
                    </a:lnTo>
                    <a:lnTo>
                      <a:pt x="542" y="7"/>
                    </a:lnTo>
                    <a:lnTo>
                      <a:pt x="548" y="9"/>
                    </a:lnTo>
                    <a:lnTo>
                      <a:pt x="550" y="7"/>
                    </a:lnTo>
                    <a:lnTo>
                      <a:pt x="552" y="9"/>
                    </a:lnTo>
                    <a:lnTo>
                      <a:pt x="552" y="7"/>
                    </a:lnTo>
                    <a:lnTo>
                      <a:pt x="559" y="9"/>
                    </a:lnTo>
                    <a:lnTo>
                      <a:pt x="559" y="7"/>
                    </a:lnTo>
                    <a:lnTo>
                      <a:pt x="564" y="19"/>
                    </a:lnTo>
                    <a:lnTo>
                      <a:pt x="562" y="24"/>
                    </a:lnTo>
                    <a:lnTo>
                      <a:pt x="569" y="35"/>
                    </a:lnTo>
                    <a:lnTo>
                      <a:pt x="569" y="43"/>
                    </a:lnTo>
                    <a:lnTo>
                      <a:pt x="572" y="45"/>
                    </a:lnTo>
                    <a:lnTo>
                      <a:pt x="576" y="57"/>
                    </a:lnTo>
                    <a:lnTo>
                      <a:pt x="593" y="89"/>
                    </a:lnTo>
                    <a:lnTo>
                      <a:pt x="593" y="99"/>
                    </a:lnTo>
                    <a:lnTo>
                      <a:pt x="601" y="108"/>
                    </a:lnTo>
                    <a:lnTo>
                      <a:pt x="603" y="115"/>
                    </a:lnTo>
                    <a:lnTo>
                      <a:pt x="618" y="137"/>
                    </a:lnTo>
                    <a:lnTo>
                      <a:pt x="622" y="146"/>
                    </a:lnTo>
                    <a:lnTo>
                      <a:pt x="659" y="200"/>
                    </a:lnTo>
                    <a:close/>
                    <a:moveTo>
                      <a:pt x="77" y="103"/>
                    </a:moveTo>
                    <a:lnTo>
                      <a:pt x="82" y="101"/>
                    </a:lnTo>
                    <a:lnTo>
                      <a:pt x="97" y="99"/>
                    </a:lnTo>
                    <a:lnTo>
                      <a:pt x="104" y="99"/>
                    </a:lnTo>
                    <a:lnTo>
                      <a:pt x="106" y="99"/>
                    </a:lnTo>
                    <a:lnTo>
                      <a:pt x="106" y="99"/>
                    </a:lnTo>
                    <a:lnTo>
                      <a:pt x="85" y="101"/>
                    </a:lnTo>
                    <a:lnTo>
                      <a:pt x="82" y="103"/>
                    </a:lnTo>
                    <a:lnTo>
                      <a:pt x="77" y="103"/>
                    </a:lnTo>
                    <a:lnTo>
                      <a:pt x="41" y="115"/>
                    </a:lnTo>
                    <a:lnTo>
                      <a:pt x="37" y="115"/>
                    </a:lnTo>
                    <a:lnTo>
                      <a:pt x="36" y="113"/>
                    </a:lnTo>
                    <a:lnTo>
                      <a:pt x="36" y="113"/>
                    </a:lnTo>
                    <a:lnTo>
                      <a:pt x="44" y="113"/>
                    </a:lnTo>
                    <a:lnTo>
                      <a:pt x="49" y="110"/>
                    </a:lnTo>
                    <a:lnTo>
                      <a:pt x="58" y="108"/>
                    </a:lnTo>
                    <a:lnTo>
                      <a:pt x="68" y="105"/>
                    </a:lnTo>
                    <a:lnTo>
                      <a:pt x="77" y="103"/>
                    </a:lnTo>
                    <a:close/>
                    <a:moveTo>
                      <a:pt x="665" y="200"/>
                    </a:moveTo>
                    <a:lnTo>
                      <a:pt x="661" y="197"/>
                    </a:lnTo>
                    <a:lnTo>
                      <a:pt x="654" y="190"/>
                    </a:lnTo>
                    <a:lnTo>
                      <a:pt x="646" y="178"/>
                    </a:lnTo>
                    <a:lnTo>
                      <a:pt x="642" y="173"/>
                    </a:lnTo>
                    <a:lnTo>
                      <a:pt x="644" y="173"/>
                    </a:lnTo>
                    <a:lnTo>
                      <a:pt x="649" y="180"/>
                    </a:lnTo>
                    <a:lnTo>
                      <a:pt x="665" y="200"/>
                    </a:lnTo>
                    <a:close/>
                    <a:moveTo>
                      <a:pt x="665" y="200"/>
                    </a:moveTo>
                    <a:lnTo>
                      <a:pt x="682" y="219"/>
                    </a:lnTo>
                    <a:lnTo>
                      <a:pt x="689" y="231"/>
                    </a:lnTo>
                    <a:lnTo>
                      <a:pt x="685" y="238"/>
                    </a:lnTo>
                    <a:lnTo>
                      <a:pt x="682" y="238"/>
                    </a:lnTo>
                    <a:lnTo>
                      <a:pt x="683" y="223"/>
                    </a:lnTo>
                    <a:lnTo>
                      <a:pt x="680" y="217"/>
                    </a:lnTo>
                    <a:lnTo>
                      <a:pt x="675" y="217"/>
                    </a:lnTo>
                    <a:lnTo>
                      <a:pt x="671" y="221"/>
                    </a:lnTo>
                    <a:lnTo>
                      <a:pt x="663" y="219"/>
                    </a:lnTo>
                    <a:lnTo>
                      <a:pt x="661" y="211"/>
                    </a:lnTo>
                    <a:lnTo>
                      <a:pt x="666" y="209"/>
                    </a:lnTo>
                    <a:lnTo>
                      <a:pt x="663" y="205"/>
                    </a:lnTo>
                    <a:lnTo>
                      <a:pt x="675" y="212"/>
                    </a:lnTo>
                    <a:lnTo>
                      <a:pt x="665" y="200"/>
                    </a:lnTo>
                    <a:close/>
                    <a:moveTo>
                      <a:pt x="671" y="221"/>
                    </a:moveTo>
                    <a:lnTo>
                      <a:pt x="675" y="219"/>
                    </a:lnTo>
                    <a:lnTo>
                      <a:pt x="680" y="221"/>
                    </a:lnTo>
                    <a:lnTo>
                      <a:pt x="677" y="236"/>
                    </a:lnTo>
                    <a:lnTo>
                      <a:pt x="678" y="250"/>
                    </a:lnTo>
                    <a:lnTo>
                      <a:pt x="687" y="265"/>
                    </a:lnTo>
                    <a:lnTo>
                      <a:pt x="673" y="241"/>
                    </a:lnTo>
                    <a:lnTo>
                      <a:pt x="671" y="221"/>
                    </a:lnTo>
                    <a:close/>
                    <a:moveTo>
                      <a:pt x="571" y="452"/>
                    </a:moveTo>
                    <a:lnTo>
                      <a:pt x="576" y="460"/>
                    </a:lnTo>
                    <a:lnTo>
                      <a:pt x="572" y="462"/>
                    </a:lnTo>
                    <a:lnTo>
                      <a:pt x="567" y="446"/>
                    </a:lnTo>
                    <a:lnTo>
                      <a:pt x="562" y="443"/>
                    </a:lnTo>
                    <a:lnTo>
                      <a:pt x="567" y="441"/>
                    </a:lnTo>
                    <a:lnTo>
                      <a:pt x="571" y="452"/>
                    </a:lnTo>
                    <a:close/>
                    <a:moveTo>
                      <a:pt x="769" y="552"/>
                    </a:moveTo>
                    <a:lnTo>
                      <a:pt x="762" y="575"/>
                    </a:lnTo>
                    <a:lnTo>
                      <a:pt x="743" y="598"/>
                    </a:lnTo>
                    <a:lnTo>
                      <a:pt x="762" y="569"/>
                    </a:lnTo>
                    <a:lnTo>
                      <a:pt x="764" y="563"/>
                    </a:lnTo>
                    <a:lnTo>
                      <a:pt x="760" y="559"/>
                    </a:lnTo>
                    <a:lnTo>
                      <a:pt x="769" y="552"/>
                    </a:lnTo>
                    <a:close/>
                  </a:path>
                </a:pathLst>
              </a:custGeom>
              <a:solidFill>
                <a:sysClr val="window" lastClr="FFFFFF">
                  <a:lumMod val="85000"/>
                </a:sysClr>
              </a:solidFill>
              <a:ln w="6350" cap="flat" cmpd="sng">
                <a:solidFill>
                  <a:sysClr val="window" lastClr="FFFFFF"/>
                </a:solidFill>
                <a:prstDash val="solid"/>
                <a:round/>
                <a:headEnd/>
                <a:tailEn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sp>
            <p:nvSpPr>
              <p:cNvPr id="294" name="Freeform 54">
                <a:extLst>
                  <a:ext uri="{FF2B5EF4-FFF2-40B4-BE49-F238E27FC236}">
                    <a16:creationId xmlns:a16="http://schemas.microsoft.com/office/drawing/2014/main" id="{AA5A55C7-9A15-6AA0-6296-2D74CF6D57E2}"/>
                  </a:ext>
                </a:extLst>
              </p:cNvPr>
              <p:cNvSpPr>
                <a:spLocks noEditPoints="1"/>
              </p:cNvSpPr>
              <p:nvPr/>
            </p:nvSpPr>
            <p:spPr bwMode="gray">
              <a:xfrm>
                <a:off x="5933272" y="2137845"/>
                <a:ext cx="1037008" cy="1085317"/>
              </a:xfrm>
              <a:custGeom>
                <a:avLst/>
                <a:gdLst/>
                <a:ahLst/>
                <a:cxnLst>
                  <a:cxn ang="0">
                    <a:pos x="80" y="40"/>
                  </a:cxn>
                  <a:cxn ang="0">
                    <a:pos x="154" y="76"/>
                  </a:cxn>
                  <a:cxn ang="0">
                    <a:pos x="144" y="125"/>
                  </a:cxn>
                  <a:cxn ang="0">
                    <a:pos x="338" y="217"/>
                  </a:cxn>
                  <a:cxn ang="0">
                    <a:pos x="301" y="243"/>
                  </a:cxn>
                  <a:cxn ang="0">
                    <a:pos x="284" y="252"/>
                  </a:cxn>
                  <a:cxn ang="0">
                    <a:pos x="238" y="286"/>
                  </a:cxn>
                  <a:cxn ang="0">
                    <a:pos x="210" y="311"/>
                  </a:cxn>
                  <a:cxn ang="0">
                    <a:pos x="212" y="291"/>
                  </a:cxn>
                  <a:cxn ang="0">
                    <a:pos x="198" y="296"/>
                  </a:cxn>
                  <a:cxn ang="0">
                    <a:pos x="202" y="276"/>
                  </a:cxn>
                  <a:cxn ang="0">
                    <a:pos x="200" y="264"/>
                  </a:cxn>
                  <a:cxn ang="0">
                    <a:pos x="195" y="253"/>
                  </a:cxn>
                  <a:cxn ang="0">
                    <a:pos x="174" y="246"/>
                  </a:cxn>
                  <a:cxn ang="0">
                    <a:pos x="169" y="235"/>
                  </a:cxn>
                  <a:cxn ang="0">
                    <a:pos x="152" y="233"/>
                  </a:cxn>
                  <a:cxn ang="0">
                    <a:pos x="140" y="231"/>
                  </a:cxn>
                  <a:cxn ang="0">
                    <a:pos x="128" y="229"/>
                  </a:cxn>
                  <a:cxn ang="0">
                    <a:pos x="108" y="223"/>
                  </a:cxn>
                  <a:cxn ang="0">
                    <a:pos x="19" y="194"/>
                  </a:cxn>
                  <a:cxn ang="0">
                    <a:pos x="7" y="182"/>
                  </a:cxn>
                  <a:cxn ang="0">
                    <a:pos x="73" y="146"/>
                  </a:cxn>
                  <a:cxn ang="0">
                    <a:pos x="125" y="101"/>
                  </a:cxn>
                  <a:cxn ang="0">
                    <a:pos x="140" y="141"/>
                  </a:cxn>
                  <a:cxn ang="0">
                    <a:pos x="200" y="137"/>
                  </a:cxn>
                  <a:cxn ang="0">
                    <a:pos x="280" y="175"/>
                  </a:cxn>
                  <a:cxn ang="0">
                    <a:pos x="379" y="127"/>
                  </a:cxn>
                  <a:cxn ang="0">
                    <a:pos x="405" y="154"/>
                  </a:cxn>
                  <a:cxn ang="0">
                    <a:pos x="463" y="173"/>
                  </a:cxn>
                  <a:cxn ang="0">
                    <a:pos x="480" y="194"/>
                  </a:cxn>
                  <a:cxn ang="0">
                    <a:pos x="434" y="199"/>
                  </a:cxn>
                  <a:cxn ang="0">
                    <a:pos x="367" y="199"/>
                  </a:cxn>
                  <a:cxn ang="0">
                    <a:pos x="504" y="190"/>
                  </a:cxn>
                  <a:cxn ang="0">
                    <a:pos x="520" y="194"/>
                  </a:cxn>
                  <a:cxn ang="0">
                    <a:pos x="489" y="199"/>
                  </a:cxn>
                  <a:cxn ang="0">
                    <a:pos x="350" y="599"/>
                  </a:cxn>
                  <a:cxn ang="0">
                    <a:pos x="326" y="455"/>
                  </a:cxn>
                  <a:cxn ang="0">
                    <a:pos x="323" y="411"/>
                  </a:cxn>
                  <a:cxn ang="0">
                    <a:pos x="337" y="337"/>
                  </a:cxn>
                  <a:cxn ang="0">
                    <a:pos x="373" y="342"/>
                  </a:cxn>
                  <a:cxn ang="0">
                    <a:pos x="391" y="281"/>
                  </a:cxn>
                  <a:cxn ang="0">
                    <a:pos x="405" y="246"/>
                  </a:cxn>
                  <a:cxn ang="0">
                    <a:pos x="470" y="238"/>
                  </a:cxn>
                  <a:cxn ang="0">
                    <a:pos x="520" y="262"/>
                  </a:cxn>
                  <a:cxn ang="0">
                    <a:pos x="543" y="286"/>
                  </a:cxn>
                  <a:cxn ang="0">
                    <a:pos x="552" y="327"/>
                  </a:cxn>
                  <a:cxn ang="0">
                    <a:pos x="530" y="407"/>
                  </a:cxn>
                  <a:cxn ang="0">
                    <a:pos x="547" y="434"/>
                  </a:cxn>
                  <a:cxn ang="0">
                    <a:pos x="598" y="393"/>
                  </a:cxn>
                  <a:cxn ang="0">
                    <a:pos x="641" y="511"/>
                  </a:cxn>
                  <a:cxn ang="0">
                    <a:pos x="617" y="544"/>
                  </a:cxn>
                  <a:cxn ang="0">
                    <a:pos x="596" y="602"/>
                  </a:cxn>
                  <a:cxn ang="0">
                    <a:pos x="508" y="658"/>
                  </a:cxn>
                  <a:cxn ang="0">
                    <a:pos x="407" y="663"/>
                  </a:cxn>
                </a:cxnLst>
                <a:rect l="0" t="0" r="r" b="b"/>
                <a:pathLst>
                  <a:path w="644" h="674">
                    <a:moveTo>
                      <a:pt x="126" y="0"/>
                    </a:moveTo>
                    <a:lnTo>
                      <a:pt x="120" y="16"/>
                    </a:lnTo>
                    <a:lnTo>
                      <a:pt x="99" y="24"/>
                    </a:lnTo>
                    <a:lnTo>
                      <a:pt x="91" y="38"/>
                    </a:lnTo>
                    <a:lnTo>
                      <a:pt x="84" y="41"/>
                    </a:lnTo>
                    <a:lnTo>
                      <a:pt x="80" y="40"/>
                    </a:lnTo>
                    <a:lnTo>
                      <a:pt x="79" y="35"/>
                    </a:lnTo>
                    <a:lnTo>
                      <a:pt x="82" y="29"/>
                    </a:lnTo>
                    <a:lnTo>
                      <a:pt x="126" y="0"/>
                    </a:lnTo>
                    <a:close/>
                    <a:moveTo>
                      <a:pt x="135" y="94"/>
                    </a:moveTo>
                    <a:lnTo>
                      <a:pt x="138" y="86"/>
                    </a:lnTo>
                    <a:lnTo>
                      <a:pt x="154" y="76"/>
                    </a:lnTo>
                    <a:lnTo>
                      <a:pt x="185" y="70"/>
                    </a:lnTo>
                    <a:lnTo>
                      <a:pt x="191" y="76"/>
                    </a:lnTo>
                    <a:lnTo>
                      <a:pt x="190" y="79"/>
                    </a:lnTo>
                    <a:lnTo>
                      <a:pt x="176" y="82"/>
                    </a:lnTo>
                    <a:lnTo>
                      <a:pt x="156" y="101"/>
                    </a:lnTo>
                    <a:lnTo>
                      <a:pt x="144" y="125"/>
                    </a:lnTo>
                    <a:lnTo>
                      <a:pt x="138" y="113"/>
                    </a:lnTo>
                    <a:lnTo>
                      <a:pt x="128" y="111"/>
                    </a:lnTo>
                    <a:lnTo>
                      <a:pt x="128" y="100"/>
                    </a:lnTo>
                    <a:lnTo>
                      <a:pt x="135" y="94"/>
                    </a:lnTo>
                    <a:close/>
                    <a:moveTo>
                      <a:pt x="342" y="216"/>
                    </a:moveTo>
                    <a:lnTo>
                      <a:pt x="338" y="217"/>
                    </a:lnTo>
                    <a:lnTo>
                      <a:pt x="338" y="223"/>
                    </a:lnTo>
                    <a:lnTo>
                      <a:pt x="326" y="219"/>
                    </a:lnTo>
                    <a:lnTo>
                      <a:pt x="313" y="223"/>
                    </a:lnTo>
                    <a:lnTo>
                      <a:pt x="309" y="226"/>
                    </a:lnTo>
                    <a:lnTo>
                      <a:pt x="308" y="235"/>
                    </a:lnTo>
                    <a:lnTo>
                      <a:pt x="301" y="243"/>
                    </a:lnTo>
                    <a:lnTo>
                      <a:pt x="294" y="245"/>
                    </a:lnTo>
                    <a:lnTo>
                      <a:pt x="296" y="248"/>
                    </a:lnTo>
                    <a:lnTo>
                      <a:pt x="292" y="250"/>
                    </a:lnTo>
                    <a:lnTo>
                      <a:pt x="289" y="258"/>
                    </a:lnTo>
                    <a:lnTo>
                      <a:pt x="284" y="257"/>
                    </a:lnTo>
                    <a:lnTo>
                      <a:pt x="284" y="252"/>
                    </a:lnTo>
                    <a:lnTo>
                      <a:pt x="291" y="238"/>
                    </a:lnTo>
                    <a:lnTo>
                      <a:pt x="277" y="238"/>
                    </a:lnTo>
                    <a:lnTo>
                      <a:pt x="267" y="252"/>
                    </a:lnTo>
                    <a:lnTo>
                      <a:pt x="251" y="255"/>
                    </a:lnTo>
                    <a:lnTo>
                      <a:pt x="243" y="270"/>
                    </a:lnTo>
                    <a:lnTo>
                      <a:pt x="238" y="286"/>
                    </a:lnTo>
                    <a:lnTo>
                      <a:pt x="222" y="315"/>
                    </a:lnTo>
                    <a:lnTo>
                      <a:pt x="222" y="320"/>
                    </a:lnTo>
                    <a:lnTo>
                      <a:pt x="215" y="318"/>
                    </a:lnTo>
                    <a:lnTo>
                      <a:pt x="210" y="315"/>
                    </a:lnTo>
                    <a:lnTo>
                      <a:pt x="210" y="311"/>
                    </a:lnTo>
                    <a:lnTo>
                      <a:pt x="210" y="311"/>
                    </a:lnTo>
                    <a:lnTo>
                      <a:pt x="210" y="308"/>
                    </a:lnTo>
                    <a:lnTo>
                      <a:pt x="212" y="306"/>
                    </a:lnTo>
                    <a:lnTo>
                      <a:pt x="212" y="305"/>
                    </a:lnTo>
                    <a:lnTo>
                      <a:pt x="215" y="296"/>
                    </a:lnTo>
                    <a:lnTo>
                      <a:pt x="215" y="294"/>
                    </a:lnTo>
                    <a:lnTo>
                      <a:pt x="212" y="291"/>
                    </a:lnTo>
                    <a:lnTo>
                      <a:pt x="207" y="296"/>
                    </a:lnTo>
                    <a:lnTo>
                      <a:pt x="202" y="296"/>
                    </a:lnTo>
                    <a:lnTo>
                      <a:pt x="200" y="298"/>
                    </a:lnTo>
                    <a:lnTo>
                      <a:pt x="198" y="294"/>
                    </a:lnTo>
                    <a:lnTo>
                      <a:pt x="198" y="294"/>
                    </a:lnTo>
                    <a:lnTo>
                      <a:pt x="198" y="296"/>
                    </a:lnTo>
                    <a:lnTo>
                      <a:pt x="197" y="296"/>
                    </a:lnTo>
                    <a:lnTo>
                      <a:pt x="200" y="291"/>
                    </a:lnTo>
                    <a:lnTo>
                      <a:pt x="198" y="286"/>
                    </a:lnTo>
                    <a:lnTo>
                      <a:pt x="202" y="284"/>
                    </a:lnTo>
                    <a:lnTo>
                      <a:pt x="203" y="281"/>
                    </a:lnTo>
                    <a:lnTo>
                      <a:pt x="202" y="276"/>
                    </a:lnTo>
                    <a:lnTo>
                      <a:pt x="200" y="274"/>
                    </a:lnTo>
                    <a:lnTo>
                      <a:pt x="202" y="272"/>
                    </a:lnTo>
                    <a:lnTo>
                      <a:pt x="203" y="269"/>
                    </a:lnTo>
                    <a:lnTo>
                      <a:pt x="203" y="269"/>
                    </a:lnTo>
                    <a:lnTo>
                      <a:pt x="200" y="264"/>
                    </a:lnTo>
                    <a:lnTo>
                      <a:pt x="200" y="264"/>
                    </a:lnTo>
                    <a:lnTo>
                      <a:pt x="202" y="262"/>
                    </a:lnTo>
                    <a:lnTo>
                      <a:pt x="202" y="260"/>
                    </a:lnTo>
                    <a:lnTo>
                      <a:pt x="200" y="258"/>
                    </a:lnTo>
                    <a:lnTo>
                      <a:pt x="200" y="258"/>
                    </a:lnTo>
                    <a:lnTo>
                      <a:pt x="197" y="257"/>
                    </a:lnTo>
                    <a:lnTo>
                      <a:pt x="195" y="253"/>
                    </a:lnTo>
                    <a:lnTo>
                      <a:pt x="186" y="253"/>
                    </a:lnTo>
                    <a:lnTo>
                      <a:pt x="185" y="250"/>
                    </a:lnTo>
                    <a:lnTo>
                      <a:pt x="181" y="252"/>
                    </a:lnTo>
                    <a:lnTo>
                      <a:pt x="178" y="252"/>
                    </a:lnTo>
                    <a:lnTo>
                      <a:pt x="174" y="248"/>
                    </a:lnTo>
                    <a:lnTo>
                      <a:pt x="174" y="246"/>
                    </a:lnTo>
                    <a:lnTo>
                      <a:pt x="179" y="241"/>
                    </a:lnTo>
                    <a:lnTo>
                      <a:pt x="176" y="240"/>
                    </a:lnTo>
                    <a:lnTo>
                      <a:pt x="176" y="238"/>
                    </a:lnTo>
                    <a:lnTo>
                      <a:pt x="174" y="236"/>
                    </a:lnTo>
                    <a:lnTo>
                      <a:pt x="173" y="236"/>
                    </a:lnTo>
                    <a:lnTo>
                      <a:pt x="169" y="235"/>
                    </a:lnTo>
                    <a:lnTo>
                      <a:pt x="167" y="235"/>
                    </a:lnTo>
                    <a:lnTo>
                      <a:pt x="164" y="233"/>
                    </a:lnTo>
                    <a:lnTo>
                      <a:pt x="161" y="235"/>
                    </a:lnTo>
                    <a:lnTo>
                      <a:pt x="159" y="235"/>
                    </a:lnTo>
                    <a:lnTo>
                      <a:pt x="156" y="231"/>
                    </a:lnTo>
                    <a:lnTo>
                      <a:pt x="152" y="233"/>
                    </a:lnTo>
                    <a:lnTo>
                      <a:pt x="149" y="231"/>
                    </a:lnTo>
                    <a:lnTo>
                      <a:pt x="147" y="231"/>
                    </a:lnTo>
                    <a:lnTo>
                      <a:pt x="145" y="229"/>
                    </a:lnTo>
                    <a:lnTo>
                      <a:pt x="144" y="229"/>
                    </a:lnTo>
                    <a:lnTo>
                      <a:pt x="142" y="229"/>
                    </a:lnTo>
                    <a:lnTo>
                      <a:pt x="140" y="231"/>
                    </a:lnTo>
                    <a:lnTo>
                      <a:pt x="138" y="229"/>
                    </a:lnTo>
                    <a:lnTo>
                      <a:pt x="137" y="233"/>
                    </a:lnTo>
                    <a:lnTo>
                      <a:pt x="135" y="233"/>
                    </a:lnTo>
                    <a:lnTo>
                      <a:pt x="132" y="229"/>
                    </a:lnTo>
                    <a:lnTo>
                      <a:pt x="130" y="231"/>
                    </a:lnTo>
                    <a:lnTo>
                      <a:pt x="128" y="229"/>
                    </a:lnTo>
                    <a:lnTo>
                      <a:pt x="125" y="231"/>
                    </a:lnTo>
                    <a:lnTo>
                      <a:pt x="125" y="229"/>
                    </a:lnTo>
                    <a:lnTo>
                      <a:pt x="123" y="229"/>
                    </a:lnTo>
                    <a:lnTo>
                      <a:pt x="123" y="229"/>
                    </a:lnTo>
                    <a:lnTo>
                      <a:pt x="113" y="226"/>
                    </a:lnTo>
                    <a:lnTo>
                      <a:pt x="108" y="223"/>
                    </a:lnTo>
                    <a:lnTo>
                      <a:pt x="99" y="219"/>
                    </a:lnTo>
                    <a:lnTo>
                      <a:pt x="38" y="207"/>
                    </a:lnTo>
                    <a:lnTo>
                      <a:pt x="22" y="204"/>
                    </a:lnTo>
                    <a:lnTo>
                      <a:pt x="22" y="200"/>
                    </a:lnTo>
                    <a:lnTo>
                      <a:pt x="20" y="199"/>
                    </a:lnTo>
                    <a:lnTo>
                      <a:pt x="19" y="194"/>
                    </a:lnTo>
                    <a:lnTo>
                      <a:pt x="14" y="187"/>
                    </a:lnTo>
                    <a:lnTo>
                      <a:pt x="10" y="187"/>
                    </a:lnTo>
                    <a:lnTo>
                      <a:pt x="10" y="185"/>
                    </a:lnTo>
                    <a:lnTo>
                      <a:pt x="7" y="185"/>
                    </a:lnTo>
                    <a:lnTo>
                      <a:pt x="7" y="183"/>
                    </a:lnTo>
                    <a:lnTo>
                      <a:pt x="7" y="182"/>
                    </a:lnTo>
                    <a:lnTo>
                      <a:pt x="2" y="183"/>
                    </a:lnTo>
                    <a:lnTo>
                      <a:pt x="0" y="180"/>
                    </a:lnTo>
                    <a:lnTo>
                      <a:pt x="27" y="166"/>
                    </a:lnTo>
                    <a:lnTo>
                      <a:pt x="36" y="156"/>
                    </a:lnTo>
                    <a:lnTo>
                      <a:pt x="43" y="151"/>
                    </a:lnTo>
                    <a:lnTo>
                      <a:pt x="73" y="146"/>
                    </a:lnTo>
                    <a:lnTo>
                      <a:pt x="85" y="137"/>
                    </a:lnTo>
                    <a:lnTo>
                      <a:pt x="91" y="129"/>
                    </a:lnTo>
                    <a:lnTo>
                      <a:pt x="101" y="129"/>
                    </a:lnTo>
                    <a:lnTo>
                      <a:pt x="104" y="123"/>
                    </a:lnTo>
                    <a:lnTo>
                      <a:pt x="108" y="117"/>
                    </a:lnTo>
                    <a:lnTo>
                      <a:pt x="125" y="101"/>
                    </a:lnTo>
                    <a:lnTo>
                      <a:pt x="126" y="111"/>
                    </a:lnTo>
                    <a:lnTo>
                      <a:pt x="135" y="113"/>
                    </a:lnTo>
                    <a:lnTo>
                      <a:pt x="135" y="122"/>
                    </a:lnTo>
                    <a:lnTo>
                      <a:pt x="142" y="125"/>
                    </a:lnTo>
                    <a:lnTo>
                      <a:pt x="142" y="132"/>
                    </a:lnTo>
                    <a:lnTo>
                      <a:pt x="140" y="141"/>
                    </a:lnTo>
                    <a:lnTo>
                      <a:pt x="142" y="146"/>
                    </a:lnTo>
                    <a:lnTo>
                      <a:pt x="161" y="129"/>
                    </a:lnTo>
                    <a:lnTo>
                      <a:pt x="161" y="134"/>
                    </a:lnTo>
                    <a:lnTo>
                      <a:pt x="171" y="132"/>
                    </a:lnTo>
                    <a:lnTo>
                      <a:pt x="181" y="130"/>
                    </a:lnTo>
                    <a:lnTo>
                      <a:pt x="200" y="137"/>
                    </a:lnTo>
                    <a:lnTo>
                      <a:pt x="224" y="170"/>
                    </a:lnTo>
                    <a:lnTo>
                      <a:pt x="244" y="170"/>
                    </a:lnTo>
                    <a:lnTo>
                      <a:pt x="251" y="164"/>
                    </a:lnTo>
                    <a:lnTo>
                      <a:pt x="261" y="173"/>
                    </a:lnTo>
                    <a:lnTo>
                      <a:pt x="270" y="168"/>
                    </a:lnTo>
                    <a:lnTo>
                      <a:pt x="280" y="175"/>
                    </a:lnTo>
                    <a:lnTo>
                      <a:pt x="291" y="158"/>
                    </a:lnTo>
                    <a:lnTo>
                      <a:pt x="313" y="144"/>
                    </a:lnTo>
                    <a:lnTo>
                      <a:pt x="318" y="146"/>
                    </a:lnTo>
                    <a:lnTo>
                      <a:pt x="335" y="139"/>
                    </a:lnTo>
                    <a:lnTo>
                      <a:pt x="361" y="139"/>
                    </a:lnTo>
                    <a:lnTo>
                      <a:pt x="379" y="127"/>
                    </a:lnTo>
                    <a:lnTo>
                      <a:pt x="400" y="123"/>
                    </a:lnTo>
                    <a:lnTo>
                      <a:pt x="395" y="132"/>
                    </a:lnTo>
                    <a:lnTo>
                      <a:pt x="398" y="147"/>
                    </a:lnTo>
                    <a:lnTo>
                      <a:pt x="396" y="152"/>
                    </a:lnTo>
                    <a:lnTo>
                      <a:pt x="398" y="156"/>
                    </a:lnTo>
                    <a:lnTo>
                      <a:pt x="405" y="154"/>
                    </a:lnTo>
                    <a:lnTo>
                      <a:pt x="415" y="158"/>
                    </a:lnTo>
                    <a:lnTo>
                      <a:pt x="427" y="151"/>
                    </a:lnTo>
                    <a:lnTo>
                      <a:pt x="432" y="159"/>
                    </a:lnTo>
                    <a:lnTo>
                      <a:pt x="443" y="149"/>
                    </a:lnTo>
                    <a:lnTo>
                      <a:pt x="451" y="147"/>
                    </a:lnTo>
                    <a:lnTo>
                      <a:pt x="463" y="173"/>
                    </a:lnTo>
                    <a:lnTo>
                      <a:pt x="456" y="178"/>
                    </a:lnTo>
                    <a:lnTo>
                      <a:pt x="460" y="182"/>
                    </a:lnTo>
                    <a:lnTo>
                      <a:pt x="468" y="180"/>
                    </a:lnTo>
                    <a:lnTo>
                      <a:pt x="477" y="183"/>
                    </a:lnTo>
                    <a:lnTo>
                      <a:pt x="473" y="187"/>
                    </a:lnTo>
                    <a:lnTo>
                      <a:pt x="480" y="194"/>
                    </a:lnTo>
                    <a:lnTo>
                      <a:pt x="487" y="195"/>
                    </a:lnTo>
                    <a:lnTo>
                      <a:pt x="487" y="200"/>
                    </a:lnTo>
                    <a:lnTo>
                      <a:pt x="472" y="200"/>
                    </a:lnTo>
                    <a:lnTo>
                      <a:pt x="455" y="200"/>
                    </a:lnTo>
                    <a:lnTo>
                      <a:pt x="443" y="204"/>
                    </a:lnTo>
                    <a:lnTo>
                      <a:pt x="434" y="199"/>
                    </a:lnTo>
                    <a:lnTo>
                      <a:pt x="429" y="199"/>
                    </a:lnTo>
                    <a:lnTo>
                      <a:pt x="427" y="219"/>
                    </a:lnTo>
                    <a:lnTo>
                      <a:pt x="419" y="216"/>
                    </a:lnTo>
                    <a:lnTo>
                      <a:pt x="402" y="204"/>
                    </a:lnTo>
                    <a:lnTo>
                      <a:pt x="376" y="199"/>
                    </a:lnTo>
                    <a:lnTo>
                      <a:pt x="367" y="199"/>
                    </a:lnTo>
                    <a:lnTo>
                      <a:pt x="357" y="214"/>
                    </a:lnTo>
                    <a:lnTo>
                      <a:pt x="342" y="216"/>
                    </a:lnTo>
                    <a:close/>
                    <a:moveTo>
                      <a:pt x="490" y="194"/>
                    </a:moveTo>
                    <a:lnTo>
                      <a:pt x="496" y="197"/>
                    </a:lnTo>
                    <a:lnTo>
                      <a:pt x="497" y="192"/>
                    </a:lnTo>
                    <a:lnTo>
                      <a:pt x="504" y="190"/>
                    </a:lnTo>
                    <a:lnTo>
                      <a:pt x="502" y="187"/>
                    </a:lnTo>
                    <a:lnTo>
                      <a:pt x="499" y="185"/>
                    </a:lnTo>
                    <a:lnTo>
                      <a:pt x="504" y="183"/>
                    </a:lnTo>
                    <a:lnTo>
                      <a:pt x="509" y="183"/>
                    </a:lnTo>
                    <a:lnTo>
                      <a:pt x="514" y="192"/>
                    </a:lnTo>
                    <a:lnTo>
                      <a:pt x="520" y="194"/>
                    </a:lnTo>
                    <a:lnTo>
                      <a:pt x="518" y="200"/>
                    </a:lnTo>
                    <a:lnTo>
                      <a:pt x="513" y="202"/>
                    </a:lnTo>
                    <a:lnTo>
                      <a:pt x="508" y="199"/>
                    </a:lnTo>
                    <a:lnTo>
                      <a:pt x="496" y="202"/>
                    </a:lnTo>
                    <a:lnTo>
                      <a:pt x="490" y="195"/>
                    </a:lnTo>
                    <a:lnTo>
                      <a:pt x="489" y="199"/>
                    </a:lnTo>
                    <a:lnTo>
                      <a:pt x="490" y="194"/>
                    </a:lnTo>
                    <a:close/>
                    <a:moveTo>
                      <a:pt x="313" y="674"/>
                    </a:moveTo>
                    <a:lnTo>
                      <a:pt x="328" y="657"/>
                    </a:lnTo>
                    <a:lnTo>
                      <a:pt x="337" y="633"/>
                    </a:lnTo>
                    <a:lnTo>
                      <a:pt x="345" y="617"/>
                    </a:lnTo>
                    <a:lnTo>
                      <a:pt x="350" y="599"/>
                    </a:lnTo>
                    <a:lnTo>
                      <a:pt x="350" y="561"/>
                    </a:lnTo>
                    <a:lnTo>
                      <a:pt x="344" y="523"/>
                    </a:lnTo>
                    <a:lnTo>
                      <a:pt x="325" y="487"/>
                    </a:lnTo>
                    <a:lnTo>
                      <a:pt x="316" y="469"/>
                    </a:lnTo>
                    <a:lnTo>
                      <a:pt x="323" y="455"/>
                    </a:lnTo>
                    <a:lnTo>
                      <a:pt x="326" y="455"/>
                    </a:lnTo>
                    <a:lnTo>
                      <a:pt x="323" y="455"/>
                    </a:lnTo>
                    <a:lnTo>
                      <a:pt x="323" y="450"/>
                    </a:lnTo>
                    <a:lnTo>
                      <a:pt x="320" y="436"/>
                    </a:lnTo>
                    <a:lnTo>
                      <a:pt x="321" y="436"/>
                    </a:lnTo>
                    <a:lnTo>
                      <a:pt x="314" y="426"/>
                    </a:lnTo>
                    <a:lnTo>
                      <a:pt x="323" y="411"/>
                    </a:lnTo>
                    <a:lnTo>
                      <a:pt x="330" y="392"/>
                    </a:lnTo>
                    <a:lnTo>
                      <a:pt x="330" y="373"/>
                    </a:lnTo>
                    <a:lnTo>
                      <a:pt x="326" y="354"/>
                    </a:lnTo>
                    <a:lnTo>
                      <a:pt x="338" y="351"/>
                    </a:lnTo>
                    <a:lnTo>
                      <a:pt x="338" y="346"/>
                    </a:lnTo>
                    <a:lnTo>
                      <a:pt x="337" y="337"/>
                    </a:lnTo>
                    <a:lnTo>
                      <a:pt x="338" y="332"/>
                    </a:lnTo>
                    <a:lnTo>
                      <a:pt x="359" y="320"/>
                    </a:lnTo>
                    <a:lnTo>
                      <a:pt x="369" y="296"/>
                    </a:lnTo>
                    <a:lnTo>
                      <a:pt x="374" y="298"/>
                    </a:lnTo>
                    <a:lnTo>
                      <a:pt x="369" y="322"/>
                    </a:lnTo>
                    <a:lnTo>
                      <a:pt x="373" y="342"/>
                    </a:lnTo>
                    <a:lnTo>
                      <a:pt x="381" y="342"/>
                    </a:lnTo>
                    <a:lnTo>
                      <a:pt x="386" y="332"/>
                    </a:lnTo>
                    <a:lnTo>
                      <a:pt x="390" y="315"/>
                    </a:lnTo>
                    <a:lnTo>
                      <a:pt x="386" y="293"/>
                    </a:lnTo>
                    <a:lnTo>
                      <a:pt x="386" y="286"/>
                    </a:lnTo>
                    <a:lnTo>
                      <a:pt x="391" y="281"/>
                    </a:lnTo>
                    <a:lnTo>
                      <a:pt x="407" y="274"/>
                    </a:lnTo>
                    <a:lnTo>
                      <a:pt x="415" y="272"/>
                    </a:lnTo>
                    <a:lnTo>
                      <a:pt x="419" y="269"/>
                    </a:lnTo>
                    <a:lnTo>
                      <a:pt x="407" y="264"/>
                    </a:lnTo>
                    <a:lnTo>
                      <a:pt x="402" y="253"/>
                    </a:lnTo>
                    <a:lnTo>
                      <a:pt x="405" y="246"/>
                    </a:lnTo>
                    <a:lnTo>
                      <a:pt x="410" y="240"/>
                    </a:lnTo>
                    <a:lnTo>
                      <a:pt x="412" y="233"/>
                    </a:lnTo>
                    <a:lnTo>
                      <a:pt x="429" y="226"/>
                    </a:lnTo>
                    <a:lnTo>
                      <a:pt x="449" y="238"/>
                    </a:lnTo>
                    <a:lnTo>
                      <a:pt x="461" y="236"/>
                    </a:lnTo>
                    <a:lnTo>
                      <a:pt x="470" y="238"/>
                    </a:lnTo>
                    <a:lnTo>
                      <a:pt x="475" y="243"/>
                    </a:lnTo>
                    <a:lnTo>
                      <a:pt x="479" y="252"/>
                    </a:lnTo>
                    <a:lnTo>
                      <a:pt x="492" y="250"/>
                    </a:lnTo>
                    <a:lnTo>
                      <a:pt x="504" y="257"/>
                    </a:lnTo>
                    <a:lnTo>
                      <a:pt x="509" y="257"/>
                    </a:lnTo>
                    <a:lnTo>
                      <a:pt x="520" y="262"/>
                    </a:lnTo>
                    <a:lnTo>
                      <a:pt x="526" y="260"/>
                    </a:lnTo>
                    <a:lnTo>
                      <a:pt x="528" y="264"/>
                    </a:lnTo>
                    <a:lnTo>
                      <a:pt x="535" y="269"/>
                    </a:lnTo>
                    <a:lnTo>
                      <a:pt x="533" y="270"/>
                    </a:lnTo>
                    <a:lnTo>
                      <a:pt x="537" y="274"/>
                    </a:lnTo>
                    <a:lnTo>
                      <a:pt x="543" y="286"/>
                    </a:lnTo>
                    <a:lnTo>
                      <a:pt x="535" y="293"/>
                    </a:lnTo>
                    <a:lnTo>
                      <a:pt x="537" y="296"/>
                    </a:lnTo>
                    <a:lnTo>
                      <a:pt x="533" y="298"/>
                    </a:lnTo>
                    <a:lnTo>
                      <a:pt x="538" y="305"/>
                    </a:lnTo>
                    <a:lnTo>
                      <a:pt x="547" y="311"/>
                    </a:lnTo>
                    <a:lnTo>
                      <a:pt x="552" y="327"/>
                    </a:lnTo>
                    <a:lnTo>
                      <a:pt x="552" y="347"/>
                    </a:lnTo>
                    <a:lnTo>
                      <a:pt x="552" y="368"/>
                    </a:lnTo>
                    <a:lnTo>
                      <a:pt x="540" y="376"/>
                    </a:lnTo>
                    <a:lnTo>
                      <a:pt x="538" y="387"/>
                    </a:lnTo>
                    <a:lnTo>
                      <a:pt x="537" y="399"/>
                    </a:lnTo>
                    <a:lnTo>
                      <a:pt x="530" y="407"/>
                    </a:lnTo>
                    <a:lnTo>
                      <a:pt x="518" y="412"/>
                    </a:lnTo>
                    <a:lnTo>
                      <a:pt x="514" y="417"/>
                    </a:lnTo>
                    <a:lnTo>
                      <a:pt x="516" y="441"/>
                    </a:lnTo>
                    <a:lnTo>
                      <a:pt x="535" y="450"/>
                    </a:lnTo>
                    <a:lnTo>
                      <a:pt x="538" y="448"/>
                    </a:lnTo>
                    <a:lnTo>
                      <a:pt x="547" y="434"/>
                    </a:lnTo>
                    <a:lnTo>
                      <a:pt x="550" y="436"/>
                    </a:lnTo>
                    <a:lnTo>
                      <a:pt x="552" y="431"/>
                    </a:lnTo>
                    <a:lnTo>
                      <a:pt x="557" y="421"/>
                    </a:lnTo>
                    <a:lnTo>
                      <a:pt x="559" y="409"/>
                    </a:lnTo>
                    <a:lnTo>
                      <a:pt x="588" y="392"/>
                    </a:lnTo>
                    <a:lnTo>
                      <a:pt x="598" y="393"/>
                    </a:lnTo>
                    <a:lnTo>
                      <a:pt x="605" y="400"/>
                    </a:lnTo>
                    <a:lnTo>
                      <a:pt x="615" y="417"/>
                    </a:lnTo>
                    <a:lnTo>
                      <a:pt x="619" y="428"/>
                    </a:lnTo>
                    <a:lnTo>
                      <a:pt x="634" y="482"/>
                    </a:lnTo>
                    <a:lnTo>
                      <a:pt x="644" y="503"/>
                    </a:lnTo>
                    <a:lnTo>
                      <a:pt x="641" y="511"/>
                    </a:lnTo>
                    <a:lnTo>
                      <a:pt x="643" y="525"/>
                    </a:lnTo>
                    <a:lnTo>
                      <a:pt x="641" y="540"/>
                    </a:lnTo>
                    <a:lnTo>
                      <a:pt x="631" y="542"/>
                    </a:lnTo>
                    <a:lnTo>
                      <a:pt x="632" y="537"/>
                    </a:lnTo>
                    <a:lnTo>
                      <a:pt x="624" y="537"/>
                    </a:lnTo>
                    <a:lnTo>
                      <a:pt x="617" y="544"/>
                    </a:lnTo>
                    <a:lnTo>
                      <a:pt x="619" y="546"/>
                    </a:lnTo>
                    <a:lnTo>
                      <a:pt x="614" y="559"/>
                    </a:lnTo>
                    <a:lnTo>
                      <a:pt x="615" y="563"/>
                    </a:lnTo>
                    <a:lnTo>
                      <a:pt x="614" y="573"/>
                    </a:lnTo>
                    <a:lnTo>
                      <a:pt x="600" y="583"/>
                    </a:lnTo>
                    <a:lnTo>
                      <a:pt x="596" y="602"/>
                    </a:lnTo>
                    <a:lnTo>
                      <a:pt x="598" y="612"/>
                    </a:lnTo>
                    <a:lnTo>
                      <a:pt x="579" y="648"/>
                    </a:lnTo>
                    <a:lnTo>
                      <a:pt x="557" y="652"/>
                    </a:lnTo>
                    <a:lnTo>
                      <a:pt x="549" y="653"/>
                    </a:lnTo>
                    <a:lnTo>
                      <a:pt x="509" y="658"/>
                    </a:lnTo>
                    <a:lnTo>
                      <a:pt x="508" y="658"/>
                    </a:lnTo>
                    <a:lnTo>
                      <a:pt x="475" y="663"/>
                    </a:lnTo>
                    <a:lnTo>
                      <a:pt x="475" y="657"/>
                    </a:lnTo>
                    <a:lnTo>
                      <a:pt x="472" y="657"/>
                    </a:lnTo>
                    <a:lnTo>
                      <a:pt x="443" y="660"/>
                    </a:lnTo>
                    <a:lnTo>
                      <a:pt x="436" y="662"/>
                    </a:lnTo>
                    <a:lnTo>
                      <a:pt x="407" y="663"/>
                    </a:lnTo>
                    <a:lnTo>
                      <a:pt x="395" y="665"/>
                    </a:lnTo>
                    <a:lnTo>
                      <a:pt x="374" y="667"/>
                    </a:lnTo>
                    <a:lnTo>
                      <a:pt x="361" y="669"/>
                    </a:lnTo>
                    <a:lnTo>
                      <a:pt x="338" y="670"/>
                    </a:lnTo>
                    <a:lnTo>
                      <a:pt x="313" y="674"/>
                    </a:lnTo>
                    <a:close/>
                  </a:path>
                </a:pathLst>
              </a:custGeom>
              <a:solidFill>
                <a:sysClr val="window" lastClr="FFFFFF">
                  <a:lumMod val="85000"/>
                </a:sysClr>
              </a:solidFill>
              <a:ln w="6350" cap="flat" cmpd="sng">
                <a:solidFill>
                  <a:sysClr val="window" lastClr="FFFFFF"/>
                </a:solidFill>
                <a:prstDash val="solid"/>
                <a:round/>
                <a:headEnd type="none" w="med" len="med"/>
                <a:tailEnd type="none" w="med" len="med"/>
              </a:ln>
              <a:effectLst/>
            </p:spPr>
            <p:txBody>
              <a:bodyPr lIns="33338" tIns="33338" rIns="33338" bIns="33338"/>
              <a:lstStyle/>
              <a:p>
                <a:pPr defTabSz="685800">
                  <a:defRPr/>
                </a:pPr>
                <a:endParaRPr lang="en-US" sz="1200" kern="0" dirty="0">
                  <a:solidFill>
                    <a:srgbClr val="000000"/>
                  </a:solidFill>
                  <a:latin typeface="Arial" panose="020B0604020202020204"/>
                </a:endParaRPr>
              </a:p>
            </p:txBody>
          </p:sp>
        </p:grpSp>
        <p:cxnSp>
          <p:nvCxnSpPr>
            <p:cNvPr id="218" name="Straight Connector 59">
              <a:extLst>
                <a:ext uri="{FF2B5EF4-FFF2-40B4-BE49-F238E27FC236}">
                  <a16:creationId xmlns:a16="http://schemas.microsoft.com/office/drawing/2014/main" id="{8E82894A-E89A-B0BE-DD73-66D1E8DAB39D}"/>
                </a:ext>
              </a:extLst>
            </p:cNvPr>
            <p:cNvCxnSpPr>
              <a:cxnSpLocks/>
              <a:stCxn id="219" idx="1"/>
              <a:endCxn id="220" idx="0"/>
            </p:cNvCxnSpPr>
            <p:nvPr/>
          </p:nvCxnSpPr>
          <p:spPr bwMode="auto">
            <a:xfrm flipH="1" flipV="1">
              <a:off x="5846290" y="3385384"/>
              <a:ext cx="140511" cy="1554667"/>
            </a:xfrm>
            <a:prstGeom prst="line">
              <a:avLst/>
            </a:prstGeom>
            <a:noFill/>
            <a:ln w="10000" algn="ctr">
              <a:solidFill>
                <a:srgbClr val="000000"/>
              </a:solidFill>
              <a:round/>
              <a:headEnd/>
              <a:tailEnd/>
            </a:ln>
            <a:extLst>
              <a:ext uri="{909E8E84-426E-40DD-AFC4-6F175D3DCCD1}">
                <a14:hiddenFill xmlns:a14="http://schemas.microsoft.com/office/drawing/2010/main">
                  <a:noFill/>
                </a14:hiddenFill>
              </a:ext>
            </a:extLst>
          </p:spPr>
        </p:cxnSp>
        <p:sp>
          <p:nvSpPr>
            <p:cNvPr id="219" name="TextBox 218">
              <a:extLst>
                <a:ext uri="{FF2B5EF4-FFF2-40B4-BE49-F238E27FC236}">
                  <a16:creationId xmlns:a16="http://schemas.microsoft.com/office/drawing/2014/main" id="{EAB149DB-B094-937F-F49A-B8796DB30897}"/>
                </a:ext>
              </a:extLst>
            </p:cNvPr>
            <p:cNvSpPr txBox="1"/>
            <p:nvPr/>
          </p:nvSpPr>
          <p:spPr>
            <a:xfrm>
              <a:off x="5986800" y="4533463"/>
              <a:ext cx="2988415" cy="813176"/>
            </a:xfrm>
            <a:prstGeom prst="rect">
              <a:avLst/>
            </a:prstGeom>
            <a:solidFill>
              <a:srgbClr val="FFC000"/>
            </a:solidFill>
            <a:ln w="12700">
              <a:solidFill>
                <a:schemeClr val="tx1"/>
              </a:solidFill>
            </a:ln>
          </p:spPr>
          <p:txBody>
            <a:bodyPr wrap="square" anchor="ctr">
              <a:spAutoFit/>
            </a:bodyPr>
            <a:lstStyle/>
            <a:p>
              <a:pPr defTabSz="457200">
                <a:defRPr/>
              </a:pPr>
              <a:r>
                <a:rPr lang="en-US" sz="1000" b="1" kern="0" dirty="0">
                  <a:latin typeface="+mj-lt"/>
                  <a:cs typeface="Calibri" panose="020F0502020204030204" pitchFamily="34" charset="0"/>
                </a:rPr>
                <a:t>Jackson-Reed HS</a:t>
              </a:r>
            </a:p>
            <a:p>
              <a:pPr defTabSz="457200">
                <a:defRPr/>
              </a:pPr>
              <a:r>
                <a:rPr lang="en-US" sz="1000" b="1" kern="0" dirty="0">
                  <a:latin typeface="+mj-lt"/>
                  <a:cs typeface="Calibri" panose="020F0502020204030204" pitchFamily="34" charset="0"/>
                </a:rPr>
                <a:t>Washington, D.C</a:t>
              </a:r>
              <a:r>
                <a:rPr lang="en-US" sz="1000" b="1" kern="0" dirty="0">
                  <a:solidFill>
                    <a:schemeClr val="bg1"/>
                  </a:solidFill>
                  <a:latin typeface="+mj-lt"/>
                  <a:cs typeface="Calibri" panose="020F0502020204030204" pitchFamily="34" charset="0"/>
                </a:rPr>
                <a:t>.</a:t>
              </a:r>
            </a:p>
            <a:p>
              <a:pPr defTabSz="457200">
                <a:defRPr/>
              </a:pPr>
              <a:r>
                <a:rPr lang="en-US" sz="1000" b="1" kern="0" dirty="0">
                  <a:solidFill>
                    <a:srgbClr val="FF0000"/>
                  </a:solidFill>
                  <a:latin typeface="+mj-lt"/>
                  <a:cs typeface="Calibri" panose="020F0502020204030204" pitchFamily="34" charset="0"/>
                </a:rPr>
                <a:t>1/2 Instructors</a:t>
              </a:r>
            </a:p>
          </p:txBody>
        </p:sp>
        <p:sp>
          <p:nvSpPr>
            <p:cNvPr id="220" name="Oval 219">
              <a:extLst>
                <a:ext uri="{FF2B5EF4-FFF2-40B4-BE49-F238E27FC236}">
                  <a16:creationId xmlns:a16="http://schemas.microsoft.com/office/drawing/2014/main" id="{3234481C-2857-8151-8A86-60AA6CCA69D0}"/>
                </a:ext>
              </a:extLst>
            </p:cNvPr>
            <p:cNvSpPr/>
            <p:nvPr/>
          </p:nvSpPr>
          <p:spPr>
            <a:xfrm>
              <a:off x="5810348" y="3385384"/>
              <a:ext cx="71883" cy="71007"/>
            </a:xfrm>
            <a:prstGeom prst="ellipse">
              <a:avLst/>
            </a:prstGeom>
            <a:solidFill>
              <a:schemeClr val="tx1"/>
            </a:solidFill>
            <a:ln w="28575" cap="flat" cmpd="sng" algn="ctr">
              <a:noFill/>
              <a:prstDash val="solid"/>
            </a:ln>
            <a:effectLst/>
          </p:spPr>
          <p:txBody>
            <a:bodyPr anchor="ctr"/>
            <a:lstStyle/>
            <a:p>
              <a:pPr algn="ctr" defTabSz="685800">
                <a:defRPr/>
              </a:pPr>
              <a:endParaRPr lang="en-US" sz="1200" kern="0" dirty="0">
                <a:solidFill>
                  <a:srgbClr val="FFFFFF"/>
                </a:solidFill>
                <a:latin typeface="Calibri"/>
              </a:endParaRPr>
            </a:p>
          </p:txBody>
        </p:sp>
        <p:sp>
          <p:nvSpPr>
            <p:cNvPr id="221" name="Oval 220">
              <a:extLst>
                <a:ext uri="{FF2B5EF4-FFF2-40B4-BE49-F238E27FC236}">
                  <a16:creationId xmlns:a16="http://schemas.microsoft.com/office/drawing/2014/main" id="{D96955A2-7389-7DC9-67CE-9CFC34492B89}"/>
                </a:ext>
              </a:extLst>
            </p:cNvPr>
            <p:cNvSpPr/>
            <p:nvPr/>
          </p:nvSpPr>
          <p:spPr>
            <a:xfrm>
              <a:off x="6131054" y="2977098"/>
              <a:ext cx="71883" cy="71007"/>
            </a:xfrm>
            <a:prstGeom prst="ellipse">
              <a:avLst/>
            </a:prstGeom>
            <a:solidFill>
              <a:schemeClr val="tx1"/>
            </a:solidFill>
            <a:ln w="6350" cap="flat" cmpd="sng" algn="ctr">
              <a:solidFill>
                <a:srgbClr val="203864"/>
              </a:solidFill>
              <a:prstDash val="solid"/>
            </a:ln>
            <a:effectLst/>
          </p:spPr>
          <p:txBody>
            <a:bodyPr anchor="ctr"/>
            <a:lstStyle/>
            <a:p>
              <a:pPr algn="ctr" defTabSz="685800">
                <a:defRPr/>
              </a:pPr>
              <a:endParaRPr lang="en-US" sz="1200" kern="0" dirty="0">
                <a:solidFill>
                  <a:srgbClr val="FFFFFF"/>
                </a:solidFill>
                <a:latin typeface="Calibri"/>
              </a:endParaRPr>
            </a:p>
          </p:txBody>
        </p:sp>
        <p:cxnSp>
          <p:nvCxnSpPr>
            <p:cNvPr id="222" name="Straight Connector 68">
              <a:extLst>
                <a:ext uri="{FF2B5EF4-FFF2-40B4-BE49-F238E27FC236}">
                  <a16:creationId xmlns:a16="http://schemas.microsoft.com/office/drawing/2014/main" id="{9C772285-8725-8482-478B-6B0701D5767E}"/>
                </a:ext>
              </a:extLst>
            </p:cNvPr>
            <p:cNvCxnSpPr>
              <a:cxnSpLocks/>
              <a:stCxn id="224" idx="1"/>
              <a:endCxn id="223" idx="4"/>
            </p:cNvCxnSpPr>
            <p:nvPr/>
          </p:nvCxnSpPr>
          <p:spPr bwMode="auto">
            <a:xfrm flipV="1">
              <a:off x="3937353" y="4836920"/>
              <a:ext cx="404241" cy="1357625"/>
            </a:xfrm>
            <a:prstGeom prst="line">
              <a:avLst/>
            </a:prstGeom>
            <a:noFill/>
            <a:ln w="10000" algn="ctr">
              <a:solidFill>
                <a:srgbClr val="000000"/>
              </a:solidFill>
              <a:round/>
              <a:headEnd/>
              <a:tailEnd/>
            </a:ln>
            <a:extLst>
              <a:ext uri="{909E8E84-426E-40DD-AFC4-6F175D3DCCD1}">
                <a14:hiddenFill xmlns:a14="http://schemas.microsoft.com/office/drawing/2010/main">
                  <a:noFill/>
                </a14:hiddenFill>
              </a:ext>
            </a:extLst>
          </p:spPr>
        </p:cxnSp>
        <p:sp>
          <p:nvSpPr>
            <p:cNvPr id="223" name="Oval 222">
              <a:extLst>
                <a:ext uri="{FF2B5EF4-FFF2-40B4-BE49-F238E27FC236}">
                  <a16:creationId xmlns:a16="http://schemas.microsoft.com/office/drawing/2014/main" id="{38F9D307-14C9-50BC-B127-F4E576EF2B5F}"/>
                </a:ext>
              </a:extLst>
            </p:cNvPr>
            <p:cNvSpPr/>
            <p:nvPr/>
          </p:nvSpPr>
          <p:spPr>
            <a:xfrm>
              <a:off x="4306344" y="4767278"/>
              <a:ext cx="70500" cy="69641"/>
            </a:xfrm>
            <a:prstGeom prst="ellipse">
              <a:avLst/>
            </a:prstGeom>
            <a:solidFill>
              <a:schemeClr val="tx1"/>
            </a:solidFill>
            <a:ln w="6350" cap="flat" cmpd="sng" algn="ctr">
              <a:solidFill>
                <a:srgbClr val="203864"/>
              </a:solidFill>
              <a:prstDash val="solid"/>
            </a:ln>
            <a:effectLst/>
          </p:spPr>
          <p:txBody>
            <a:bodyPr anchor="ctr"/>
            <a:lstStyle/>
            <a:p>
              <a:pPr algn="ctr" defTabSz="685800">
                <a:defRPr/>
              </a:pPr>
              <a:endParaRPr lang="en-US" sz="1200" kern="0" dirty="0">
                <a:solidFill>
                  <a:srgbClr val="FFFFFF"/>
                </a:solidFill>
                <a:latin typeface="Calibri"/>
              </a:endParaRPr>
            </a:p>
          </p:txBody>
        </p:sp>
        <p:sp>
          <p:nvSpPr>
            <p:cNvPr id="224" name="TextBox 223">
              <a:extLst>
                <a:ext uri="{FF2B5EF4-FFF2-40B4-BE49-F238E27FC236}">
                  <a16:creationId xmlns:a16="http://schemas.microsoft.com/office/drawing/2014/main" id="{5952AEC5-4FBD-B116-CEAE-5F11DEDD0632}"/>
                </a:ext>
              </a:extLst>
            </p:cNvPr>
            <p:cNvSpPr txBox="1"/>
            <p:nvPr/>
          </p:nvSpPr>
          <p:spPr>
            <a:xfrm>
              <a:off x="3937353" y="5796428"/>
              <a:ext cx="2506177" cy="796234"/>
            </a:xfrm>
            <a:prstGeom prst="rect">
              <a:avLst/>
            </a:prstGeom>
            <a:solidFill>
              <a:srgbClr val="FFC000"/>
            </a:solidFill>
            <a:ln w="12700">
              <a:solidFill>
                <a:schemeClr val="tx1"/>
              </a:solidFill>
            </a:ln>
          </p:spPr>
          <p:txBody>
            <a:bodyPr wrap="square" anchor="ctr">
              <a:spAutoFit/>
            </a:bodyPr>
            <a:lstStyle>
              <a:defPPr>
                <a:defRPr lang="en-US"/>
              </a:defPPr>
              <a:lvl1pPr defTabSz="457200">
                <a:defRPr sz="975" kern="0">
                  <a:solidFill>
                    <a:prstClr val="black"/>
                  </a:solidFill>
                  <a:latin typeface="Calibri" panose="020F0502020204030204" pitchFamily="34" charset="0"/>
                  <a:cs typeface="Calibri" panose="020F0502020204030204" pitchFamily="34" charset="0"/>
                </a:defRPr>
              </a:lvl1pPr>
            </a:lstStyle>
            <a:p>
              <a:r>
                <a:rPr lang="en-US" b="1" dirty="0">
                  <a:solidFill>
                    <a:schemeClr val="tx1"/>
                  </a:solidFill>
                  <a:latin typeface="+mj-lt"/>
                </a:rPr>
                <a:t>Liberty HS</a:t>
              </a:r>
            </a:p>
            <a:p>
              <a:r>
                <a:rPr lang="en-US" b="1" dirty="0">
                  <a:solidFill>
                    <a:schemeClr val="tx1"/>
                  </a:solidFill>
                  <a:latin typeface="+mj-lt"/>
                </a:rPr>
                <a:t>Baton Rouge, LA</a:t>
              </a:r>
            </a:p>
            <a:p>
              <a:r>
                <a:rPr lang="en-US" b="1" dirty="0">
                  <a:solidFill>
                    <a:srgbClr val="FF0000"/>
                  </a:solidFill>
                  <a:latin typeface="+mj-lt"/>
                </a:rPr>
                <a:t>1/2 Instructors</a:t>
              </a:r>
            </a:p>
          </p:txBody>
        </p:sp>
        <p:cxnSp>
          <p:nvCxnSpPr>
            <p:cNvPr id="225" name="Straight Connector 71">
              <a:extLst>
                <a:ext uri="{FF2B5EF4-FFF2-40B4-BE49-F238E27FC236}">
                  <a16:creationId xmlns:a16="http://schemas.microsoft.com/office/drawing/2014/main" id="{BD5D25D7-F3EC-5516-BB55-F43E3C3A8316}"/>
                </a:ext>
              </a:extLst>
            </p:cNvPr>
            <p:cNvCxnSpPr>
              <a:cxnSpLocks/>
              <a:stCxn id="238" idx="2"/>
              <a:endCxn id="226" idx="2"/>
            </p:cNvCxnSpPr>
            <p:nvPr/>
          </p:nvCxnSpPr>
          <p:spPr bwMode="auto">
            <a:xfrm>
              <a:off x="1853660" y="2842981"/>
              <a:ext cx="2288188" cy="674174"/>
            </a:xfrm>
            <a:prstGeom prst="line">
              <a:avLst/>
            </a:prstGeom>
            <a:noFill/>
            <a:ln w="10000" algn="ctr">
              <a:solidFill>
                <a:srgbClr val="000000"/>
              </a:solidFill>
              <a:round/>
              <a:headEnd/>
              <a:tailEnd/>
            </a:ln>
            <a:extLst>
              <a:ext uri="{909E8E84-426E-40DD-AFC4-6F175D3DCCD1}">
                <a14:hiddenFill xmlns:a14="http://schemas.microsoft.com/office/drawing/2010/main">
                  <a:noFill/>
                </a14:hiddenFill>
              </a:ext>
            </a:extLst>
          </p:spPr>
        </p:cxnSp>
        <p:sp>
          <p:nvSpPr>
            <p:cNvPr id="226" name="Oval 225">
              <a:extLst>
                <a:ext uri="{FF2B5EF4-FFF2-40B4-BE49-F238E27FC236}">
                  <a16:creationId xmlns:a16="http://schemas.microsoft.com/office/drawing/2014/main" id="{1156891C-5792-AE31-14B3-626EFDA547F7}"/>
                </a:ext>
              </a:extLst>
            </p:cNvPr>
            <p:cNvSpPr/>
            <p:nvPr/>
          </p:nvSpPr>
          <p:spPr>
            <a:xfrm>
              <a:off x="4141847" y="3482333"/>
              <a:ext cx="71883" cy="69641"/>
            </a:xfrm>
            <a:prstGeom prst="ellipse">
              <a:avLst/>
            </a:prstGeom>
            <a:solidFill>
              <a:schemeClr val="tx1"/>
            </a:solidFill>
            <a:ln w="28575" cap="flat" cmpd="sng" algn="ctr">
              <a:noFill/>
              <a:prstDash val="solid"/>
            </a:ln>
            <a:effectLst/>
          </p:spPr>
          <p:txBody>
            <a:bodyPr anchor="ctr"/>
            <a:lstStyle/>
            <a:p>
              <a:pPr algn="ctr" defTabSz="685800">
                <a:defRPr/>
              </a:pPr>
              <a:endParaRPr lang="en-US" sz="1200" kern="0" dirty="0">
                <a:solidFill>
                  <a:srgbClr val="FFFFFF"/>
                </a:solidFill>
                <a:latin typeface="Calibri"/>
              </a:endParaRPr>
            </a:p>
          </p:txBody>
        </p:sp>
        <p:cxnSp>
          <p:nvCxnSpPr>
            <p:cNvPr id="227" name="Straight Connector 73">
              <a:extLst>
                <a:ext uri="{FF2B5EF4-FFF2-40B4-BE49-F238E27FC236}">
                  <a16:creationId xmlns:a16="http://schemas.microsoft.com/office/drawing/2014/main" id="{27E2653D-AF1A-1EFF-26CF-D10A147BA57A}"/>
                </a:ext>
              </a:extLst>
            </p:cNvPr>
            <p:cNvCxnSpPr>
              <a:cxnSpLocks/>
              <a:stCxn id="237" idx="3"/>
              <a:endCxn id="228" idx="1"/>
            </p:cNvCxnSpPr>
            <p:nvPr/>
          </p:nvCxnSpPr>
          <p:spPr bwMode="auto">
            <a:xfrm>
              <a:off x="2922005" y="3821102"/>
              <a:ext cx="399369" cy="129077"/>
            </a:xfrm>
            <a:prstGeom prst="line">
              <a:avLst/>
            </a:prstGeom>
            <a:noFill/>
            <a:ln w="10000" algn="ctr">
              <a:solidFill>
                <a:srgbClr val="000000"/>
              </a:solidFill>
              <a:round/>
              <a:headEnd/>
              <a:tailEnd/>
            </a:ln>
            <a:extLst>
              <a:ext uri="{909E8E84-426E-40DD-AFC4-6F175D3DCCD1}">
                <a14:hiddenFill xmlns:a14="http://schemas.microsoft.com/office/drawing/2010/main">
                  <a:noFill/>
                </a14:hiddenFill>
              </a:ext>
            </a:extLst>
          </p:spPr>
        </p:cxnSp>
        <p:sp>
          <p:nvSpPr>
            <p:cNvPr id="228" name="Oval 227">
              <a:extLst>
                <a:ext uri="{FF2B5EF4-FFF2-40B4-BE49-F238E27FC236}">
                  <a16:creationId xmlns:a16="http://schemas.microsoft.com/office/drawing/2014/main" id="{79AE2085-83A2-BF2F-D680-C2FF614AF254}"/>
                </a:ext>
              </a:extLst>
            </p:cNvPr>
            <p:cNvSpPr/>
            <p:nvPr/>
          </p:nvSpPr>
          <p:spPr>
            <a:xfrm>
              <a:off x="3311050" y="3939781"/>
              <a:ext cx="70500" cy="71007"/>
            </a:xfrm>
            <a:prstGeom prst="ellipse">
              <a:avLst/>
            </a:prstGeom>
            <a:solidFill>
              <a:schemeClr val="tx1"/>
            </a:solidFill>
            <a:ln w="28575" cap="flat" cmpd="sng" algn="ctr">
              <a:noFill/>
              <a:prstDash val="solid"/>
            </a:ln>
            <a:effectLst/>
          </p:spPr>
          <p:txBody>
            <a:bodyPr anchor="ctr"/>
            <a:lstStyle/>
            <a:p>
              <a:pPr algn="ctr" defTabSz="685800">
                <a:defRPr/>
              </a:pPr>
              <a:endParaRPr lang="en-US" sz="1200" kern="0" dirty="0">
                <a:solidFill>
                  <a:srgbClr val="FFFFFF"/>
                </a:solidFill>
                <a:latin typeface="Calibri"/>
              </a:endParaRPr>
            </a:p>
          </p:txBody>
        </p:sp>
        <p:cxnSp>
          <p:nvCxnSpPr>
            <p:cNvPr id="229" name="Straight Connector 75">
              <a:extLst>
                <a:ext uri="{FF2B5EF4-FFF2-40B4-BE49-F238E27FC236}">
                  <a16:creationId xmlns:a16="http://schemas.microsoft.com/office/drawing/2014/main" id="{51D31869-D857-D1B9-4B84-1511BFE1CD69}"/>
                </a:ext>
              </a:extLst>
            </p:cNvPr>
            <p:cNvCxnSpPr>
              <a:cxnSpLocks/>
              <a:stCxn id="239" idx="2"/>
              <a:endCxn id="230" idx="0"/>
            </p:cNvCxnSpPr>
            <p:nvPr/>
          </p:nvCxnSpPr>
          <p:spPr bwMode="auto">
            <a:xfrm flipH="1">
              <a:off x="4837170" y="2361639"/>
              <a:ext cx="203133" cy="950008"/>
            </a:xfrm>
            <a:prstGeom prst="line">
              <a:avLst/>
            </a:prstGeom>
            <a:noFill/>
            <a:ln w="10000" algn="ctr">
              <a:solidFill>
                <a:srgbClr val="000000"/>
              </a:solidFill>
              <a:round/>
              <a:headEnd/>
              <a:tailEnd/>
            </a:ln>
            <a:extLst>
              <a:ext uri="{909E8E84-426E-40DD-AFC4-6F175D3DCCD1}">
                <a14:hiddenFill xmlns:a14="http://schemas.microsoft.com/office/drawing/2010/main">
                  <a:noFill/>
                </a14:hiddenFill>
              </a:ext>
            </a:extLst>
          </p:spPr>
        </p:cxnSp>
        <p:sp>
          <p:nvSpPr>
            <p:cNvPr id="230" name="Oval 229">
              <a:extLst>
                <a:ext uri="{FF2B5EF4-FFF2-40B4-BE49-F238E27FC236}">
                  <a16:creationId xmlns:a16="http://schemas.microsoft.com/office/drawing/2014/main" id="{ED7A76B1-4FAD-6F8C-8ACC-101FDA06D6FA}"/>
                </a:ext>
              </a:extLst>
            </p:cNvPr>
            <p:cNvSpPr/>
            <p:nvPr/>
          </p:nvSpPr>
          <p:spPr>
            <a:xfrm>
              <a:off x="4801229" y="3311647"/>
              <a:ext cx="71883" cy="71007"/>
            </a:xfrm>
            <a:prstGeom prst="ellipse">
              <a:avLst/>
            </a:prstGeom>
            <a:solidFill>
              <a:schemeClr val="tx1"/>
            </a:solidFill>
            <a:ln w="28575" cap="flat" cmpd="sng" algn="ctr">
              <a:noFill/>
              <a:prstDash val="solid"/>
            </a:ln>
            <a:effectLst/>
          </p:spPr>
          <p:txBody>
            <a:bodyPr anchor="ctr"/>
            <a:lstStyle/>
            <a:p>
              <a:pPr algn="ctr" defTabSz="685800">
                <a:defRPr/>
              </a:pPr>
              <a:endParaRPr lang="en-US" sz="1200" kern="0" dirty="0">
                <a:solidFill>
                  <a:srgbClr val="FFFFFF"/>
                </a:solidFill>
                <a:latin typeface="Calibri"/>
              </a:endParaRPr>
            </a:p>
          </p:txBody>
        </p:sp>
        <p:cxnSp>
          <p:nvCxnSpPr>
            <p:cNvPr id="231" name="Straight Connector 77">
              <a:extLst>
                <a:ext uri="{FF2B5EF4-FFF2-40B4-BE49-F238E27FC236}">
                  <a16:creationId xmlns:a16="http://schemas.microsoft.com/office/drawing/2014/main" id="{534A9186-60F0-EBB9-6CF8-E09E70A157A7}"/>
                </a:ext>
              </a:extLst>
            </p:cNvPr>
            <p:cNvCxnSpPr>
              <a:cxnSpLocks/>
              <a:stCxn id="242" idx="3"/>
              <a:endCxn id="232" idx="0"/>
            </p:cNvCxnSpPr>
            <p:nvPr/>
          </p:nvCxnSpPr>
          <p:spPr bwMode="auto">
            <a:xfrm flipV="1">
              <a:off x="3013109" y="4731776"/>
              <a:ext cx="465210" cy="1265739"/>
            </a:xfrm>
            <a:prstGeom prst="line">
              <a:avLst/>
            </a:prstGeom>
            <a:noFill/>
            <a:ln w="10000" algn="ctr">
              <a:solidFill>
                <a:srgbClr val="000000"/>
              </a:solidFill>
              <a:round/>
              <a:headEnd/>
              <a:tailEnd/>
            </a:ln>
            <a:extLst>
              <a:ext uri="{909E8E84-426E-40DD-AFC4-6F175D3DCCD1}">
                <a14:hiddenFill xmlns:a14="http://schemas.microsoft.com/office/drawing/2010/main">
                  <a:noFill/>
                </a14:hiddenFill>
              </a:ext>
            </a:extLst>
          </p:spPr>
        </p:cxnSp>
        <p:sp>
          <p:nvSpPr>
            <p:cNvPr id="232" name="Oval 231">
              <a:extLst>
                <a:ext uri="{FF2B5EF4-FFF2-40B4-BE49-F238E27FC236}">
                  <a16:creationId xmlns:a16="http://schemas.microsoft.com/office/drawing/2014/main" id="{E3AB35F2-1C7F-EAC1-CCB4-C6267DB0A627}"/>
                </a:ext>
              </a:extLst>
            </p:cNvPr>
            <p:cNvSpPr/>
            <p:nvPr/>
          </p:nvSpPr>
          <p:spPr>
            <a:xfrm>
              <a:off x="3442377" y="4731776"/>
              <a:ext cx="71883" cy="71007"/>
            </a:xfrm>
            <a:prstGeom prst="ellipse">
              <a:avLst/>
            </a:prstGeom>
            <a:solidFill>
              <a:schemeClr val="tx1"/>
            </a:solidFill>
            <a:ln w="28575" cap="flat" cmpd="sng" algn="ctr">
              <a:noFill/>
              <a:prstDash val="solid"/>
            </a:ln>
            <a:effectLst/>
          </p:spPr>
          <p:txBody>
            <a:bodyPr anchor="ctr"/>
            <a:lstStyle/>
            <a:p>
              <a:pPr algn="ctr" defTabSz="685800">
                <a:defRPr/>
              </a:pPr>
              <a:endParaRPr lang="en-US" sz="1200" kern="0" dirty="0">
                <a:solidFill>
                  <a:srgbClr val="FFFFFF"/>
                </a:solidFill>
                <a:latin typeface="Calibri"/>
              </a:endParaRPr>
            </a:p>
          </p:txBody>
        </p:sp>
        <p:cxnSp>
          <p:nvCxnSpPr>
            <p:cNvPr id="233" name="Straight Connector 80">
              <a:extLst>
                <a:ext uri="{FF2B5EF4-FFF2-40B4-BE49-F238E27FC236}">
                  <a16:creationId xmlns:a16="http://schemas.microsoft.com/office/drawing/2014/main" id="{EE3C5EC7-31AF-4930-73E4-622F8730DE43}"/>
                </a:ext>
              </a:extLst>
            </p:cNvPr>
            <p:cNvCxnSpPr>
              <a:cxnSpLocks/>
              <a:stCxn id="240" idx="1"/>
              <a:endCxn id="234" idx="7"/>
            </p:cNvCxnSpPr>
            <p:nvPr/>
          </p:nvCxnSpPr>
          <p:spPr bwMode="auto">
            <a:xfrm flipH="1">
              <a:off x="6171674" y="2702547"/>
              <a:ext cx="192553" cy="234424"/>
            </a:xfrm>
            <a:prstGeom prst="line">
              <a:avLst/>
            </a:prstGeom>
            <a:noFill/>
            <a:ln w="10000" algn="ctr">
              <a:solidFill>
                <a:srgbClr val="000000"/>
              </a:solidFill>
              <a:round/>
              <a:headEnd/>
              <a:tailEnd/>
            </a:ln>
            <a:extLst>
              <a:ext uri="{909E8E84-426E-40DD-AFC4-6F175D3DCCD1}">
                <a14:hiddenFill xmlns:a14="http://schemas.microsoft.com/office/drawing/2010/main">
                  <a:noFill/>
                </a14:hiddenFill>
              </a:ext>
            </a:extLst>
          </p:spPr>
        </p:cxnSp>
        <p:sp>
          <p:nvSpPr>
            <p:cNvPr id="234" name="Oval 233">
              <a:extLst>
                <a:ext uri="{FF2B5EF4-FFF2-40B4-BE49-F238E27FC236}">
                  <a16:creationId xmlns:a16="http://schemas.microsoft.com/office/drawing/2014/main" id="{A1B92F44-67CA-B922-F758-ECC0E41C39CE}"/>
                </a:ext>
              </a:extLst>
            </p:cNvPr>
            <p:cNvSpPr/>
            <p:nvPr/>
          </p:nvSpPr>
          <p:spPr>
            <a:xfrm>
              <a:off x="6110318" y="2926573"/>
              <a:ext cx="71883" cy="71007"/>
            </a:xfrm>
            <a:prstGeom prst="ellipse">
              <a:avLst/>
            </a:prstGeom>
            <a:solidFill>
              <a:schemeClr val="tx1"/>
            </a:solidFill>
            <a:ln w="28575" cap="flat" cmpd="sng" algn="ctr">
              <a:noFill/>
              <a:prstDash val="solid"/>
            </a:ln>
            <a:effectLst/>
          </p:spPr>
          <p:txBody>
            <a:bodyPr anchor="ctr"/>
            <a:lstStyle/>
            <a:p>
              <a:pPr algn="ctr" defTabSz="685800">
                <a:defRPr/>
              </a:pPr>
              <a:endParaRPr lang="en-US" sz="1200" kern="0" dirty="0">
                <a:solidFill>
                  <a:srgbClr val="FFFFFF"/>
                </a:solidFill>
                <a:latin typeface="Calibri"/>
              </a:endParaRPr>
            </a:p>
          </p:txBody>
        </p:sp>
        <p:cxnSp>
          <p:nvCxnSpPr>
            <p:cNvPr id="235" name="Straight Connector 82">
              <a:extLst>
                <a:ext uri="{FF2B5EF4-FFF2-40B4-BE49-F238E27FC236}">
                  <a16:creationId xmlns:a16="http://schemas.microsoft.com/office/drawing/2014/main" id="{540A933F-2042-5CE2-7ADA-25D736145FF9}"/>
                </a:ext>
              </a:extLst>
            </p:cNvPr>
            <p:cNvCxnSpPr>
              <a:cxnSpLocks/>
              <a:stCxn id="243" idx="3"/>
              <a:endCxn id="236" idx="3"/>
            </p:cNvCxnSpPr>
            <p:nvPr/>
          </p:nvCxnSpPr>
          <p:spPr bwMode="auto">
            <a:xfrm flipV="1">
              <a:off x="2922005" y="4459200"/>
              <a:ext cx="868192" cy="366904"/>
            </a:xfrm>
            <a:prstGeom prst="line">
              <a:avLst/>
            </a:prstGeom>
            <a:noFill/>
            <a:ln w="10000" algn="ctr">
              <a:solidFill>
                <a:srgbClr val="000000"/>
              </a:solidFill>
              <a:round/>
              <a:headEnd/>
              <a:tailEnd/>
            </a:ln>
            <a:extLst>
              <a:ext uri="{909E8E84-426E-40DD-AFC4-6F175D3DCCD1}">
                <a14:hiddenFill xmlns:a14="http://schemas.microsoft.com/office/drawing/2010/main">
                  <a:noFill/>
                </a14:hiddenFill>
              </a:ext>
            </a:extLst>
          </p:spPr>
        </p:cxnSp>
        <p:sp>
          <p:nvSpPr>
            <p:cNvPr id="236" name="Oval 235">
              <a:extLst>
                <a:ext uri="{FF2B5EF4-FFF2-40B4-BE49-F238E27FC236}">
                  <a16:creationId xmlns:a16="http://schemas.microsoft.com/office/drawing/2014/main" id="{F208D923-BBCA-1F38-5FCE-17F0467710BA}"/>
                </a:ext>
              </a:extLst>
            </p:cNvPr>
            <p:cNvSpPr/>
            <p:nvPr/>
          </p:nvSpPr>
          <p:spPr>
            <a:xfrm>
              <a:off x="3779671" y="4398591"/>
              <a:ext cx="71883" cy="71007"/>
            </a:xfrm>
            <a:prstGeom prst="ellipse">
              <a:avLst/>
            </a:prstGeom>
            <a:solidFill>
              <a:schemeClr val="tx1"/>
            </a:solidFill>
            <a:ln w="6350" cap="flat" cmpd="sng" algn="ctr">
              <a:solidFill>
                <a:srgbClr val="203864"/>
              </a:solidFill>
              <a:prstDash val="solid"/>
            </a:ln>
            <a:effectLst/>
          </p:spPr>
          <p:txBody>
            <a:bodyPr anchor="ctr"/>
            <a:lstStyle/>
            <a:p>
              <a:pPr algn="ctr" defTabSz="685800">
                <a:defRPr/>
              </a:pPr>
              <a:endParaRPr lang="en-US" sz="1200" kern="0" dirty="0">
                <a:solidFill>
                  <a:srgbClr val="FFFFFF"/>
                </a:solidFill>
                <a:latin typeface="Calibri"/>
              </a:endParaRPr>
            </a:p>
          </p:txBody>
        </p:sp>
        <p:sp>
          <p:nvSpPr>
            <p:cNvPr id="237" name="TextBox 87">
              <a:extLst>
                <a:ext uri="{FF2B5EF4-FFF2-40B4-BE49-F238E27FC236}">
                  <a16:creationId xmlns:a16="http://schemas.microsoft.com/office/drawing/2014/main" id="{4885DF79-32DC-28CE-E78C-D00866126287}"/>
                </a:ext>
              </a:extLst>
            </p:cNvPr>
            <p:cNvSpPr txBox="1">
              <a:spLocks noChangeArrowheads="1"/>
            </p:cNvSpPr>
            <p:nvPr/>
          </p:nvSpPr>
          <p:spPr bwMode="auto">
            <a:xfrm>
              <a:off x="489204" y="3422985"/>
              <a:ext cx="2432801" cy="796234"/>
            </a:xfrm>
            <a:prstGeom prst="rect">
              <a:avLst/>
            </a:prstGeom>
            <a:solidFill>
              <a:srgbClr val="FFC000"/>
            </a:solidFill>
            <a:ln w="12700">
              <a:solidFill>
                <a:schemeClr val="tx1"/>
              </a:solidFill>
            </a:ln>
          </p:spPr>
          <p:txBody>
            <a:bodyPr wrap="square" anchor="ctr">
              <a:spAutoFit/>
            </a:bodyPr>
            <a:lstStyle>
              <a:defPPr>
                <a:defRPr lang="en-US"/>
              </a:defPPr>
              <a:lvl1pPr defTabSz="457200">
                <a:defRPr sz="975" kern="0">
                  <a:solidFill>
                    <a:prstClr val="black"/>
                  </a:solidFill>
                  <a:latin typeface="Calibri" panose="020F0502020204030204" pitchFamily="34" charset="0"/>
                  <a:cs typeface="Calibri" panose="020F0502020204030204" pitchFamily="34" charset="0"/>
                </a:defRPr>
              </a:lvl1pPr>
            </a:lstStyle>
            <a:p>
              <a:r>
                <a:rPr lang="en-US" altLang="en-US" b="1" dirty="0">
                  <a:solidFill>
                    <a:schemeClr val="tx1"/>
                  </a:solidFill>
                  <a:latin typeface="+mj-lt"/>
                </a:rPr>
                <a:t>Putnam City West HS</a:t>
              </a:r>
            </a:p>
            <a:p>
              <a:r>
                <a:rPr lang="en-US" altLang="en-US" b="1" dirty="0">
                  <a:solidFill>
                    <a:schemeClr val="tx1"/>
                  </a:solidFill>
                  <a:latin typeface="+mj-lt"/>
                </a:rPr>
                <a:t>OKC, OK </a:t>
              </a:r>
            </a:p>
            <a:p>
              <a:r>
                <a:rPr lang="en-US" altLang="en-US" b="1" dirty="0">
                  <a:solidFill>
                    <a:srgbClr val="FF0000"/>
                  </a:solidFill>
                  <a:latin typeface="+mj-lt"/>
                </a:rPr>
                <a:t>1/2 Instructors</a:t>
              </a:r>
            </a:p>
          </p:txBody>
        </p:sp>
        <p:sp>
          <p:nvSpPr>
            <p:cNvPr id="238" name="TextBox 88">
              <a:extLst>
                <a:ext uri="{FF2B5EF4-FFF2-40B4-BE49-F238E27FC236}">
                  <a16:creationId xmlns:a16="http://schemas.microsoft.com/office/drawing/2014/main" id="{FD272689-9E9B-DB66-8559-7D9F4259D99C}"/>
                </a:ext>
              </a:extLst>
            </p:cNvPr>
            <p:cNvSpPr txBox="1">
              <a:spLocks noChangeArrowheads="1"/>
            </p:cNvSpPr>
            <p:nvPr/>
          </p:nvSpPr>
          <p:spPr bwMode="auto">
            <a:xfrm>
              <a:off x="483214" y="2046746"/>
              <a:ext cx="2740890" cy="796234"/>
            </a:xfrm>
            <a:prstGeom prst="rect">
              <a:avLst/>
            </a:prstGeom>
            <a:solidFill>
              <a:srgbClr val="FFC000"/>
            </a:solidFill>
            <a:ln w="12700">
              <a:solidFill>
                <a:schemeClr val="tx1"/>
              </a:solidFill>
            </a:ln>
          </p:spPr>
          <p:txBody>
            <a:bodyPr wrap="square" anchor="ctr">
              <a:spAutoFit/>
            </a:bodyPr>
            <a:lstStyle>
              <a:defPPr>
                <a:defRPr lang="en-US"/>
              </a:defPPr>
              <a:lvl1pPr defTabSz="457200">
                <a:defRPr sz="975" kern="0">
                  <a:solidFill>
                    <a:prstClr val="black"/>
                  </a:solidFill>
                  <a:latin typeface="Calibri" panose="020F0502020204030204" pitchFamily="34" charset="0"/>
                  <a:cs typeface="Calibri" panose="020F0502020204030204" pitchFamily="34" charset="0"/>
                </a:defRPr>
              </a:lvl1pPr>
            </a:lstStyle>
            <a:p>
              <a:r>
                <a:rPr lang="en-US" altLang="en-US" b="1" dirty="0">
                  <a:solidFill>
                    <a:schemeClr val="tx1"/>
                  </a:solidFill>
                  <a:latin typeface="+mj-lt"/>
                </a:rPr>
                <a:t>Missouri Military Academy</a:t>
              </a:r>
            </a:p>
            <a:p>
              <a:r>
                <a:rPr lang="en-US" altLang="en-US" b="1" dirty="0">
                  <a:solidFill>
                    <a:schemeClr val="tx1"/>
                  </a:solidFill>
                  <a:latin typeface="+mj-lt"/>
                </a:rPr>
                <a:t>Mexico, MO</a:t>
              </a:r>
            </a:p>
            <a:p>
              <a:r>
                <a:rPr lang="en-US" altLang="en-US" b="1" dirty="0">
                  <a:solidFill>
                    <a:srgbClr val="FF0000"/>
                  </a:solidFill>
                  <a:latin typeface="+mj-lt"/>
                </a:rPr>
                <a:t>1/2 Instructors</a:t>
              </a:r>
            </a:p>
          </p:txBody>
        </p:sp>
        <p:sp>
          <p:nvSpPr>
            <p:cNvPr id="239" name="TextBox 238">
              <a:extLst>
                <a:ext uri="{FF2B5EF4-FFF2-40B4-BE49-F238E27FC236}">
                  <a16:creationId xmlns:a16="http://schemas.microsoft.com/office/drawing/2014/main" id="{02E6D2BA-F458-236F-D410-8BD2F309A945}"/>
                </a:ext>
              </a:extLst>
            </p:cNvPr>
            <p:cNvSpPr txBox="1"/>
            <p:nvPr/>
          </p:nvSpPr>
          <p:spPr>
            <a:xfrm>
              <a:off x="3824676" y="1565405"/>
              <a:ext cx="2431254" cy="796234"/>
            </a:xfrm>
            <a:prstGeom prst="rect">
              <a:avLst/>
            </a:prstGeom>
            <a:solidFill>
              <a:srgbClr val="FFC000"/>
            </a:solidFill>
            <a:ln w="12700">
              <a:solidFill>
                <a:schemeClr val="tx1"/>
              </a:solidFill>
            </a:ln>
          </p:spPr>
          <p:txBody>
            <a:bodyPr wrap="square" anchor="ctr">
              <a:spAutoFit/>
            </a:bodyPr>
            <a:lstStyle/>
            <a:p>
              <a:pPr defTabSz="457200">
                <a:defRPr/>
              </a:pPr>
              <a:r>
                <a:rPr lang="en-US" sz="975" b="1" kern="0" dirty="0">
                  <a:latin typeface="+mj-lt"/>
                  <a:cs typeface="Calibri" panose="020F0502020204030204" pitchFamily="34" charset="0"/>
                </a:rPr>
                <a:t>Shortridge HS Indianapolis, IN</a:t>
              </a:r>
            </a:p>
            <a:p>
              <a:pPr defTabSz="457200">
                <a:defRPr/>
              </a:pPr>
              <a:r>
                <a:rPr lang="en-US" sz="975" b="1" kern="0" dirty="0">
                  <a:solidFill>
                    <a:srgbClr val="FF0000"/>
                  </a:solidFill>
                  <a:latin typeface="+mj-lt"/>
                  <a:cs typeface="Calibri" panose="020F0502020204030204" pitchFamily="34" charset="0"/>
                </a:rPr>
                <a:t>1/2 Instructors </a:t>
              </a:r>
            </a:p>
          </p:txBody>
        </p:sp>
        <p:sp>
          <p:nvSpPr>
            <p:cNvPr id="240" name="TextBox 90">
              <a:extLst>
                <a:ext uri="{FF2B5EF4-FFF2-40B4-BE49-F238E27FC236}">
                  <a16:creationId xmlns:a16="http://schemas.microsoft.com/office/drawing/2014/main" id="{7A0ED3E5-2742-D85D-A9F8-A24DD60D83DB}"/>
                </a:ext>
              </a:extLst>
            </p:cNvPr>
            <p:cNvSpPr txBox="1">
              <a:spLocks noChangeArrowheads="1"/>
            </p:cNvSpPr>
            <p:nvPr/>
          </p:nvSpPr>
          <p:spPr bwMode="auto">
            <a:xfrm>
              <a:off x="6364227" y="2295959"/>
              <a:ext cx="2611540" cy="813176"/>
            </a:xfrm>
            <a:prstGeom prst="rect">
              <a:avLst/>
            </a:prstGeom>
            <a:solidFill>
              <a:srgbClr val="FFC000"/>
            </a:solidFill>
            <a:ln w="12700">
              <a:solidFill>
                <a:schemeClr val="tx1"/>
              </a:solidFill>
            </a:ln>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57200">
                <a:defRPr/>
              </a:pPr>
              <a:r>
                <a:rPr lang="en-US" altLang="en-US" sz="975" b="1" dirty="0">
                  <a:latin typeface="+mj-lt"/>
                </a:rPr>
                <a:t>Thomas Edison HS </a:t>
              </a:r>
            </a:p>
            <a:p>
              <a:pPr defTabSz="457200">
                <a:defRPr/>
              </a:pPr>
              <a:r>
                <a:rPr lang="en-US" altLang="en-US" sz="975" b="1" dirty="0">
                  <a:latin typeface="+mj-lt"/>
                </a:rPr>
                <a:t>Queen</a:t>
              </a:r>
              <a:r>
                <a:rPr lang="en-US" altLang="en-US" sz="1050" b="1" dirty="0">
                  <a:latin typeface="+mj-lt"/>
                </a:rPr>
                <a:t>s, </a:t>
              </a:r>
              <a:r>
                <a:rPr lang="en-US" altLang="en-US" sz="975" b="1" dirty="0">
                  <a:latin typeface="+mj-lt"/>
                </a:rPr>
                <a:t>NY </a:t>
              </a:r>
            </a:p>
            <a:p>
              <a:pPr defTabSz="457200">
                <a:defRPr/>
              </a:pPr>
              <a:r>
                <a:rPr lang="en-US" altLang="en-US" sz="975" b="1" dirty="0">
                  <a:latin typeface="+mj-lt"/>
                </a:rPr>
                <a:t>2/2 Instructors </a:t>
              </a:r>
            </a:p>
          </p:txBody>
        </p:sp>
        <p:sp>
          <p:nvSpPr>
            <p:cNvPr id="241" name="TextBox 91">
              <a:extLst>
                <a:ext uri="{FF2B5EF4-FFF2-40B4-BE49-F238E27FC236}">
                  <a16:creationId xmlns:a16="http://schemas.microsoft.com/office/drawing/2014/main" id="{37080190-CE4E-5FA8-BDE7-6AFFB310C3E8}"/>
                </a:ext>
              </a:extLst>
            </p:cNvPr>
            <p:cNvSpPr txBox="1">
              <a:spLocks noChangeArrowheads="1"/>
            </p:cNvSpPr>
            <p:nvPr/>
          </p:nvSpPr>
          <p:spPr bwMode="auto">
            <a:xfrm>
              <a:off x="6364227" y="3333938"/>
              <a:ext cx="2623598" cy="796234"/>
            </a:xfrm>
            <a:prstGeom prst="rect">
              <a:avLst/>
            </a:prstGeom>
            <a:solidFill>
              <a:srgbClr val="FFC000"/>
            </a:solidFill>
            <a:ln w="12700">
              <a:solidFill>
                <a:srgbClr val="000000"/>
              </a:solidFill>
              <a:miter lim="800000"/>
              <a:headEnd/>
              <a:tailEnd/>
            </a:ln>
          </p:spPr>
          <p:txBody>
            <a:bodyPr wrap="square" anchor="ctr">
              <a:spAutoFit/>
            </a:bodyPr>
            <a:lstStyle>
              <a:lvl1pPr>
                <a:spcBef>
                  <a:spcPct val="20000"/>
                </a:spcBef>
                <a:buClr>
                  <a:srgbClr val="993300"/>
                </a:buClr>
                <a:buSzPct val="90000"/>
                <a:buFont typeface="Wingdings" panose="05000000000000000000" pitchFamily="2" charset="2"/>
                <a:buChar char="Ø"/>
                <a:defRPr sz="2400" b="1">
                  <a:solidFill>
                    <a:srgbClr val="003300"/>
                  </a:solidFill>
                  <a:latin typeface="Arial" panose="020B0604020202020204" pitchFamily="34" charset="0"/>
                </a:defRPr>
              </a:lvl1pPr>
              <a:lvl2pPr marL="742950" indent="-285750">
                <a:spcBef>
                  <a:spcPct val="20000"/>
                </a:spcBef>
                <a:buClr>
                  <a:srgbClr val="993300"/>
                </a:buClr>
                <a:buSzPct val="90000"/>
                <a:buFont typeface="Wingdings" panose="05000000000000000000" pitchFamily="2" charset="2"/>
                <a:buChar char="§"/>
                <a:defRPr sz="2400" b="1">
                  <a:solidFill>
                    <a:srgbClr val="003300"/>
                  </a:solidFill>
                  <a:latin typeface="Arial" panose="020B0604020202020204" pitchFamily="34" charset="0"/>
                </a:defRPr>
              </a:lvl2pPr>
              <a:lvl3pPr marL="1143000" indent="-228600">
                <a:spcBef>
                  <a:spcPct val="20000"/>
                </a:spcBef>
                <a:buClr>
                  <a:srgbClr val="993300"/>
                </a:buClr>
                <a:buSzPct val="90000"/>
                <a:buChar char="–"/>
                <a:defRPr sz="2400" b="1">
                  <a:solidFill>
                    <a:srgbClr val="003300"/>
                  </a:solidFill>
                  <a:latin typeface="Arial" panose="020B0604020202020204" pitchFamily="34" charset="0"/>
                </a:defRPr>
              </a:lvl3pPr>
              <a:lvl4pPr marL="1600200" indent="-228600">
                <a:spcBef>
                  <a:spcPct val="20000"/>
                </a:spcBef>
                <a:buClr>
                  <a:srgbClr val="993300"/>
                </a:buClr>
                <a:buSzPct val="90000"/>
                <a:buChar char="•"/>
                <a:defRPr sz="2400" b="1">
                  <a:solidFill>
                    <a:srgbClr val="003300"/>
                  </a:solidFill>
                  <a:latin typeface="Arial" panose="020B0604020202020204" pitchFamily="34" charset="0"/>
                </a:defRPr>
              </a:lvl4pPr>
              <a:lvl5pPr marL="2057400" indent="-228600">
                <a:spcBef>
                  <a:spcPct val="20000"/>
                </a:spcBef>
                <a:buClr>
                  <a:srgbClr val="993300"/>
                </a:buClr>
                <a:buSzPct val="90000"/>
                <a:buChar char="o"/>
                <a:defRPr sz="2400" b="1">
                  <a:solidFill>
                    <a:srgbClr val="003300"/>
                  </a:solidFill>
                  <a:latin typeface="Arial" panose="020B0604020202020204" pitchFamily="34" charset="0"/>
                </a:defRPr>
              </a:lvl5pPr>
              <a:lvl6pPr marL="25146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6pPr>
              <a:lvl7pPr marL="29718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7pPr>
              <a:lvl8pPr marL="34290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8pPr>
              <a:lvl9pPr marL="3886200" indent="-228600" defTabSz="457200" eaLnBrk="0" fontAlgn="base" hangingPunct="0">
                <a:spcBef>
                  <a:spcPct val="20000"/>
                </a:spcBef>
                <a:spcAft>
                  <a:spcPct val="0"/>
                </a:spcAft>
                <a:buClr>
                  <a:srgbClr val="993300"/>
                </a:buClr>
                <a:buSzPct val="90000"/>
                <a:buChar char="o"/>
                <a:defRPr sz="2400" b="1">
                  <a:solidFill>
                    <a:srgbClr val="003300"/>
                  </a:solidFill>
                  <a:latin typeface="Arial" panose="020B0604020202020204" pitchFamily="34" charset="0"/>
                </a:defRPr>
              </a:lvl9pPr>
            </a:lstStyle>
            <a:p>
              <a:pPr defTabSz="457200">
                <a:spcBef>
                  <a:spcPct val="0"/>
                </a:spcBef>
                <a:buClrTx/>
                <a:buSzTx/>
                <a:buNone/>
                <a:defRPr/>
              </a:pPr>
              <a:r>
                <a:rPr lang="en-US" altLang="en-US" sz="975" dirty="0">
                  <a:solidFill>
                    <a:schemeClr val="tx1"/>
                  </a:solidFill>
                  <a:latin typeface="+mj-lt"/>
                </a:rPr>
                <a:t>Francis Lewis HS</a:t>
              </a:r>
            </a:p>
            <a:p>
              <a:pPr defTabSz="457200">
                <a:spcBef>
                  <a:spcPct val="0"/>
                </a:spcBef>
                <a:buClrTx/>
                <a:buSzTx/>
                <a:buNone/>
                <a:defRPr/>
              </a:pPr>
              <a:r>
                <a:rPr lang="en-US" altLang="en-US" sz="975" dirty="0">
                  <a:solidFill>
                    <a:schemeClr val="tx1"/>
                  </a:solidFill>
                  <a:latin typeface="+mj-lt"/>
                </a:rPr>
                <a:t>Fresh Meadows, NY</a:t>
              </a:r>
            </a:p>
            <a:p>
              <a:pPr defTabSz="457200">
                <a:spcBef>
                  <a:spcPct val="0"/>
                </a:spcBef>
                <a:buClrTx/>
                <a:buSzTx/>
                <a:buNone/>
                <a:defRPr/>
              </a:pPr>
              <a:r>
                <a:rPr lang="en-US" altLang="en-US" sz="975" dirty="0">
                  <a:solidFill>
                    <a:srgbClr val="FF0000"/>
                  </a:solidFill>
                  <a:latin typeface="+mj-lt"/>
                </a:rPr>
                <a:t>1/2 Instructors </a:t>
              </a:r>
            </a:p>
          </p:txBody>
        </p:sp>
        <p:sp>
          <p:nvSpPr>
            <p:cNvPr id="242" name="TextBox 241">
              <a:extLst>
                <a:ext uri="{FF2B5EF4-FFF2-40B4-BE49-F238E27FC236}">
                  <a16:creationId xmlns:a16="http://schemas.microsoft.com/office/drawing/2014/main" id="{14042C98-1D16-857D-A2B5-F5EEA133A10A}"/>
                </a:ext>
              </a:extLst>
            </p:cNvPr>
            <p:cNvSpPr txBox="1"/>
            <p:nvPr/>
          </p:nvSpPr>
          <p:spPr bwMode="auto">
            <a:xfrm>
              <a:off x="428614" y="5599398"/>
              <a:ext cx="2584495" cy="796234"/>
            </a:xfrm>
            <a:prstGeom prst="rect">
              <a:avLst/>
            </a:prstGeom>
            <a:solidFill>
              <a:srgbClr val="FFC000"/>
            </a:solidFill>
            <a:ln w="12700">
              <a:solidFill>
                <a:schemeClr val="tx1"/>
              </a:solidFill>
            </a:ln>
          </p:spPr>
          <p:txBody>
            <a:bodyPr wrap="square" anchor="ctr">
              <a:spAutoFit/>
            </a:bodyPr>
            <a:lstStyle>
              <a:defPPr>
                <a:defRPr lang="en-US"/>
              </a:defPPr>
              <a:lvl1pPr defTabSz="457200">
                <a:defRPr sz="975" kern="0">
                  <a:solidFill>
                    <a:prstClr val="black"/>
                  </a:solidFill>
                  <a:latin typeface="Calibri" panose="020F0502020204030204" pitchFamily="34" charset="0"/>
                  <a:cs typeface="Calibri" panose="020F0502020204030204" pitchFamily="34" charset="0"/>
                </a:defRPr>
              </a:lvl1pPr>
            </a:lstStyle>
            <a:p>
              <a:r>
                <a:rPr lang="en-US" b="1" dirty="0">
                  <a:solidFill>
                    <a:schemeClr val="tx1"/>
                  </a:solidFill>
                  <a:latin typeface="+mj-lt"/>
                </a:rPr>
                <a:t>Sidney Lanier HS</a:t>
              </a:r>
            </a:p>
            <a:p>
              <a:r>
                <a:rPr lang="en-US" b="1" dirty="0">
                  <a:solidFill>
                    <a:schemeClr val="tx1"/>
                  </a:solidFill>
                  <a:latin typeface="+mj-lt"/>
                </a:rPr>
                <a:t>San Antonio, TX</a:t>
              </a:r>
            </a:p>
            <a:p>
              <a:r>
                <a:rPr lang="en-US" b="1" dirty="0">
                  <a:solidFill>
                    <a:srgbClr val="FF0000"/>
                  </a:solidFill>
                  <a:latin typeface="+mj-lt"/>
                </a:rPr>
                <a:t>1/2 Instructors </a:t>
              </a:r>
            </a:p>
          </p:txBody>
        </p:sp>
        <p:sp>
          <p:nvSpPr>
            <p:cNvPr id="243" name="TextBox 242">
              <a:extLst>
                <a:ext uri="{FF2B5EF4-FFF2-40B4-BE49-F238E27FC236}">
                  <a16:creationId xmlns:a16="http://schemas.microsoft.com/office/drawing/2014/main" id="{B153A311-FFEF-E688-ABF0-A726BDA21B8B}"/>
                </a:ext>
              </a:extLst>
            </p:cNvPr>
            <p:cNvSpPr txBox="1"/>
            <p:nvPr/>
          </p:nvSpPr>
          <p:spPr>
            <a:xfrm>
              <a:off x="440209" y="4427986"/>
              <a:ext cx="2481796" cy="796234"/>
            </a:xfrm>
            <a:prstGeom prst="rect">
              <a:avLst/>
            </a:prstGeom>
            <a:solidFill>
              <a:srgbClr val="FFC000"/>
            </a:solidFill>
            <a:ln w="12700">
              <a:solidFill>
                <a:schemeClr val="tx1"/>
              </a:solidFill>
            </a:ln>
          </p:spPr>
          <p:txBody>
            <a:bodyPr wrap="square" anchor="ctr">
              <a:spAutoFit/>
            </a:bodyPr>
            <a:lstStyle>
              <a:defPPr>
                <a:defRPr lang="en-US"/>
              </a:defPPr>
              <a:lvl1pPr defTabSz="457200">
                <a:defRPr sz="975">
                  <a:solidFill>
                    <a:prstClr val="black"/>
                  </a:solidFill>
                  <a:latin typeface="Calibri" panose="020F0502020204030204" pitchFamily="34" charset="0"/>
                  <a:cs typeface="Arial" panose="020B0604020202020204" pitchFamily="34"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latin typeface="Arial" panose="020B0604020202020204" pitchFamily="34" charset="0"/>
                  <a:cs typeface="Arial" panose="020B0604020202020204" pitchFamily="34" charset="0"/>
                </a:defRPr>
              </a:lvl9pPr>
            </a:lstStyle>
            <a:p>
              <a:r>
                <a:rPr lang="en-US" b="1" dirty="0">
                  <a:solidFill>
                    <a:schemeClr val="tx1"/>
                  </a:solidFill>
                  <a:latin typeface="+mj-lt"/>
                </a:rPr>
                <a:t>Vanguard HS</a:t>
              </a:r>
            </a:p>
            <a:p>
              <a:r>
                <a:rPr lang="en-US" b="1" dirty="0">
                  <a:solidFill>
                    <a:schemeClr val="tx1"/>
                  </a:solidFill>
                  <a:latin typeface="+mj-lt"/>
                </a:rPr>
                <a:t>Mesquite, TX </a:t>
              </a:r>
            </a:p>
            <a:p>
              <a:r>
                <a:rPr lang="en-US" b="1" dirty="0">
                  <a:solidFill>
                    <a:srgbClr val="FF0000"/>
                  </a:solidFill>
                  <a:latin typeface="+mj-lt"/>
                </a:rPr>
                <a:t>1/2 Instructors</a:t>
              </a:r>
            </a:p>
          </p:txBody>
        </p:sp>
        <p:cxnSp>
          <p:nvCxnSpPr>
            <p:cNvPr id="244" name="Straight Connector 66">
              <a:extLst>
                <a:ext uri="{FF2B5EF4-FFF2-40B4-BE49-F238E27FC236}">
                  <a16:creationId xmlns:a16="http://schemas.microsoft.com/office/drawing/2014/main" id="{68897550-4264-3257-6487-3F61DE66C3FF}"/>
                </a:ext>
              </a:extLst>
            </p:cNvPr>
            <p:cNvCxnSpPr>
              <a:cxnSpLocks/>
              <a:stCxn id="241" idx="1"/>
              <a:endCxn id="221" idx="0"/>
            </p:cNvCxnSpPr>
            <p:nvPr/>
          </p:nvCxnSpPr>
          <p:spPr bwMode="auto">
            <a:xfrm flipH="1" flipV="1">
              <a:off x="6166995" y="2977098"/>
              <a:ext cx="197232" cy="754957"/>
            </a:xfrm>
            <a:prstGeom prst="line">
              <a:avLst/>
            </a:prstGeom>
            <a:noFill/>
            <a:ln w="10000" algn="ctr">
              <a:solidFill>
                <a:srgbClr val="000000"/>
              </a:solidFill>
              <a:round/>
              <a:headEnd/>
              <a:tailEnd/>
            </a:ln>
            <a:extLst>
              <a:ext uri="{909E8E84-426E-40DD-AFC4-6F175D3DCCD1}">
                <a14:hiddenFill xmlns:a14="http://schemas.microsoft.com/office/drawing/2010/main">
                  <a:noFill/>
                </a14:hiddenFill>
              </a:ext>
            </a:extLst>
          </p:spPr>
        </p:cxnSp>
        <p:sp>
          <p:nvSpPr>
            <p:cNvPr id="245" name="TextBox 244">
              <a:extLst>
                <a:ext uri="{FF2B5EF4-FFF2-40B4-BE49-F238E27FC236}">
                  <a16:creationId xmlns:a16="http://schemas.microsoft.com/office/drawing/2014/main" id="{D1FEEB27-987B-F129-7712-EC94A8176695}"/>
                </a:ext>
              </a:extLst>
            </p:cNvPr>
            <p:cNvSpPr txBox="1"/>
            <p:nvPr/>
          </p:nvSpPr>
          <p:spPr bwMode="auto">
            <a:xfrm>
              <a:off x="6811793" y="5910839"/>
              <a:ext cx="184730" cy="211043"/>
            </a:xfrm>
            <a:prstGeom prst="rect">
              <a:avLst/>
            </a:prstGeom>
            <a:noFill/>
          </p:spPr>
          <p:txBody>
            <a:bodyPr wrap="none">
              <a:spAutoFit/>
            </a:bodyPr>
            <a:lstStyle/>
            <a:p>
              <a:pPr defTabSz="257175">
                <a:defRPr/>
              </a:pPr>
              <a:endParaRPr lang="en-US" sz="788" dirty="0">
                <a:solidFill>
                  <a:prstClr val="black"/>
                </a:solidFill>
                <a:latin typeface="Calibri"/>
              </a:endParaRPr>
            </a:p>
          </p:txBody>
        </p:sp>
      </p:grpSp>
    </p:spTree>
    <p:extLst>
      <p:ext uri="{BB962C8B-B14F-4D97-AF65-F5344CB8AC3E}">
        <p14:creationId xmlns:p14="http://schemas.microsoft.com/office/powerpoint/2010/main" val="1685485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5" name="Rectangle 360"/>
          <p:cNvSpPr>
            <a:spLocks noChangeArrowheads="1"/>
          </p:cNvSpPr>
          <p:nvPr/>
        </p:nvSpPr>
        <p:spPr bwMode="auto">
          <a:xfrm>
            <a:off x="1524003" y="5564845"/>
            <a:ext cx="1097852" cy="19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buNone/>
              <a:defRPr/>
            </a:pPr>
            <a:endParaRPr lang="en-US" altLang="en-US" sz="1800" dirty="0">
              <a:solidFill>
                <a:prstClr val="black"/>
              </a:solidFill>
              <a:latin typeface="Times New Roman" panose="02020603050405020304" pitchFamily="18" charset="0"/>
            </a:endParaRPr>
          </a:p>
        </p:txBody>
      </p:sp>
      <p:sp>
        <p:nvSpPr>
          <p:cNvPr id="23730" name="Rectangle 602"/>
          <p:cNvSpPr>
            <a:spLocks noChangeArrowheads="1"/>
          </p:cNvSpPr>
          <p:nvPr/>
        </p:nvSpPr>
        <p:spPr bwMode="auto">
          <a:xfrm>
            <a:off x="14145941" y="3138981"/>
            <a:ext cx="457172" cy="25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endParaRPr lang="en-US" altLang="en-US" sz="600" b="1" dirty="0">
              <a:solidFill>
                <a:srgbClr val="FF0000"/>
              </a:solidFill>
            </a:endParaRPr>
          </a:p>
          <a:p>
            <a:pPr algn="ctr" defTabSz="685800" eaLnBrk="0" fontAlgn="base" hangingPunct="0">
              <a:spcBef>
                <a:spcPct val="0"/>
              </a:spcBef>
              <a:spcAft>
                <a:spcPct val="0"/>
              </a:spcAft>
              <a:buNone/>
              <a:defRPr/>
            </a:pPr>
            <a:r>
              <a:rPr lang="en-US" altLang="en-US" sz="600" b="1" dirty="0">
                <a:solidFill>
                  <a:srgbClr val="C0504D"/>
                </a:solidFill>
              </a:rPr>
              <a:t>  </a:t>
            </a:r>
            <a:endParaRPr lang="en-US" altLang="en-US" sz="600" b="1" dirty="0">
              <a:solidFill>
                <a:srgbClr val="1F497D"/>
              </a:solidFill>
            </a:endParaRPr>
          </a:p>
        </p:txBody>
      </p:sp>
      <p:sp>
        <p:nvSpPr>
          <p:cNvPr id="23731" name="Rectangle 603"/>
          <p:cNvSpPr>
            <a:spLocks noChangeArrowheads="1"/>
          </p:cNvSpPr>
          <p:nvPr/>
        </p:nvSpPr>
        <p:spPr bwMode="auto">
          <a:xfrm>
            <a:off x="13862828" y="3420937"/>
            <a:ext cx="571464"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r>
              <a:rPr lang="en-US" altLang="en-US" sz="600" b="1" dirty="0">
                <a:solidFill>
                  <a:prstClr val="black"/>
                </a:solidFill>
              </a:rPr>
              <a:t>          </a:t>
            </a:r>
            <a:endParaRPr lang="en-US" altLang="en-US" sz="600" b="1" dirty="0">
              <a:solidFill>
                <a:srgbClr val="1F497D"/>
              </a:solidFill>
            </a:endParaRPr>
          </a:p>
        </p:txBody>
      </p:sp>
      <p:sp>
        <p:nvSpPr>
          <p:cNvPr id="23732" name="Rectangle 604"/>
          <p:cNvSpPr>
            <a:spLocks noChangeArrowheads="1"/>
          </p:cNvSpPr>
          <p:nvPr/>
        </p:nvSpPr>
        <p:spPr bwMode="auto">
          <a:xfrm>
            <a:off x="13941404" y="3601651"/>
            <a:ext cx="509555" cy="34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endParaRPr lang="en-US" altLang="en-US" sz="600" b="1" dirty="0">
              <a:solidFill>
                <a:srgbClr val="FF0000"/>
              </a:solidFill>
            </a:endParaRPr>
          </a:p>
          <a:p>
            <a:pPr algn="ctr" defTabSz="685800" eaLnBrk="0" fontAlgn="base" hangingPunct="0">
              <a:spcBef>
                <a:spcPct val="0"/>
              </a:spcBef>
              <a:spcAft>
                <a:spcPct val="0"/>
              </a:spcAft>
              <a:buNone/>
              <a:defRPr/>
            </a:pPr>
            <a:endParaRPr lang="en-US" altLang="en-US" sz="600" b="1" dirty="0">
              <a:solidFill>
                <a:srgbClr val="1F497D"/>
              </a:solidFill>
            </a:endParaRPr>
          </a:p>
          <a:p>
            <a:pPr algn="ctr" defTabSz="685800" eaLnBrk="0" fontAlgn="base" hangingPunct="0">
              <a:spcBef>
                <a:spcPct val="0"/>
              </a:spcBef>
              <a:spcAft>
                <a:spcPct val="0"/>
              </a:spcAft>
              <a:buNone/>
              <a:defRPr/>
            </a:pPr>
            <a:r>
              <a:rPr lang="en-US" altLang="en-US" sz="600" b="1" dirty="0">
                <a:solidFill>
                  <a:srgbClr val="1F497D"/>
                </a:solidFill>
              </a:rPr>
              <a:t>     </a:t>
            </a:r>
          </a:p>
        </p:txBody>
      </p:sp>
      <p:sp>
        <p:nvSpPr>
          <p:cNvPr id="23733" name="Rectangle 605"/>
          <p:cNvSpPr>
            <a:spLocks noChangeArrowheads="1"/>
          </p:cNvSpPr>
          <p:nvPr/>
        </p:nvSpPr>
        <p:spPr bwMode="auto">
          <a:xfrm rot="21232494">
            <a:off x="13217468" y="3514717"/>
            <a:ext cx="220414"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r>
              <a:rPr lang="en-US" altLang="en-US" sz="600" b="1" dirty="0">
                <a:solidFill>
                  <a:prstClr val="black"/>
                </a:solidFill>
              </a:rPr>
              <a:t>    </a:t>
            </a:r>
          </a:p>
        </p:txBody>
      </p:sp>
      <p:sp>
        <p:nvSpPr>
          <p:cNvPr id="23734" name="Rectangle 606"/>
          <p:cNvSpPr>
            <a:spLocks noChangeArrowheads="1"/>
          </p:cNvSpPr>
          <p:nvPr/>
        </p:nvSpPr>
        <p:spPr bwMode="auto">
          <a:xfrm rot="21437108">
            <a:off x="13457630" y="3306914"/>
            <a:ext cx="137122"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endParaRPr lang="en-US" altLang="en-US" sz="600" b="1" dirty="0">
              <a:solidFill>
                <a:srgbClr val="1F497D"/>
              </a:solidFill>
            </a:endParaRPr>
          </a:p>
        </p:txBody>
      </p:sp>
      <p:sp>
        <p:nvSpPr>
          <p:cNvPr id="23735" name="Rectangle 607"/>
          <p:cNvSpPr>
            <a:spLocks noChangeArrowheads="1"/>
          </p:cNvSpPr>
          <p:nvPr/>
        </p:nvSpPr>
        <p:spPr bwMode="auto">
          <a:xfrm>
            <a:off x="12059450" y="3970764"/>
            <a:ext cx="514318" cy="25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endParaRPr lang="en-US" altLang="en-US" sz="600" b="1" dirty="0">
              <a:solidFill>
                <a:srgbClr val="FF0000"/>
              </a:solidFill>
            </a:endParaRPr>
          </a:p>
          <a:p>
            <a:pPr algn="ctr" defTabSz="685800" eaLnBrk="0" fontAlgn="base" hangingPunct="0">
              <a:spcBef>
                <a:spcPct val="0"/>
              </a:spcBef>
              <a:spcAft>
                <a:spcPct val="0"/>
              </a:spcAft>
              <a:buNone/>
              <a:defRPr/>
            </a:pPr>
            <a:endParaRPr lang="en-US" altLang="en-US" sz="600" b="1" dirty="0">
              <a:solidFill>
                <a:prstClr val="black"/>
              </a:solidFill>
            </a:endParaRPr>
          </a:p>
        </p:txBody>
      </p:sp>
      <p:sp>
        <p:nvSpPr>
          <p:cNvPr id="23736" name="Rectangle 608"/>
          <p:cNvSpPr>
            <a:spLocks noChangeArrowheads="1"/>
          </p:cNvSpPr>
          <p:nvPr/>
        </p:nvSpPr>
        <p:spPr bwMode="auto">
          <a:xfrm>
            <a:off x="11472920" y="3499303"/>
            <a:ext cx="137122" cy="25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endParaRPr lang="en-US" altLang="en-US" sz="600" b="1" dirty="0">
              <a:solidFill>
                <a:srgbClr val="FF0000"/>
              </a:solidFill>
            </a:endParaRPr>
          </a:p>
          <a:p>
            <a:pPr algn="ctr" defTabSz="685800" eaLnBrk="0" fontAlgn="base" hangingPunct="0">
              <a:spcBef>
                <a:spcPct val="0"/>
              </a:spcBef>
              <a:spcAft>
                <a:spcPct val="0"/>
              </a:spcAft>
              <a:buNone/>
              <a:defRPr/>
            </a:pPr>
            <a:endParaRPr lang="en-US" altLang="en-US" sz="600" b="1" dirty="0">
              <a:solidFill>
                <a:srgbClr val="1F497D"/>
              </a:solidFill>
            </a:endParaRPr>
          </a:p>
        </p:txBody>
      </p:sp>
      <p:sp>
        <p:nvSpPr>
          <p:cNvPr id="23737" name="Rectangle 609"/>
          <p:cNvSpPr>
            <a:spLocks noChangeArrowheads="1"/>
          </p:cNvSpPr>
          <p:nvPr/>
        </p:nvSpPr>
        <p:spPr bwMode="auto">
          <a:xfrm>
            <a:off x="13951204" y="3063518"/>
            <a:ext cx="178737" cy="25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r>
              <a:rPr lang="en-US" altLang="en-US" sz="600" b="1" dirty="0">
                <a:solidFill>
                  <a:srgbClr val="1F497D"/>
                </a:solidFill>
              </a:rPr>
              <a:t>  </a:t>
            </a:r>
            <a:endParaRPr lang="en-US" altLang="en-US" sz="600" b="1" dirty="0">
              <a:solidFill>
                <a:srgbClr val="FF0000"/>
              </a:solidFill>
            </a:endParaRPr>
          </a:p>
          <a:p>
            <a:pPr algn="ctr" defTabSz="685800" eaLnBrk="0" fontAlgn="base" hangingPunct="0">
              <a:spcBef>
                <a:spcPct val="0"/>
              </a:spcBef>
              <a:spcAft>
                <a:spcPct val="0"/>
              </a:spcAft>
              <a:buNone/>
              <a:defRPr/>
            </a:pPr>
            <a:endParaRPr lang="en-US" altLang="en-US" sz="600" b="1" dirty="0">
              <a:solidFill>
                <a:srgbClr val="1F497D"/>
              </a:solidFill>
            </a:endParaRPr>
          </a:p>
        </p:txBody>
      </p:sp>
      <p:sp>
        <p:nvSpPr>
          <p:cNvPr id="23738" name="Rectangle 610"/>
          <p:cNvSpPr>
            <a:spLocks noChangeArrowheads="1"/>
          </p:cNvSpPr>
          <p:nvPr/>
        </p:nvSpPr>
        <p:spPr bwMode="auto">
          <a:xfrm>
            <a:off x="12622263" y="3570736"/>
            <a:ext cx="137122" cy="25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endParaRPr lang="en-US" altLang="en-US" sz="600" b="1" dirty="0">
              <a:solidFill>
                <a:prstClr val="black"/>
              </a:solidFill>
            </a:endParaRPr>
          </a:p>
          <a:p>
            <a:pPr algn="ctr" defTabSz="685800" eaLnBrk="0" fontAlgn="base" hangingPunct="0">
              <a:spcBef>
                <a:spcPct val="0"/>
              </a:spcBef>
              <a:spcAft>
                <a:spcPct val="0"/>
              </a:spcAft>
              <a:buNone/>
              <a:defRPr/>
            </a:pPr>
            <a:endParaRPr lang="en-US" altLang="en-US" sz="600" b="1" dirty="0">
              <a:solidFill>
                <a:srgbClr val="1F497D"/>
              </a:solidFill>
            </a:endParaRPr>
          </a:p>
        </p:txBody>
      </p:sp>
      <p:sp>
        <p:nvSpPr>
          <p:cNvPr id="23739" name="Line 135"/>
          <p:cNvSpPr>
            <a:spLocks noChangeShapeType="1"/>
          </p:cNvSpPr>
          <p:nvPr/>
        </p:nvSpPr>
        <p:spPr bwMode="auto">
          <a:xfrm>
            <a:off x="13479470" y="4142207"/>
            <a:ext cx="57146" cy="11429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type="triangle" w="med" len="med"/>
              </a14:hiddenLine>
            </a:ext>
          </a:extLst>
        </p:spPr>
        <p:txBody>
          <a:bodyPr>
            <a:spAutoFit/>
          </a:bodyPr>
          <a:lstStyle/>
          <a:p>
            <a:pPr defTabSz="685800" eaLnBrk="0" fontAlgn="base" hangingPunct="0">
              <a:spcBef>
                <a:spcPct val="0"/>
              </a:spcBef>
              <a:spcAft>
                <a:spcPct val="0"/>
              </a:spcAft>
              <a:defRPr/>
            </a:pPr>
            <a:endParaRPr lang="en-US" dirty="0">
              <a:solidFill>
                <a:prstClr val="black"/>
              </a:solidFill>
              <a:latin typeface="Times New Roman" panose="02020603050405020304" pitchFamily="18" charset="0"/>
              <a:cs typeface="Arial" charset="0"/>
            </a:endParaRPr>
          </a:p>
        </p:txBody>
      </p:sp>
      <p:sp>
        <p:nvSpPr>
          <p:cNvPr id="23740" name="Line 136"/>
          <p:cNvSpPr>
            <a:spLocks noChangeShapeType="1"/>
          </p:cNvSpPr>
          <p:nvPr/>
        </p:nvSpPr>
        <p:spPr bwMode="auto">
          <a:xfrm>
            <a:off x="13536617" y="4199354"/>
            <a:ext cx="0" cy="11429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type="triangle" w="med" len="med"/>
              </a14:hiddenLine>
            </a:ext>
          </a:extLst>
        </p:spPr>
        <p:txBody>
          <a:bodyPr>
            <a:spAutoFit/>
          </a:bodyPr>
          <a:lstStyle/>
          <a:p>
            <a:pPr defTabSz="685800" eaLnBrk="0" fontAlgn="base" hangingPunct="0">
              <a:spcBef>
                <a:spcPct val="0"/>
              </a:spcBef>
              <a:spcAft>
                <a:spcPct val="0"/>
              </a:spcAft>
              <a:defRPr/>
            </a:pPr>
            <a:endParaRPr lang="en-US" dirty="0">
              <a:solidFill>
                <a:prstClr val="black"/>
              </a:solidFill>
              <a:latin typeface="Times New Roman" panose="02020603050405020304" pitchFamily="18" charset="0"/>
              <a:cs typeface="Arial" charset="0"/>
            </a:endParaRPr>
          </a:p>
        </p:txBody>
      </p:sp>
      <p:sp>
        <p:nvSpPr>
          <p:cNvPr id="23741" name="Line 137"/>
          <p:cNvSpPr>
            <a:spLocks noChangeShapeType="1"/>
          </p:cNvSpPr>
          <p:nvPr/>
        </p:nvSpPr>
        <p:spPr bwMode="auto">
          <a:xfrm>
            <a:off x="13479470" y="4142207"/>
            <a:ext cx="114293" cy="11429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triangle" w="med" len="med"/>
                <a:tailEnd type="triangle" w="med" len="med"/>
              </a14:hiddenLine>
            </a:ext>
          </a:extLst>
        </p:spPr>
        <p:txBody>
          <a:bodyPr>
            <a:spAutoFit/>
          </a:bodyPr>
          <a:lstStyle/>
          <a:p>
            <a:pPr defTabSz="685800" eaLnBrk="0" fontAlgn="base" hangingPunct="0">
              <a:spcBef>
                <a:spcPct val="0"/>
              </a:spcBef>
              <a:spcAft>
                <a:spcPct val="0"/>
              </a:spcAft>
              <a:defRPr/>
            </a:pPr>
            <a:endParaRPr lang="en-US" dirty="0">
              <a:solidFill>
                <a:prstClr val="black"/>
              </a:solidFill>
              <a:latin typeface="Times New Roman" panose="02020603050405020304" pitchFamily="18" charset="0"/>
              <a:cs typeface="Arial" charset="0"/>
            </a:endParaRPr>
          </a:p>
        </p:txBody>
      </p:sp>
      <p:sp>
        <p:nvSpPr>
          <p:cNvPr id="23745" name="Rectangle 615"/>
          <p:cNvSpPr>
            <a:spLocks noChangeArrowheads="1"/>
          </p:cNvSpPr>
          <p:nvPr/>
        </p:nvSpPr>
        <p:spPr bwMode="auto">
          <a:xfrm rot="21437108">
            <a:off x="13290707" y="3310331"/>
            <a:ext cx="157897"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a:spcBef>
                <a:spcPts val="600"/>
              </a:spcBef>
              <a:buFont typeface="Wingdings" panose="05000000000000000000" pitchFamily="2" charset="2"/>
              <a:buChar char="Ø"/>
              <a:defRPr sz="2600">
                <a:solidFill>
                  <a:schemeClr val="tx1"/>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6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6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buNone/>
              <a:defRPr/>
            </a:pPr>
            <a:r>
              <a:rPr lang="en-US" altLang="en-US" sz="600" b="1" dirty="0">
                <a:solidFill>
                  <a:prstClr val="black"/>
                </a:solidFill>
              </a:rPr>
              <a:t> </a:t>
            </a:r>
            <a:endParaRPr lang="en-US" altLang="en-US" sz="600" b="1" dirty="0">
              <a:solidFill>
                <a:srgbClr val="1F497D"/>
              </a:solidFill>
            </a:endParaRPr>
          </a:p>
        </p:txBody>
      </p:sp>
      <p:sp>
        <p:nvSpPr>
          <p:cNvPr id="2" name="Title 1"/>
          <p:cNvSpPr>
            <a:spLocks noGrp="1"/>
          </p:cNvSpPr>
          <p:nvPr>
            <p:ph type="title"/>
          </p:nvPr>
        </p:nvSpPr>
        <p:spPr>
          <a:xfrm>
            <a:off x="771787" y="263073"/>
            <a:ext cx="7668669" cy="523220"/>
          </a:xfrm>
        </p:spPr>
        <p:txBody>
          <a:bodyPr/>
          <a:lstStyle/>
          <a:p>
            <a:r>
              <a:rPr lang="en-US" sz="2800" dirty="0">
                <a:latin typeface=" Arial"/>
              </a:rPr>
              <a:t>JROTC Expansion</a:t>
            </a:r>
            <a:endParaRPr lang="en-US" sz="2800" i="1" dirty="0">
              <a:latin typeface=" Arial"/>
            </a:endParaRPr>
          </a:p>
        </p:txBody>
      </p:sp>
      <p:sp>
        <p:nvSpPr>
          <p:cNvPr id="16" name="TextBox 15"/>
          <p:cNvSpPr txBox="1"/>
          <p:nvPr/>
        </p:nvSpPr>
        <p:spPr>
          <a:xfrm>
            <a:off x="6443276" y="1323759"/>
            <a:ext cx="2334986" cy="253916"/>
          </a:xfrm>
          <a:prstGeom prst="rect">
            <a:avLst/>
          </a:prstGeom>
          <a:noFill/>
        </p:spPr>
        <p:txBody>
          <a:bodyPr wrap="square" rtlCol="0">
            <a:spAutoFit/>
          </a:bodyPr>
          <a:lstStyle/>
          <a:p>
            <a:pPr algn="ctr" defTabSz="685800" fontAlgn="base">
              <a:spcBef>
                <a:spcPct val="0"/>
              </a:spcBef>
              <a:spcAft>
                <a:spcPct val="0"/>
              </a:spcAft>
              <a:defRPr/>
            </a:pPr>
            <a:r>
              <a:rPr lang="en-US" sz="1050" b="1" spc="-19" dirty="0">
                <a:solidFill>
                  <a:srgbClr val="231F20"/>
                </a:solidFill>
                <a:latin typeface="Arial"/>
                <a:cs typeface="Arial" panose="020B0604020202020204" pitchFamily="34" charset="0"/>
              </a:rPr>
              <a:t>JROTC Program Distribution </a:t>
            </a:r>
          </a:p>
        </p:txBody>
      </p:sp>
      <p:sp>
        <p:nvSpPr>
          <p:cNvPr id="25" name="TextBox 24"/>
          <p:cNvSpPr txBox="1"/>
          <p:nvPr/>
        </p:nvSpPr>
        <p:spPr>
          <a:xfrm>
            <a:off x="1589215" y="6287150"/>
            <a:ext cx="6033812" cy="307777"/>
          </a:xfrm>
          <a:prstGeom prst="rect">
            <a:avLst/>
          </a:prstGeom>
          <a:solidFill>
            <a:srgbClr val="FFC000"/>
          </a:solidFill>
        </p:spPr>
        <p:txBody>
          <a:bodyPr wrap="square" rtlCol="0">
            <a:spAutoFit/>
          </a:bodyPr>
          <a:lstStyle/>
          <a:p>
            <a:pPr algn="ctr" defTabSz="685800">
              <a:defRPr/>
            </a:pPr>
            <a:r>
              <a:rPr lang="en-US" sz="1400" b="1" i="1" dirty="0">
                <a:solidFill>
                  <a:srgbClr val="020303"/>
                </a:solidFill>
                <a:latin typeface="Arial"/>
                <a:cs typeface="Arial" panose="020B0604020202020204" pitchFamily="34" charset="0"/>
              </a:rPr>
              <a:t>  Expanding JROTC Helps Produce Better Citizens for America</a:t>
            </a:r>
            <a:endParaRPr lang="en-US" sz="1400" b="1" i="1" dirty="0">
              <a:solidFill>
                <a:prstClr val="black"/>
              </a:solidFill>
              <a:latin typeface="Arial"/>
              <a:cs typeface="Arial" panose="020B0604020202020204" pitchFamily="34" charset="0"/>
            </a:endParaRPr>
          </a:p>
        </p:txBody>
      </p:sp>
      <p:sp>
        <p:nvSpPr>
          <p:cNvPr id="170" name="TextBox 169"/>
          <p:cNvSpPr txBox="1"/>
          <p:nvPr/>
        </p:nvSpPr>
        <p:spPr>
          <a:xfrm>
            <a:off x="6251922" y="3825264"/>
            <a:ext cx="1794896" cy="253916"/>
          </a:xfrm>
          <a:prstGeom prst="rect">
            <a:avLst/>
          </a:prstGeom>
          <a:noFill/>
        </p:spPr>
        <p:txBody>
          <a:bodyPr wrap="square" rtlCol="0">
            <a:spAutoFit/>
          </a:bodyPr>
          <a:lstStyle/>
          <a:p>
            <a:pPr defTabSz="685800" fontAlgn="base">
              <a:spcBef>
                <a:spcPct val="0"/>
              </a:spcBef>
              <a:spcAft>
                <a:spcPct val="0"/>
              </a:spcAft>
              <a:defRPr/>
            </a:pPr>
            <a:r>
              <a:rPr lang="en-US" sz="1050" b="1" spc="-19" dirty="0">
                <a:solidFill>
                  <a:srgbClr val="231F20"/>
                </a:solidFill>
                <a:latin typeface="Arial"/>
                <a:cs typeface="Arial" panose="020B0604020202020204" pitchFamily="34" charset="0"/>
              </a:rPr>
              <a:t>JROTC Expansion Plans </a:t>
            </a:r>
          </a:p>
        </p:txBody>
      </p:sp>
      <p:sp>
        <p:nvSpPr>
          <p:cNvPr id="163" name="object 33"/>
          <p:cNvSpPr txBox="1"/>
          <p:nvPr/>
        </p:nvSpPr>
        <p:spPr>
          <a:xfrm>
            <a:off x="38405" y="1192565"/>
            <a:ext cx="5646848" cy="4078039"/>
          </a:xfrm>
          <a:prstGeom prst="rect">
            <a:avLst/>
          </a:prstGeom>
        </p:spPr>
        <p:txBody>
          <a:bodyPr vert="horz" wrap="square" lIns="0" tIns="0" rIns="0" bIns="0" rtlCol="0">
            <a:spAutoFit/>
          </a:bodyPr>
          <a:lstStyle/>
          <a:p>
            <a:pPr marL="228600" marR="3810" indent="-228600" defTabSz="685800">
              <a:spcBef>
                <a:spcPts val="300"/>
              </a:spcBef>
              <a:spcAft>
                <a:spcPts val="300"/>
              </a:spcAft>
              <a:buFont typeface="Wingdings" panose="05000000000000000000" pitchFamily="2" charset="2"/>
              <a:buChar char="Ø"/>
              <a:defRPr/>
            </a:pPr>
            <a:r>
              <a:rPr lang="en-US" sz="1300" b="1" dirty="0">
                <a:latin typeface=" Arial"/>
              </a:rPr>
              <a:t>JROTC new program expansion has been focused on Northeast, Midwest and West</a:t>
            </a:r>
          </a:p>
          <a:p>
            <a:pPr marL="228600" marR="3810" indent="-228600" defTabSz="685800">
              <a:spcBef>
                <a:spcPts val="300"/>
              </a:spcBef>
              <a:spcAft>
                <a:spcPts val="300"/>
              </a:spcAft>
              <a:buFont typeface="Wingdings" panose="05000000000000000000" pitchFamily="2" charset="2"/>
              <a:buChar char="Ø"/>
              <a:defRPr/>
            </a:pPr>
            <a:r>
              <a:rPr lang="en-US" sz="1300" b="1" dirty="0">
                <a:latin typeface=" Arial"/>
              </a:rPr>
              <a:t>JROTC has high-level Congressional Visibility (Oversight &amp; Expansion)</a:t>
            </a:r>
          </a:p>
          <a:p>
            <a:pPr marL="228600" marR="3810" indent="-228600" defTabSz="685800">
              <a:spcBef>
                <a:spcPts val="300"/>
              </a:spcBef>
              <a:spcAft>
                <a:spcPts val="300"/>
              </a:spcAft>
              <a:buSzPct val="85000"/>
              <a:buFont typeface="Wingdings" panose="05000000000000000000" pitchFamily="2" charset="2"/>
              <a:buChar char="Ø"/>
              <a:defRPr/>
            </a:pPr>
            <a:r>
              <a:rPr lang="en-US" sz="1300" b="1" spc="-19" dirty="0">
                <a:solidFill>
                  <a:srgbClr val="231F20"/>
                </a:solidFill>
                <a:latin typeface=" Arial"/>
                <a:cs typeface="Arial" panose="020B0604020202020204" pitchFamily="34" charset="0"/>
              </a:rPr>
              <a:t>Expanding JROTC Access:</a:t>
            </a:r>
          </a:p>
          <a:p>
            <a:pPr marL="400050" marR="3810" lvl="2" indent="-171450" defTabSz="342900">
              <a:spcBef>
                <a:spcPts val="300"/>
              </a:spcBef>
              <a:spcAft>
                <a:spcPts val="300"/>
              </a:spcAft>
              <a:buSzPct val="85000"/>
              <a:buFont typeface="Arial" panose="020B0604020202020204" pitchFamily="34" charset="0"/>
              <a:buChar char="•"/>
              <a:defRPr/>
            </a:pPr>
            <a:r>
              <a:rPr lang="en-US" sz="1300" b="1" spc="-19" dirty="0">
                <a:solidFill>
                  <a:prstClr val="black"/>
                </a:solidFill>
                <a:latin typeface=" Arial"/>
                <a:cs typeface="Arial" panose="020B0604020202020204" pitchFamily="34" charset="0"/>
              </a:rPr>
              <a:t>FY22: Launched the JROTC Cyber Pilot (9 Schools)</a:t>
            </a:r>
          </a:p>
          <a:p>
            <a:pPr marL="400050" marR="3810" lvl="2" indent="-171450" defTabSz="342900">
              <a:spcBef>
                <a:spcPts val="300"/>
              </a:spcBef>
              <a:spcAft>
                <a:spcPts val="300"/>
              </a:spcAft>
              <a:buSzPct val="85000"/>
              <a:buFont typeface="Arial" panose="020B0604020202020204" pitchFamily="34" charset="0"/>
              <a:buChar char="•"/>
              <a:defRPr/>
            </a:pPr>
            <a:r>
              <a:rPr lang="en-US" sz="1300" b="1" spc="-19" dirty="0">
                <a:solidFill>
                  <a:prstClr val="black"/>
                </a:solidFill>
                <a:latin typeface=" Arial"/>
                <a:cs typeface="Arial" panose="020B0604020202020204" pitchFamily="34" charset="0"/>
              </a:rPr>
              <a:t>FY23: Opened 29 new JROTC programs in diverse markets to achieve the funded level</a:t>
            </a:r>
          </a:p>
          <a:p>
            <a:pPr marL="400050" marR="3810" lvl="2" indent="-171450" defTabSz="342900">
              <a:spcBef>
                <a:spcPts val="300"/>
              </a:spcBef>
              <a:spcAft>
                <a:spcPts val="300"/>
              </a:spcAft>
              <a:buSzPct val="85000"/>
              <a:buFont typeface="Arial" panose="020B0604020202020204" pitchFamily="34" charset="0"/>
              <a:buChar char="•"/>
              <a:defRPr/>
            </a:pPr>
            <a:r>
              <a:rPr lang="en-US" sz="1300" b="1" spc="-19" dirty="0">
                <a:solidFill>
                  <a:prstClr val="black"/>
                </a:solidFill>
                <a:latin typeface=" Arial"/>
                <a:cs typeface="Arial" panose="020B0604020202020204" pitchFamily="34" charset="0"/>
              </a:rPr>
              <a:t>FY24: Brought total programs to 1,734 funding cap in undersubscribed markets (blue states/red circles) </a:t>
            </a:r>
          </a:p>
          <a:p>
            <a:pPr marL="400050" marR="3810" lvl="2" indent="-171450" defTabSz="342900">
              <a:spcBef>
                <a:spcPts val="300"/>
              </a:spcBef>
              <a:spcAft>
                <a:spcPts val="300"/>
              </a:spcAft>
              <a:buSzPct val="85000"/>
              <a:buFont typeface="Arial" panose="020B0604020202020204" pitchFamily="34" charset="0"/>
              <a:buChar char="•"/>
              <a:defRPr/>
            </a:pPr>
            <a:r>
              <a:rPr lang="en-US" sz="1300" b="1" spc="-19" dirty="0">
                <a:solidFill>
                  <a:prstClr val="black"/>
                </a:solidFill>
                <a:latin typeface=" Arial"/>
                <a:cs typeface="Arial" panose="020B0604020202020204" pitchFamily="34" charset="0"/>
              </a:rPr>
              <a:t>FY25: Bring total programs to 1,744 funding cap – (schools identified)</a:t>
            </a:r>
          </a:p>
          <a:p>
            <a:pPr marL="400050" marR="3810" lvl="2" indent="-171450" defTabSz="342900">
              <a:spcBef>
                <a:spcPts val="300"/>
              </a:spcBef>
              <a:spcAft>
                <a:spcPts val="300"/>
              </a:spcAft>
              <a:buSzPct val="85000"/>
              <a:buFont typeface="Arial" panose="020B0604020202020204" pitchFamily="34" charset="0"/>
              <a:buChar char="•"/>
              <a:defRPr/>
            </a:pPr>
            <a:r>
              <a:rPr lang="en-US" sz="1300" b="1" spc="-19" dirty="0">
                <a:solidFill>
                  <a:prstClr val="black"/>
                </a:solidFill>
                <a:latin typeface=" Arial"/>
                <a:cs typeface="Arial" panose="020B0604020202020204" pitchFamily="34" charset="0"/>
              </a:rPr>
              <a:t>FY26: Bring total programs to 1,754 funding cap  – (schools identified)</a:t>
            </a:r>
          </a:p>
          <a:p>
            <a:pPr marL="400050" marR="3810" lvl="2" indent="-171450" defTabSz="342900">
              <a:spcBef>
                <a:spcPts val="300"/>
              </a:spcBef>
              <a:spcAft>
                <a:spcPts val="300"/>
              </a:spcAft>
              <a:buSzPct val="85000"/>
              <a:buFont typeface="Arial" panose="020B0604020202020204" pitchFamily="34" charset="0"/>
              <a:buChar char="•"/>
              <a:defRPr/>
            </a:pPr>
            <a:r>
              <a:rPr lang="en-US" sz="1300" b="1" spc="-19" dirty="0">
                <a:solidFill>
                  <a:prstClr val="black"/>
                </a:solidFill>
                <a:latin typeface=" Arial"/>
                <a:cs typeface="Arial" panose="020B0604020202020204" pitchFamily="34" charset="0"/>
              </a:rPr>
              <a:t>FY27 and beyond: Evaluate further expansion opportunities in accordance with Army Senior Leader Guidance</a:t>
            </a:r>
          </a:p>
          <a:p>
            <a:pPr marL="228600" marR="3810" indent="-228600" defTabSz="685800">
              <a:spcBef>
                <a:spcPts val="300"/>
              </a:spcBef>
              <a:spcAft>
                <a:spcPts val="300"/>
              </a:spcAft>
              <a:buFont typeface="Wingdings" panose="05000000000000000000" pitchFamily="2" charset="2"/>
              <a:buChar char="Ø"/>
              <a:defRPr/>
            </a:pPr>
            <a:endParaRPr lang="en-US" sz="1200" b="1" dirty="0">
              <a:latin typeface=" Arial"/>
            </a:endParaRPr>
          </a:p>
        </p:txBody>
      </p:sp>
      <p:pic>
        <p:nvPicPr>
          <p:cNvPr id="9" name="Picture 8" descr="A picture containing text, map&#10;&#10;Description automatically generated">
            <a:extLst>
              <a:ext uri="{FF2B5EF4-FFF2-40B4-BE49-F238E27FC236}">
                <a16:creationId xmlns:a16="http://schemas.microsoft.com/office/drawing/2014/main" id="{8D7A6543-BA98-8508-C634-9FCDEE3F48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2400" y="1634771"/>
            <a:ext cx="3296825" cy="1940731"/>
          </a:xfrm>
          <a:prstGeom prst="rect">
            <a:avLst/>
          </a:prstGeom>
        </p:spPr>
      </p:pic>
      <p:pic>
        <p:nvPicPr>
          <p:cNvPr id="4" name="Picture 3">
            <a:extLst>
              <a:ext uri="{FF2B5EF4-FFF2-40B4-BE49-F238E27FC236}">
                <a16:creationId xmlns:a16="http://schemas.microsoft.com/office/drawing/2014/main" id="{82649F7C-AC42-2216-0B36-0C29DF1E9C73}"/>
              </a:ext>
            </a:extLst>
          </p:cNvPr>
          <p:cNvPicPr>
            <a:picLocks noChangeAspect="1"/>
          </p:cNvPicPr>
          <p:nvPr/>
        </p:nvPicPr>
        <p:blipFill>
          <a:blip r:embed="rId4"/>
          <a:stretch>
            <a:fillRect/>
          </a:stretch>
        </p:blipFill>
        <p:spPr>
          <a:xfrm>
            <a:off x="5252516" y="4065270"/>
            <a:ext cx="3780460" cy="2272600"/>
          </a:xfrm>
          <a:prstGeom prst="rect">
            <a:avLst/>
          </a:prstGeom>
        </p:spPr>
      </p:pic>
      <p:grpSp>
        <p:nvGrpSpPr>
          <p:cNvPr id="13" name="Group 12">
            <a:extLst>
              <a:ext uri="{FF2B5EF4-FFF2-40B4-BE49-F238E27FC236}">
                <a16:creationId xmlns:a16="http://schemas.microsoft.com/office/drawing/2014/main" id="{B43CEBE9-F177-FF8F-3232-382627A0C61D}"/>
              </a:ext>
            </a:extLst>
          </p:cNvPr>
          <p:cNvGrpSpPr/>
          <p:nvPr/>
        </p:nvGrpSpPr>
        <p:grpSpPr>
          <a:xfrm>
            <a:off x="5558512" y="4064263"/>
            <a:ext cx="3140688" cy="1240386"/>
            <a:chOff x="-2268276" y="7751479"/>
            <a:chExt cx="2774452" cy="1079094"/>
          </a:xfrm>
        </p:grpSpPr>
        <p:sp>
          <p:nvSpPr>
            <p:cNvPr id="14" name="Oval 13">
              <a:extLst>
                <a:ext uri="{FF2B5EF4-FFF2-40B4-BE49-F238E27FC236}">
                  <a16:creationId xmlns:a16="http://schemas.microsoft.com/office/drawing/2014/main" id="{30AA3E09-BD3F-F217-7623-9B5BD67B8C95}"/>
                </a:ext>
              </a:extLst>
            </p:cNvPr>
            <p:cNvSpPr/>
            <p:nvPr/>
          </p:nvSpPr>
          <p:spPr>
            <a:xfrm rot="18234007">
              <a:off x="-2024350" y="8271861"/>
              <a:ext cx="314786" cy="802637"/>
            </a:xfrm>
            <a:prstGeom prst="ellipse">
              <a:avLst/>
            </a:prstGeom>
            <a:noFill/>
            <a:ln w="25400" cap="flat" cmpd="sng" algn="ctr">
              <a:solidFill>
                <a:srgbClr val="FF0000"/>
              </a:solidFill>
              <a:prstDash val="solid"/>
            </a:ln>
            <a:effectLst/>
          </p:spPr>
          <p:txBody>
            <a:bodyPr rtlCol="0" anchor="ctr"/>
            <a:lstStyle/>
            <a:p>
              <a:pPr algn="ctr" defTabSz="685800">
                <a:defRPr/>
              </a:pPr>
              <a:endParaRPr lang="en-US" sz="1350" kern="0" dirty="0">
                <a:solidFill>
                  <a:prstClr val="white"/>
                </a:solidFill>
                <a:latin typeface="Arial" panose="020B0604020202020204"/>
              </a:endParaRPr>
            </a:p>
          </p:txBody>
        </p:sp>
        <p:sp>
          <p:nvSpPr>
            <p:cNvPr id="15" name="Oval 14">
              <a:extLst>
                <a:ext uri="{FF2B5EF4-FFF2-40B4-BE49-F238E27FC236}">
                  <a16:creationId xmlns:a16="http://schemas.microsoft.com/office/drawing/2014/main" id="{1BA2B86D-9C8E-8478-7DB5-B03DB2736F5B}"/>
                </a:ext>
              </a:extLst>
            </p:cNvPr>
            <p:cNvSpPr/>
            <p:nvPr/>
          </p:nvSpPr>
          <p:spPr>
            <a:xfrm rot="19021103">
              <a:off x="-939453" y="7887502"/>
              <a:ext cx="802824" cy="831283"/>
            </a:xfrm>
            <a:prstGeom prst="ellipse">
              <a:avLst/>
            </a:prstGeom>
            <a:noFill/>
            <a:ln w="25400" cap="flat" cmpd="sng" algn="ctr">
              <a:solidFill>
                <a:srgbClr val="FF0000"/>
              </a:solidFill>
              <a:prstDash val="solid"/>
            </a:ln>
            <a:effectLst/>
          </p:spPr>
          <p:txBody>
            <a:bodyPr rtlCol="0" anchor="ctr"/>
            <a:lstStyle/>
            <a:p>
              <a:pPr algn="ctr" defTabSz="685800">
                <a:defRPr/>
              </a:pPr>
              <a:endParaRPr lang="en-US" sz="1350" kern="0" dirty="0">
                <a:solidFill>
                  <a:prstClr val="white"/>
                </a:solidFill>
                <a:latin typeface="Arial" panose="020B0604020202020204"/>
              </a:endParaRPr>
            </a:p>
          </p:txBody>
        </p:sp>
        <p:sp>
          <p:nvSpPr>
            <p:cNvPr id="17" name="Oval 16">
              <a:extLst>
                <a:ext uri="{FF2B5EF4-FFF2-40B4-BE49-F238E27FC236}">
                  <a16:creationId xmlns:a16="http://schemas.microsoft.com/office/drawing/2014/main" id="{F14AB3FB-24AD-E7F3-91C2-A150837F53E7}"/>
                </a:ext>
              </a:extLst>
            </p:cNvPr>
            <p:cNvSpPr/>
            <p:nvPr/>
          </p:nvSpPr>
          <p:spPr>
            <a:xfrm rot="1713345">
              <a:off x="-21770" y="7805622"/>
              <a:ext cx="527946" cy="653745"/>
            </a:xfrm>
            <a:prstGeom prst="ellipse">
              <a:avLst/>
            </a:prstGeom>
            <a:noFill/>
            <a:ln w="25400" cap="flat" cmpd="sng" algn="ctr">
              <a:solidFill>
                <a:srgbClr val="FF0000"/>
              </a:solidFill>
              <a:prstDash val="solid"/>
            </a:ln>
            <a:effectLst/>
          </p:spPr>
          <p:txBody>
            <a:bodyPr rtlCol="0" anchor="ctr"/>
            <a:lstStyle/>
            <a:p>
              <a:pPr algn="ctr" defTabSz="685800">
                <a:defRPr/>
              </a:pPr>
              <a:endParaRPr lang="en-US" sz="1350" kern="0" dirty="0">
                <a:solidFill>
                  <a:prstClr val="white"/>
                </a:solidFill>
                <a:latin typeface="Arial" panose="020B0604020202020204"/>
              </a:endParaRPr>
            </a:p>
          </p:txBody>
        </p:sp>
        <p:sp>
          <p:nvSpPr>
            <p:cNvPr id="18" name="Oval 17">
              <a:extLst>
                <a:ext uri="{FF2B5EF4-FFF2-40B4-BE49-F238E27FC236}">
                  <a16:creationId xmlns:a16="http://schemas.microsoft.com/office/drawing/2014/main" id="{46018189-4012-5784-EEF8-F6C862E8C567}"/>
                </a:ext>
              </a:extLst>
            </p:cNvPr>
            <p:cNvSpPr/>
            <p:nvPr/>
          </p:nvSpPr>
          <p:spPr>
            <a:xfrm rot="19076695">
              <a:off x="-2064885" y="7751479"/>
              <a:ext cx="371209" cy="715177"/>
            </a:xfrm>
            <a:prstGeom prst="ellipse">
              <a:avLst/>
            </a:prstGeom>
            <a:noFill/>
            <a:ln w="25400" cap="flat" cmpd="sng" algn="ctr">
              <a:solidFill>
                <a:srgbClr val="FF0000"/>
              </a:solidFill>
              <a:prstDash val="solid"/>
            </a:ln>
            <a:effectLst/>
          </p:spPr>
          <p:txBody>
            <a:bodyPr rtlCol="0" anchor="ctr"/>
            <a:lstStyle/>
            <a:p>
              <a:pPr algn="ctr" defTabSz="685800">
                <a:defRPr/>
              </a:pPr>
              <a:endParaRPr lang="en-US" sz="1350" kern="0" dirty="0">
                <a:solidFill>
                  <a:prstClr val="white"/>
                </a:solidFill>
                <a:latin typeface="Arial" panose="020B0604020202020204"/>
              </a:endParaRPr>
            </a:p>
          </p:txBody>
        </p:sp>
      </p:grpSp>
    </p:spTree>
    <p:extLst>
      <p:ext uri="{BB962C8B-B14F-4D97-AF65-F5344CB8AC3E}">
        <p14:creationId xmlns:p14="http://schemas.microsoft.com/office/powerpoint/2010/main" val="2738398384"/>
      </p:ext>
    </p:extLst>
  </p:cSld>
  <p:clrMapOvr>
    <a:masterClrMapping/>
  </p:clrMapOvr>
  <p:transition/>
</p:sld>
</file>

<file path=ppt/theme/theme1.xml><?xml version="1.0" encoding="utf-8"?>
<a:theme xmlns:a="http://schemas.openxmlformats.org/drawingml/2006/main" name="1_Be All You Can Be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ACC Slide Master 2023 (14 MAR 23) GI Font" id="{81FD0884-F66D-4F47-A2A3-842C91EDA91E}" vid="{8E625143-363B-47CE-AE3B-D338733A0055}"/>
    </a:ext>
  </a:extLst>
</a:theme>
</file>

<file path=ppt/theme/theme2.xml><?xml version="1.0" encoding="utf-8"?>
<a:theme xmlns:a="http://schemas.openxmlformats.org/drawingml/2006/main" name="1_Be All You Can B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mand and Staff Deck_16 March  -  Read-Only" id="{52FE5B67-F912-4BCD-93B7-2C015098371F}" vid="{A89B2CBF-8270-40B0-99F4-8EADBED7E0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DDA97709D05344805E34443243448B" ma:contentTypeVersion="15" ma:contentTypeDescription="Create a new document." ma:contentTypeScope="" ma:versionID="3b13e5dfa9db670487fa399951a0b587">
  <xsd:schema xmlns:xsd="http://www.w3.org/2001/XMLSchema" xmlns:xs="http://www.w3.org/2001/XMLSchema" xmlns:p="http://schemas.microsoft.com/office/2006/metadata/properties" xmlns:ns2="4233fc49-3339-4531-8895-cee7bd229291" xmlns:ns3="c93905bf-b08c-430b-8630-76f4d352397a" targetNamespace="http://schemas.microsoft.com/office/2006/metadata/properties" ma:root="true" ma:fieldsID="ee1a1220c1cddab1d0ef6a2b6ce6db6f" ns2:_="" ns3:_="">
    <xsd:import namespace="4233fc49-3339-4531-8895-cee7bd229291"/>
    <xsd:import namespace="c93905bf-b08c-430b-8630-76f4d35239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odifiedDate"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33fc49-3339-4531-8895-cee7bd2292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odifiedDate" ma:index="15" nillable="true" ma:displayName="Modified Date" ma:format="DateOnly" ma:internalName="ModifiedDate">
      <xsd:simpleType>
        <xsd:restriction base="dms:DateTim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3905bf-b08c-430b-8630-76f4d352397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725fb849-3f51-4ac0-b6d2-73e0a7fdd16e}" ma:internalName="TaxCatchAll" ma:showField="CatchAllData" ma:web="c93905bf-b08c-430b-8630-76f4d35239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233fc49-3339-4531-8895-cee7bd229291">
      <Terms xmlns="http://schemas.microsoft.com/office/infopath/2007/PartnerControls"/>
    </lcf76f155ced4ddcb4097134ff3c332f>
    <TaxCatchAll xmlns="c93905bf-b08c-430b-8630-76f4d352397a" xsi:nil="true"/>
    <ModifiedDate xmlns="4233fc49-3339-4531-8895-cee7bd22929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7050AE-B63E-4C98-B0A3-790A07C0FA6B}">
  <ds:schemaRefs>
    <ds:schemaRef ds:uri="4233fc49-3339-4531-8895-cee7bd229291"/>
    <ds:schemaRef ds:uri="c93905bf-b08c-430b-8630-76f4d35239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4B943D9-2120-4C4D-BA58-B18A1076F653}">
  <ds:schemaRefs>
    <ds:schemaRef ds:uri="http://purl.org/dc/terms/"/>
    <ds:schemaRef ds:uri="http://schemas.microsoft.com/office/infopath/2007/PartnerControls"/>
    <ds:schemaRef ds:uri="http://schemas.microsoft.com/office/2006/documentManagement/types"/>
    <ds:schemaRef ds:uri="http://www.w3.org/XML/1998/namespace"/>
    <ds:schemaRef ds:uri="http://purl.org/dc/dcmitype/"/>
    <ds:schemaRef ds:uri="http://purl.org/dc/elements/1.1/"/>
    <ds:schemaRef ds:uri="http://schemas.microsoft.com/office/2006/metadata/properties"/>
    <ds:schemaRef ds:uri="http://schemas.openxmlformats.org/package/2006/metadata/core-properties"/>
    <ds:schemaRef ds:uri="4233fc49-3339-4531-8895-cee7bd229291"/>
    <ds:schemaRef ds:uri="c93905bf-b08c-430b-8630-76f4d352397a"/>
  </ds:schemaRefs>
</ds:datastoreItem>
</file>

<file path=customXml/itemProps3.xml><?xml version="1.0" encoding="utf-8"?>
<ds:datastoreItem xmlns:ds="http://schemas.openxmlformats.org/officeDocument/2006/customXml" ds:itemID="{E3642E49-A0B7-42F6-A067-068F66141954}">
  <ds:schemaRefs>
    <ds:schemaRef ds:uri="http://schemas.microsoft.com/sharepoint/v3/contenttype/forms"/>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USACC Slide Master 2023 (14 MAR 23) GI Font</Template>
  <TotalTime>12843</TotalTime>
  <Words>2061</Words>
  <Application>Microsoft Office PowerPoint</Application>
  <PresentationFormat>On-screen Show (4:3)</PresentationFormat>
  <Paragraphs>491</Paragraphs>
  <Slides>16</Slides>
  <Notes>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MS PGothic</vt:lpstr>
      <vt:lpstr> Arial</vt:lpstr>
      <vt:lpstr>Arial</vt:lpstr>
      <vt:lpstr>Arial</vt:lpstr>
      <vt:lpstr>Calibri</vt:lpstr>
      <vt:lpstr>Calibri Light</vt:lpstr>
      <vt:lpstr>Century Gothic</vt:lpstr>
      <vt:lpstr>G.I. 400</vt:lpstr>
      <vt:lpstr>Times New Roman</vt:lpstr>
      <vt:lpstr>Wingdings</vt:lpstr>
      <vt:lpstr>1_Be All You Can Be </vt:lpstr>
      <vt:lpstr>1_Be All You Can Be </vt:lpstr>
      <vt:lpstr>PowerPoint Presentation</vt:lpstr>
      <vt:lpstr>Activity</vt:lpstr>
      <vt:lpstr>PowerPoint Presentation</vt:lpstr>
      <vt:lpstr>PowerPoint Presentation</vt:lpstr>
      <vt:lpstr>The Power of JROTC Dollar for Dollar the Army’s Best Investment in Our Nation’s Youth</vt:lpstr>
      <vt:lpstr>FY24 Current Unit Status</vt:lpstr>
      <vt:lpstr>Program Priorities</vt:lpstr>
      <vt:lpstr>JROTC Cyber Program Pilot </vt:lpstr>
      <vt:lpstr>JROTC Expansion</vt:lpstr>
      <vt:lpstr>Talent Acquisition </vt:lpstr>
      <vt:lpstr>Modernize Curriculum/STEM Opportunities</vt:lpstr>
      <vt:lpstr>PowerPoint Presentation</vt:lpstr>
      <vt:lpstr>Overcoming Challenges</vt:lpstr>
      <vt:lpstr>Questions</vt:lpstr>
      <vt:lpstr>PowerPoint Presentation</vt:lpstr>
      <vt:lpstr>PowerPoint Presentation</vt:lpstr>
    </vt:vector>
  </TitlesOfParts>
  <Company>Army Golden Master Program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Raymond, Timothy T CIV USARMY USACC (USA)</dc:creator>
  <cp:lastModifiedBy>Fusinetti, Steven R CTR USARMY USACC (USA)</cp:lastModifiedBy>
  <cp:revision>43</cp:revision>
  <cp:lastPrinted>2024-11-18T16:38:51Z</cp:lastPrinted>
  <dcterms:created xsi:type="dcterms:W3CDTF">2023-03-17T16:53:25Z</dcterms:created>
  <dcterms:modified xsi:type="dcterms:W3CDTF">2024-11-18T19:02:26Z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0x010100E4DDA97709D05344805E34443243448B</vt:lpwstr>
  </property>
  <property fmtid="{D5CDD505-2E9C-101B-9397-08002B2CF9AE}" pid="3" name="MediaServiceImageTags">
    <vt:lpwstr/>
  </property>
</Properties>
</file>