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</p:sldMasterIdLst>
  <p:notesMasterIdLst>
    <p:notesMasterId r:id="rId21"/>
  </p:notesMasterIdLst>
  <p:handoutMasterIdLst>
    <p:handoutMasterId r:id="rId22"/>
  </p:handoutMasterIdLst>
  <p:sldIdLst>
    <p:sldId id="564" r:id="rId6"/>
    <p:sldId id="565" r:id="rId7"/>
    <p:sldId id="566" r:id="rId8"/>
    <p:sldId id="567" r:id="rId9"/>
    <p:sldId id="568" r:id="rId10"/>
    <p:sldId id="569" r:id="rId11"/>
    <p:sldId id="570" r:id="rId12"/>
    <p:sldId id="571" r:id="rId13"/>
    <p:sldId id="572" r:id="rId14"/>
    <p:sldId id="578" r:id="rId15"/>
    <p:sldId id="573" r:id="rId16"/>
    <p:sldId id="574" r:id="rId17"/>
    <p:sldId id="575" r:id="rId18"/>
    <p:sldId id="577" r:id="rId19"/>
    <p:sldId id="576" r:id="rId20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3C283-F540-D0DF-AA69-1B2EE6B18D0C}" name="Crawford, Kyle R CIV USARMY USACC (USA)" initials="C(" userId="S::kyle.r.crawford4.civ@army.mil::62f19ad0-5807-4c8e-b22b-9e007e1c54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4831D-3C69-42B3-8B31-7BC348BF1A86}" v="38" dt="2024-08-20T18:31:45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1" autoAdjust="0"/>
    <p:restoredTop sz="93632" autoAdjust="0"/>
  </p:normalViewPr>
  <p:slideViewPr>
    <p:cSldViewPr snapToGrid="0">
      <p:cViewPr varScale="1">
        <p:scale>
          <a:sx n="128" d="100"/>
          <a:sy n="128" d="100"/>
        </p:scale>
        <p:origin x="1644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8760D8-B4ED-087C-EC31-344D49D24B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408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33926-84EA-5A2D-C3D2-3F4D41F1D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3408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D5E469A3-E8F0-42D1-AB6F-1350A80DAA6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460A9-4A0E-EFF9-3561-AD9F3FF8BC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2971800" cy="463407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F5AE6-64FB-9F28-EC44-3FB09FAD9C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772670"/>
            <a:ext cx="2971800" cy="463407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D232D3CC-C8B9-40FA-9CC4-A05C37A9EB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32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408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3408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AEC52883-1C18-4E31-8B21-10D0432B2104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2971800" cy="463407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70"/>
            <a:ext cx="2971800" cy="463407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B61D862B-9F0E-47B6-8507-D767CF30D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5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0963" y="1154113"/>
            <a:ext cx="4156075" cy="3116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Welcome to the Army Junior ROTC Onboarding Course. This is an overview of the Army Junior ROTC Program.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90" indent="-2884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434" indent="-2307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966" indent="-2307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498" indent="-2307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030" indent="-230766" defTabSz="4615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562" indent="-230766" defTabSz="4615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094" indent="-230766" defTabSz="4615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626" indent="-230766" defTabSz="4615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61532" fontAlgn="base">
              <a:spcBef>
                <a:spcPct val="0"/>
              </a:spcBef>
              <a:spcAft>
                <a:spcPct val="0"/>
              </a:spcAft>
              <a:defRPr/>
            </a:pPr>
            <a:fld id="{FDFA8CFE-92D0-4163-A2AD-B3D545A5DE48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defTabSz="461532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3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5800" y="83265"/>
            <a:ext cx="7772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Welcome to the Cadet Command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Slide Template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0" y="1571686"/>
            <a:ext cx="4267200" cy="302134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begin making your slide presentation, follow the arrow and: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1.  From the “Home” tab, choose “Layout” to select and create your title slide.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2.  From the “Home” tab, choose “New Slide”, then select the template that best fits your presentation.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Notes: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fonts should be Arial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Templates automatically reduce overall size of text as more is added; do not go below font size 14 or fourth sub-bullet level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not change formatting (e.g. hanging indent, bullet types, etc.)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Brigades: use this template, but you may put the USACC patch in the top left and add your brigade logo to the top right 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Print in grayscale; only print in color if there is a chart on the page that has color coding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07D06-2B9D-06DB-E9B4-46D5C7C50A63}"/>
              </a:ext>
            </a:extLst>
          </p:cNvPr>
          <p:cNvSpPr/>
          <p:nvPr userDrawn="1"/>
        </p:nvSpPr>
        <p:spPr>
          <a:xfrm>
            <a:off x="545903" y="2642301"/>
            <a:ext cx="648502" cy="599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33FD52-778E-F2E5-684A-4AE721786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1" y="1166647"/>
            <a:ext cx="4050805" cy="46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5800" y="83265"/>
            <a:ext cx="7772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Welcome to the Cadet Command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Slide Template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0" y="1571686"/>
            <a:ext cx="4267200" cy="302134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begin making your slide presentation, follow the arrow and: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1.  From the “Home” tab, choose “Layout” to select and create your title slide.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2.  From the “Home” tab, choose “New Slide”, then select the template that best fits your presentation.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Notes: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fonts should be Arial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Templates automatically reduce overall size of text as more is added; do not go below font size 14 or fourth sub-bullet level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not change formatting (e.g. hanging indent, bullet types, etc.)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Brigades: use this template, but you may put the USACC patch in the top left and add your brigade logo to the top right 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Print in grayscale; only print in color if there is a chart on the page that has color coding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07D06-2B9D-06DB-E9B4-46D5C7C50A63}"/>
              </a:ext>
            </a:extLst>
          </p:cNvPr>
          <p:cNvSpPr/>
          <p:nvPr userDrawn="1"/>
        </p:nvSpPr>
        <p:spPr>
          <a:xfrm>
            <a:off x="545903" y="2642301"/>
            <a:ext cx="648502" cy="599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0E8761-093A-A025-D518-4D655370771F}"/>
              </a:ext>
            </a:extLst>
          </p:cNvPr>
          <p:cNvSpPr/>
          <p:nvPr userDrawn="1"/>
        </p:nvSpPr>
        <p:spPr>
          <a:xfrm>
            <a:off x="3501632" y="4396635"/>
            <a:ext cx="864296" cy="751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BDD9E-91A3-42FC-680F-00DD23EBE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47" y="1063010"/>
            <a:ext cx="4443217" cy="47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 algn="ctr">
              <a:defRPr sz="3200" baseline="0"/>
            </a:lvl1pPr>
          </a:lstStyle>
          <a:p>
            <a:r>
              <a:rPr lang="en-US"/>
              <a:t>Title Slide - click to edit</a:t>
            </a:r>
            <a:br>
              <a:rPr lang="en-US"/>
            </a:br>
            <a:r>
              <a:rPr lang="en-US"/>
              <a:t>(Arial 32 Bold)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" y="30273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525">
                  <a:noFill/>
                  <a:prstDash val="solid"/>
                </a:ln>
                <a:solidFill>
                  <a:prstClr val="black"/>
                </a:solidFill>
                <a:effectLst/>
                <a:latin typeface="Arial"/>
              </a:rPr>
              <a:t>Leadership Excellence</a:t>
            </a: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0" y="6489613"/>
            <a:ext cx="9144000" cy="1063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5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 rot="10800000">
            <a:off x="0" y="1036638"/>
            <a:ext cx="9144000" cy="128163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810000"/>
            <a:ext cx="6400800" cy="2057400"/>
          </a:xfrm>
        </p:spPr>
        <p:txBody>
          <a:bodyPr/>
          <a:lstStyle>
            <a:lvl1pPr algn="ctr">
              <a:buNone/>
              <a:defRPr sz="2400" b="1" baseline="0"/>
            </a:lvl1pPr>
          </a:lstStyle>
          <a:p>
            <a:pPr lvl="0"/>
            <a:r>
              <a:rPr lang="en-US"/>
              <a:t>Click to edit subtitle (Arial 24 Bold)</a:t>
            </a:r>
          </a:p>
        </p:txBody>
      </p:sp>
      <p:pic>
        <p:nvPicPr>
          <p:cNvPr id="19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9" y="42863"/>
            <a:ext cx="66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522337-76D1-2367-9B84-AE06913407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57943"/>
            <a:ext cx="707587" cy="884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0BCA9-1AED-ADB9-F0EC-25641FC161C2}"/>
              </a:ext>
            </a:extLst>
          </p:cNvPr>
          <p:cNvSpPr txBox="1"/>
          <p:nvPr userDrawn="1"/>
        </p:nvSpPr>
        <p:spPr>
          <a:xfrm>
            <a:off x="4347418" y="-3914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4E83F-632C-99FE-B3EA-112AAF4DA735}"/>
              </a:ext>
            </a:extLst>
          </p:cNvPr>
          <p:cNvSpPr txBox="1"/>
          <p:nvPr userDrawn="1"/>
        </p:nvSpPr>
        <p:spPr>
          <a:xfrm>
            <a:off x="4347418" y="6601964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DE4DA2-E565-71C3-E108-76C1DA8F64CF}"/>
              </a:ext>
            </a:extLst>
          </p:cNvPr>
          <p:cNvSpPr/>
          <p:nvPr userDrawn="1"/>
        </p:nvSpPr>
        <p:spPr>
          <a:xfrm>
            <a:off x="8358628" y="6564227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0">
                  <a:solidFill>
                    <a:srgbClr val="FFC0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One ROTC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6507A5-F283-16E7-BA11-A983CC7C787D}"/>
              </a:ext>
            </a:extLst>
          </p:cNvPr>
          <p:cNvSpPr/>
          <p:nvPr userDrawn="1"/>
        </p:nvSpPr>
        <p:spPr>
          <a:xfrm>
            <a:off x="8034401" y="1137353"/>
            <a:ext cx="1109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3175">
                  <a:solidFill>
                    <a:srgbClr val="FFCC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Be All You Can Be</a:t>
            </a:r>
          </a:p>
        </p:txBody>
      </p:sp>
    </p:spTree>
    <p:extLst>
      <p:ext uri="{BB962C8B-B14F-4D97-AF65-F5344CB8AC3E}">
        <p14:creationId xmlns:p14="http://schemas.microsoft.com/office/powerpoint/2010/main" val="265011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2" y="243217"/>
            <a:ext cx="7619999" cy="523220"/>
          </a:xfrm>
        </p:spPr>
        <p:txBody>
          <a:bodyPr wrap="square">
            <a:spAutoFit/>
          </a:bodyPr>
          <a:lstStyle>
            <a:lvl1pPr>
              <a:spcBef>
                <a:spcPts val="450"/>
              </a:spcBef>
              <a:defRPr sz="2800" baseline="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3E72A-990E-8B95-E1CE-FECD11BE8D0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36526" y="1143000"/>
            <a:ext cx="8870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 (Arial 20)</a:t>
            </a:r>
          </a:p>
          <a:p>
            <a:pPr lvl="1"/>
            <a:r>
              <a:rPr lang="en-US"/>
              <a:t>Second level (Arial 18)</a:t>
            </a:r>
          </a:p>
          <a:p>
            <a:pPr lvl="2"/>
            <a:r>
              <a:rPr lang="en-US"/>
              <a:t>Third level (Arial 16)</a:t>
            </a:r>
          </a:p>
          <a:p>
            <a:pPr lvl="3"/>
            <a:r>
              <a:rPr lang="en-US"/>
              <a:t>Fourth level (Arial 14)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  <a:p>
            <a:pPr lvl="0"/>
            <a:endParaRPr lang="en-US"/>
          </a:p>
          <a:p>
            <a:pPr lvl="3"/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243217"/>
            <a:ext cx="7696200" cy="523220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1143000"/>
            <a:ext cx="4389120" cy="5364480"/>
          </a:xfrm>
        </p:spPr>
        <p:txBody>
          <a:bodyPr/>
          <a:lstStyle>
            <a:lvl1pPr marL="170260" indent="-170260">
              <a:buFont typeface="Wingdings" pitchFamily="2" charset="2"/>
              <a:buChar char="Ø"/>
              <a:defRPr sz="2000" b="0"/>
            </a:lvl1pPr>
            <a:lvl2pPr marL="300038" indent="-129779">
              <a:buFont typeface="Arial" pitchFamily="34" charset="0"/>
              <a:buChar char="•"/>
              <a:defRPr sz="1800" b="0" baseline="0"/>
            </a:lvl2pPr>
            <a:lvl3pPr marL="431006" indent="-130969">
              <a:buFont typeface="Arial" pitchFamily="34" charset="0"/>
              <a:buChar char="–"/>
              <a:defRPr sz="1600" b="0" baseline="0"/>
            </a:lvl3pPr>
            <a:lvl4pPr marL="554831" indent="-123825">
              <a:spcBef>
                <a:spcPts val="450"/>
              </a:spcBef>
              <a:buFont typeface="Wingdings" pitchFamily="2" charset="2"/>
              <a:buChar char="§"/>
              <a:defRPr sz="1200" b="0" baseline="0"/>
            </a:lvl4pPr>
            <a:lvl5pPr marL="814388" indent="-122635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Arial 20</a:t>
            </a:r>
          </a:p>
          <a:p>
            <a:pPr lvl="1"/>
            <a:r>
              <a:rPr lang="en-US"/>
              <a:t>Arial 18</a:t>
            </a:r>
          </a:p>
          <a:p>
            <a:pPr lvl="2"/>
            <a:r>
              <a:rPr lang="en-US"/>
              <a:t>Arial 16</a:t>
            </a:r>
          </a:p>
          <a:p>
            <a:pPr lvl="3"/>
            <a:r>
              <a:rPr lang="en-US"/>
              <a:t>Arial 14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31108" y="1143000"/>
            <a:ext cx="4389120" cy="53644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b="0"/>
            </a:lvl1pPr>
            <a:lvl2pPr>
              <a:defRPr lang="en-US" b="0" baseline="0"/>
            </a:lvl2pPr>
            <a:lvl3pPr>
              <a:defRPr lang="en-US" b="0" baseline="0"/>
            </a:lvl3pPr>
            <a:lvl4pPr>
              <a:defRPr lang="en-US" sz="1200" b="0" baseline="0"/>
            </a:lvl4pPr>
          </a:lstStyle>
          <a:p>
            <a:pPr marL="170260" lvl="0" indent="-170260"/>
            <a:r>
              <a:rPr lang="en-US"/>
              <a:t>Click to edit Master text styles</a:t>
            </a:r>
          </a:p>
          <a:p>
            <a:pPr marL="300038" lvl="1" indent="-129779">
              <a:buFont typeface="Arial" pitchFamily="34" charset="0"/>
            </a:pPr>
            <a:r>
              <a:rPr lang="en-US"/>
              <a:t>Second level</a:t>
            </a:r>
          </a:p>
          <a:p>
            <a:pPr marL="431006" lvl="2" indent="-130969">
              <a:buFont typeface="Arial" pitchFamily="34" charset="0"/>
            </a:pPr>
            <a:r>
              <a:rPr lang="en-US"/>
              <a:t>Third level</a:t>
            </a:r>
          </a:p>
          <a:p>
            <a:pPr marL="554831" lvl="3" indent="-12382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3543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 bwMode="auto">
          <a:xfrm rot="10800000">
            <a:off x="366713" y="3827463"/>
            <a:ext cx="841216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2065338" y="3843338"/>
            <a:ext cx="5029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399" y="981163"/>
            <a:ext cx="4344988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Arial 20 Bold Underlined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400" y="1497100"/>
            <a:ext cx="4344988" cy="2265453"/>
          </a:xfrm>
        </p:spPr>
        <p:txBody>
          <a:bodyPr>
            <a:normAutofit/>
          </a:bodyPr>
          <a:lstStyle>
            <a:lvl1pPr marL="130969" indent="-130969">
              <a:defRPr sz="2000" baseline="0"/>
            </a:lvl1pPr>
            <a:lvl2pPr marL="215504" indent="-84535">
              <a:buFont typeface="Arial" pitchFamily="34" charset="0"/>
              <a:buChar char="•"/>
              <a:defRPr sz="1800"/>
            </a:lvl2pPr>
            <a:lvl3pPr marL="300038" indent="-84535">
              <a:buFont typeface="Arial" pitchFamily="34" charset="0"/>
              <a:buChar char="­"/>
              <a:defRPr sz="1600" baseline="0"/>
            </a:lvl3pPr>
            <a:lvl4pPr marL="385763" indent="-85725">
              <a:spcBef>
                <a:spcPts val="450"/>
              </a:spcBef>
              <a:buFont typeface="Wingdings" pitchFamily="2" charset="2"/>
              <a:buChar char="§"/>
              <a:defRPr sz="1400" baseline="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 Arial 20</a:t>
            </a:r>
          </a:p>
          <a:p>
            <a:pPr lvl="1"/>
            <a:r>
              <a:rPr lang="en-US"/>
              <a:t> Arial 18</a:t>
            </a:r>
          </a:p>
          <a:p>
            <a:pPr lvl="2"/>
            <a:r>
              <a:rPr lang="en-US"/>
              <a:t> Arial 16</a:t>
            </a:r>
          </a:p>
          <a:p>
            <a:pPr lvl="3"/>
            <a:r>
              <a:rPr lang="en-US"/>
              <a:t> Arial 14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5132"/>
            <a:ext cx="434657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100"/>
            <a:ext cx="4346575" cy="22654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aseline="0"/>
            </a:lvl1pPr>
            <a:lvl2pPr>
              <a:defRPr lang="en-US"/>
            </a:lvl2pPr>
            <a:lvl3pPr>
              <a:defRPr lang="en-US" baseline="0"/>
            </a:lvl3pPr>
            <a:lvl4pPr>
              <a:defRPr lang="en-US" baseline="0"/>
            </a:lvl4pPr>
          </a:lstStyle>
          <a:p>
            <a:pPr marL="130969" lvl="0" indent="-130969"/>
            <a:r>
              <a:rPr lang="en-US"/>
              <a:t>Click to edit Master text styles</a:t>
            </a:r>
          </a:p>
          <a:p>
            <a:pPr marL="215504" lvl="1" indent="-84535">
              <a:buFont typeface="Arial" pitchFamily="34" charset="0"/>
            </a:pPr>
            <a:r>
              <a:rPr lang="en-US"/>
              <a:t>Second level</a:t>
            </a:r>
          </a:p>
          <a:p>
            <a:pPr marL="300038" lvl="2" indent="-84535">
              <a:buFont typeface="Arial" pitchFamily="34" charset="0"/>
              <a:buChar char="­"/>
            </a:pPr>
            <a:r>
              <a:rPr lang="en-US"/>
              <a:t>Third level</a:t>
            </a:r>
          </a:p>
          <a:p>
            <a:pPr marL="385763" lvl="3" indent="-85725"/>
            <a:r>
              <a:rPr lang="en-US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2399" y="3762553"/>
            <a:ext cx="4344988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152400" y="4278490"/>
            <a:ext cx="4344988" cy="21111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aseline="0" dirty="0"/>
            </a:lvl1pPr>
            <a:lvl2pPr>
              <a:defRPr lang="en-US" dirty="0"/>
            </a:lvl2pPr>
            <a:lvl3pPr>
              <a:defRPr lang="en-US" baseline="0" dirty="0"/>
            </a:lvl3pPr>
            <a:lvl4pPr>
              <a:defRPr lang="en-US" baseline="0" dirty="0"/>
            </a:lvl4pPr>
          </a:lstStyle>
          <a:p>
            <a:pPr marL="130969" lvl="0" indent="-130969"/>
            <a:r>
              <a:rPr lang="en-US"/>
              <a:t>Click to edit Master text styles</a:t>
            </a:r>
          </a:p>
          <a:p>
            <a:pPr marL="215504" lvl="1" indent="-84535">
              <a:buFont typeface="Arial" pitchFamily="34" charset="0"/>
            </a:pPr>
            <a:r>
              <a:rPr lang="en-US"/>
              <a:t>Second level</a:t>
            </a:r>
          </a:p>
          <a:p>
            <a:pPr marL="300038" lvl="2" indent="-84535">
              <a:buFont typeface="Arial" pitchFamily="34" charset="0"/>
              <a:buChar char="­"/>
            </a:pPr>
            <a:r>
              <a:rPr lang="en-US"/>
              <a:t>Third level</a:t>
            </a:r>
          </a:p>
          <a:p>
            <a:pPr marL="385763" lvl="3" indent="-85725"/>
            <a:r>
              <a:rPr lang="en-US"/>
              <a:t>Fourth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3974" y="3762553"/>
            <a:ext cx="434657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4645026" y="4278490"/>
            <a:ext cx="4346575" cy="21111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aseline="0" dirty="0"/>
            </a:lvl1pPr>
            <a:lvl2pPr>
              <a:defRPr lang="en-US" dirty="0"/>
            </a:lvl2pPr>
            <a:lvl3pPr>
              <a:defRPr lang="en-US" baseline="0" dirty="0"/>
            </a:lvl3pPr>
            <a:lvl4pPr>
              <a:defRPr lang="en-US" baseline="0" dirty="0"/>
            </a:lvl4pPr>
          </a:lstStyle>
          <a:p>
            <a:pPr marL="130969" lvl="0" indent="-130969"/>
            <a:r>
              <a:rPr lang="en-US"/>
              <a:t>Click to edit Master text styles</a:t>
            </a:r>
          </a:p>
          <a:p>
            <a:pPr marL="215504" lvl="1" indent="-84535">
              <a:buFont typeface="Arial" pitchFamily="34" charset="0"/>
            </a:pPr>
            <a:r>
              <a:rPr lang="en-US"/>
              <a:t>Second level</a:t>
            </a:r>
          </a:p>
          <a:p>
            <a:pPr marL="300038" lvl="2" indent="-84535">
              <a:buFont typeface="Arial" pitchFamily="34" charset="0"/>
              <a:buChar char="­"/>
            </a:pPr>
            <a:r>
              <a:rPr lang="en-US"/>
              <a:t>Third level</a:t>
            </a:r>
          </a:p>
          <a:p>
            <a:pPr marL="385763" lvl="3" indent="-85725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4375" y="179756"/>
            <a:ext cx="7715250" cy="646331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Arial 28 Bold</a:t>
            </a:r>
          </a:p>
        </p:txBody>
      </p:sp>
    </p:spTree>
    <p:extLst>
      <p:ext uri="{BB962C8B-B14F-4D97-AF65-F5344CB8AC3E}">
        <p14:creationId xmlns:p14="http://schemas.microsoft.com/office/powerpoint/2010/main" val="396160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4375" y="179756"/>
            <a:ext cx="7715250" cy="646331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Arial 28 Bold</a:t>
            </a:r>
          </a:p>
        </p:txBody>
      </p:sp>
    </p:spTree>
    <p:extLst>
      <p:ext uri="{BB962C8B-B14F-4D97-AF65-F5344CB8AC3E}">
        <p14:creationId xmlns:p14="http://schemas.microsoft.com/office/powerpoint/2010/main" val="185901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ullet List Small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 userDrawn="1"/>
        </p:nvSpPr>
        <p:spPr bwMode="auto">
          <a:xfrm rot="10800000">
            <a:off x="15062" y="754314"/>
            <a:ext cx="9144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300" y="34925"/>
            <a:ext cx="49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140590"/>
            <a:ext cx="8001000" cy="5334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25B39C2-EE4A-A936-D264-D51FE6E23473}"/>
              </a:ext>
            </a:extLst>
          </p:cNvPr>
          <p:cNvSpPr txBox="1">
            <a:spLocks/>
          </p:cNvSpPr>
          <p:nvPr userDrawn="1"/>
        </p:nvSpPr>
        <p:spPr>
          <a:xfrm>
            <a:off x="0" y="6562725"/>
            <a:ext cx="838200" cy="304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330C29-7FBC-4C34-AFD2-05E669E79E63}" type="slidenum">
              <a:rPr lang="en-US" sz="1200" b="1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C834982-28B4-DF24-00DF-65E56C5B9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" y="34925"/>
            <a:ext cx="533400" cy="666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642C6B-C8F4-52BA-BC7D-3A465B6E4BB4}"/>
              </a:ext>
            </a:extLst>
          </p:cNvPr>
          <p:cNvSpPr txBox="1"/>
          <p:nvPr userDrawn="1"/>
        </p:nvSpPr>
        <p:spPr>
          <a:xfrm>
            <a:off x="4343555" y="653483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11BB8-C12D-BFD0-8026-4C17BBB443FC}"/>
              </a:ext>
            </a:extLst>
          </p:cNvPr>
          <p:cNvSpPr txBox="1"/>
          <p:nvPr userDrawn="1"/>
        </p:nvSpPr>
        <p:spPr>
          <a:xfrm>
            <a:off x="4347419" y="-6395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17E7E00-2913-646D-6141-FF2943F8A48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36525" y="987987"/>
            <a:ext cx="8870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 (Arial 20)</a:t>
            </a:r>
          </a:p>
          <a:p>
            <a:pPr lvl="1"/>
            <a:r>
              <a:rPr lang="en-US"/>
              <a:t>Second level (Arial 18)</a:t>
            </a:r>
          </a:p>
          <a:p>
            <a:pPr lvl="2"/>
            <a:r>
              <a:rPr lang="en-US"/>
              <a:t>Third level (Arial 16)</a:t>
            </a:r>
          </a:p>
          <a:p>
            <a:pPr lvl="3"/>
            <a:r>
              <a:rPr lang="en-US"/>
              <a:t>Fourth level (Arial 14)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  <a:p>
            <a:pPr lvl="0"/>
            <a:endParaRPr lang="en-US"/>
          </a:p>
          <a:p>
            <a:pPr lvl="3"/>
            <a:endParaRPr lang="en-US"/>
          </a:p>
          <a:p>
            <a:pPr lvl="4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2159F0-3379-06CF-5DC0-9AA0A616533D}"/>
              </a:ext>
            </a:extLst>
          </p:cNvPr>
          <p:cNvSpPr/>
          <p:nvPr userDrawn="1"/>
        </p:nvSpPr>
        <p:spPr>
          <a:xfrm>
            <a:off x="8367933" y="6581002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0">
                  <a:solidFill>
                    <a:srgbClr val="FFC0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One ROTC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60D31B-6547-72D6-0B72-6012D4D0FD41}"/>
              </a:ext>
            </a:extLst>
          </p:cNvPr>
          <p:cNvSpPr/>
          <p:nvPr userDrawn="1"/>
        </p:nvSpPr>
        <p:spPr>
          <a:xfrm>
            <a:off x="8034402" y="801048"/>
            <a:ext cx="1109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3175">
                  <a:solidFill>
                    <a:srgbClr val="FFCC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Be All You Can Be</a:t>
            </a:r>
          </a:p>
        </p:txBody>
      </p:sp>
    </p:spTree>
    <p:extLst>
      <p:ext uri="{BB962C8B-B14F-4D97-AF65-F5344CB8AC3E}">
        <p14:creationId xmlns:p14="http://schemas.microsoft.com/office/powerpoint/2010/main" val="4058752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 Small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 userDrawn="1"/>
        </p:nvSpPr>
        <p:spPr bwMode="auto">
          <a:xfrm rot="10800000">
            <a:off x="15062" y="754314"/>
            <a:ext cx="9144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300" y="34925"/>
            <a:ext cx="49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48FE661-3857-D90B-21CB-83BE6BC54310}"/>
              </a:ext>
            </a:extLst>
          </p:cNvPr>
          <p:cNvSpPr txBox="1">
            <a:spLocks/>
          </p:cNvSpPr>
          <p:nvPr userDrawn="1"/>
        </p:nvSpPr>
        <p:spPr>
          <a:xfrm>
            <a:off x="0" y="6562725"/>
            <a:ext cx="838200" cy="304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330C29-7FBC-4C34-AFD2-05E669E79E63}" type="slidenum">
              <a:rPr lang="en-US" sz="1200" b="1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4713B56-073A-AC90-9D4F-74C0977C85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" y="34925"/>
            <a:ext cx="533400" cy="6665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6AD580-767E-53D1-B695-D6E25A5A8A87}"/>
              </a:ext>
            </a:extLst>
          </p:cNvPr>
          <p:cNvSpPr txBox="1"/>
          <p:nvPr userDrawn="1"/>
        </p:nvSpPr>
        <p:spPr>
          <a:xfrm>
            <a:off x="4362481" y="66186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91D1D6-7D71-E6A9-DFBE-2F71567A15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143000"/>
            <a:ext cx="4389120" cy="5364480"/>
          </a:xfrm>
        </p:spPr>
        <p:txBody>
          <a:bodyPr/>
          <a:lstStyle>
            <a:lvl1pPr marL="170260" indent="-170260">
              <a:buFont typeface="Wingdings" pitchFamily="2" charset="2"/>
              <a:buChar char="Ø"/>
              <a:defRPr sz="2000" b="0"/>
            </a:lvl1pPr>
            <a:lvl2pPr marL="300038" indent="-129779">
              <a:buFont typeface="Arial" pitchFamily="34" charset="0"/>
              <a:buChar char="•"/>
              <a:defRPr sz="1800" b="0" baseline="0"/>
            </a:lvl2pPr>
            <a:lvl3pPr marL="431006" indent="-130969">
              <a:buFont typeface="Arial" pitchFamily="34" charset="0"/>
              <a:buChar char="–"/>
              <a:defRPr sz="1600" b="0" baseline="0"/>
            </a:lvl3pPr>
            <a:lvl4pPr marL="554831" indent="-123825">
              <a:spcBef>
                <a:spcPts val="450"/>
              </a:spcBef>
              <a:buFont typeface="Wingdings" pitchFamily="2" charset="2"/>
              <a:buChar char="§"/>
              <a:defRPr sz="1200" b="0" baseline="0"/>
            </a:lvl4pPr>
            <a:lvl5pPr marL="814388" indent="-122635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Arial 20</a:t>
            </a:r>
          </a:p>
          <a:p>
            <a:pPr lvl="1"/>
            <a:r>
              <a:rPr lang="en-US"/>
              <a:t>Arial 18</a:t>
            </a:r>
          </a:p>
          <a:p>
            <a:pPr lvl="2"/>
            <a:r>
              <a:rPr lang="en-US"/>
              <a:t>Arial 16</a:t>
            </a:r>
          </a:p>
          <a:p>
            <a:pPr lvl="3"/>
            <a:r>
              <a:rPr lang="en-US"/>
              <a:t>Arial 14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5DACF88-5790-DAB8-60F0-0D7376ED28E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31108" y="1143000"/>
            <a:ext cx="4389120" cy="53644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b="0"/>
            </a:lvl1pPr>
            <a:lvl2pPr>
              <a:defRPr lang="en-US" b="0" baseline="0"/>
            </a:lvl2pPr>
            <a:lvl3pPr>
              <a:defRPr lang="en-US" b="0" baseline="0"/>
            </a:lvl3pPr>
            <a:lvl4pPr>
              <a:defRPr lang="en-US" sz="1200" b="0" baseline="0"/>
            </a:lvl4pPr>
          </a:lstStyle>
          <a:p>
            <a:pPr marL="170260" lvl="0" indent="-170260"/>
            <a:r>
              <a:rPr lang="en-US"/>
              <a:t>Click to edit Master text styles</a:t>
            </a:r>
          </a:p>
          <a:p>
            <a:pPr marL="300038" lvl="1" indent="-129779">
              <a:buFont typeface="Arial" pitchFamily="34" charset="0"/>
            </a:pPr>
            <a:r>
              <a:rPr lang="en-US"/>
              <a:t>Second level</a:t>
            </a:r>
          </a:p>
          <a:p>
            <a:pPr marL="431006" lvl="2" indent="-130969">
              <a:buFont typeface="Arial" pitchFamily="34" charset="0"/>
            </a:pPr>
            <a:r>
              <a:rPr lang="en-US"/>
              <a:t>Third level</a:t>
            </a:r>
          </a:p>
          <a:p>
            <a:pPr marL="554831" lvl="3" indent="-123825"/>
            <a:r>
              <a:rPr lang="en-US"/>
              <a:t>Fourth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7F327D-FCCF-BDC6-627A-8C0008331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40590"/>
            <a:ext cx="8001000" cy="5334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499851-3B22-1C06-13AA-62E800DCB8FF}"/>
              </a:ext>
            </a:extLst>
          </p:cNvPr>
          <p:cNvSpPr txBox="1"/>
          <p:nvPr userDrawn="1"/>
        </p:nvSpPr>
        <p:spPr>
          <a:xfrm>
            <a:off x="4316939" y="-6395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B5F931-6507-8D57-8642-7AE23B8C58E4}"/>
              </a:ext>
            </a:extLst>
          </p:cNvPr>
          <p:cNvSpPr/>
          <p:nvPr userDrawn="1"/>
        </p:nvSpPr>
        <p:spPr>
          <a:xfrm>
            <a:off x="8367933" y="6581002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0">
                  <a:solidFill>
                    <a:srgbClr val="FFC0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One ROTC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8A2BE-FCB3-A0FA-C3DB-0715C7E7DFFD}"/>
              </a:ext>
            </a:extLst>
          </p:cNvPr>
          <p:cNvSpPr/>
          <p:nvPr userDrawn="1"/>
        </p:nvSpPr>
        <p:spPr>
          <a:xfrm>
            <a:off x="8034402" y="801048"/>
            <a:ext cx="1109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3175">
                  <a:solidFill>
                    <a:srgbClr val="FFCC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Be All You Can Be</a:t>
            </a:r>
          </a:p>
        </p:txBody>
      </p:sp>
    </p:spTree>
    <p:extLst>
      <p:ext uri="{BB962C8B-B14F-4D97-AF65-F5344CB8AC3E}">
        <p14:creationId xmlns:p14="http://schemas.microsoft.com/office/powerpoint/2010/main" val="340865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d Chart Small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 userDrawn="1"/>
        </p:nvSpPr>
        <p:spPr bwMode="auto">
          <a:xfrm rot="10800000">
            <a:off x="15062" y="754314"/>
            <a:ext cx="9144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300" y="34925"/>
            <a:ext cx="49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92F906-456E-F894-A58A-B3D577860FFD}"/>
              </a:ext>
            </a:extLst>
          </p:cNvPr>
          <p:cNvCxnSpPr/>
          <p:nvPr userDrawn="1"/>
        </p:nvCxnSpPr>
        <p:spPr bwMode="auto">
          <a:xfrm rot="10800000">
            <a:off x="366713" y="3827463"/>
            <a:ext cx="841216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B7E16C-1616-DBAB-3FA0-E82D681AB682}"/>
              </a:ext>
            </a:extLst>
          </p:cNvPr>
          <p:cNvCxnSpPr/>
          <p:nvPr userDrawn="1"/>
        </p:nvCxnSpPr>
        <p:spPr>
          <a:xfrm rot="5400000">
            <a:off x="2065338" y="3843338"/>
            <a:ext cx="5029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9E35C2C-A730-23D7-47C5-C9AF8A2ED11B}"/>
              </a:ext>
            </a:extLst>
          </p:cNvPr>
          <p:cNvSpPr txBox="1">
            <a:spLocks/>
          </p:cNvSpPr>
          <p:nvPr userDrawn="1"/>
        </p:nvSpPr>
        <p:spPr>
          <a:xfrm>
            <a:off x="0" y="6562725"/>
            <a:ext cx="838200" cy="304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330C29-7FBC-4C34-AFD2-05E669E79E63}" type="slidenum">
              <a:rPr lang="en-US" sz="1200" b="1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3EAD0E6-B8DB-431B-A830-13513DAC1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" y="34925"/>
            <a:ext cx="533400" cy="6665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B6901C-3744-C09E-B046-B70FF63792FF}"/>
              </a:ext>
            </a:extLst>
          </p:cNvPr>
          <p:cNvSpPr txBox="1"/>
          <p:nvPr userDrawn="1"/>
        </p:nvSpPr>
        <p:spPr>
          <a:xfrm>
            <a:off x="4347419" y="6581001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9EBCDA5-E2B8-CD7E-20F7-BD9506D687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399" y="981163"/>
            <a:ext cx="4344988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Arial 20 Bold Underlined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305C78B-D416-7822-BF13-BEFB538BF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985132"/>
            <a:ext cx="434657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5C22008-64E8-B5BA-D3F2-938002A75F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2399" y="3762553"/>
            <a:ext cx="4344988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85BBB09-399A-B069-DF30-2373ED4CA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3974" y="3762553"/>
            <a:ext cx="434657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A3CB20F-5211-35C6-2CCE-CFCA24582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40590"/>
            <a:ext cx="8001000" cy="5334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482142-15FD-2FE5-F774-A1B154805B42}"/>
              </a:ext>
            </a:extLst>
          </p:cNvPr>
          <p:cNvSpPr txBox="1"/>
          <p:nvPr userDrawn="1"/>
        </p:nvSpPr>
        <p:spPr>
          <a:xfrm>
            <a:off x="4347419" y="-5074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5DD39071-576B-46CD-EA40-4938FD0948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2400" y="1497100"/>
            <a:ext cx="4344988" cy="2265453"/>
          </a:xfrm>
        </p:spPr>
        <p:txBody>
          <a:bodyPr>
            <a:normAutofit/>
          </a:bodyPr>
          <a:lstStyle>
            <a:lvl1pPr marL="130969" indent="-130969">
              <a:defRPr sz="2000" baseline="0"/>
            </a:lvl1pPr>
            <a:lvl2pPr marL="215504" indent="-84535">
              <a:buFont typeface="Arial" pitchFamily="34" charset="0"/>
              <a:buChar char="•"/>
              <a:defRPr sz="1800"/>
            </a:lvl2pPr>
            <a:lvl3pPr marL="300038" indent="-84535">
              <a:buFont typeface="Arial" pitchFamily="34" charset="0"/>
              <a:buChar char="­"/>
              <a:defRPr sz="1600" baseline="0"/>
            </a:lvl3pPr>
            <a:lvl4pPr marL="385763" indent="-85725">
              <a:spcBef>
                <a:spcPts val="450"/>
              </a:spcBef>
              <a:buFont typeface="Wingdings" pitchFamily="2" charset="2"/>
              <a:buChar char="§"/>
              <a:defRPr sz="1400" baseline="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 Arial 20</a:t>
            </a:r>
          </a:p>
          <a:p>
            <a:pPr lvl="1"/>
            <a:r>
              <a:rPr lang="en-US"/>
              <a:t> Arial 18</a:t>
            </a:r>
          </a:p>
          <a:p>
            <a:pPr lvl="2"/>
            <a:r>
              <a:rPr lang="en-US"/>
              <a:t> Arial 16</a:t>
            </a:r>
          </a:p>
          <a:p>
            <a:pPr lvl="3"/>
            <a:r>
              <a:rPr lang="en-US"/>
              <a:t> Arial 14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534AB5CD-E18E-9F44-7BF5-2A15EC072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497100"/>
            <a:ext cx="4346575" cy="22654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aseline="0"/>
            </a:lvl1pPr>
            <a:lvl2pPr>
              <a:defRPr lang="en-US"/>
            </a:lvl2pPr>
            <a:lvl3pPr>
              <a:defRPr lang="en-US" baseline="0"/>
            </a:lvl3pPr>
            <a:lvl4pPr>
              <a:defRPr lang="en-US" baseline="0"/>
            </a:lvl4pPr>
          </a:lstStyle>
          <a:p>
            <a:pPr marL="130969" lvl="0" indent="-130969"/>
            <a:r>
              <a:rPr lang="en-US"/>
              <a:t>Click to edit Master text styles</a:t>
            </a:r>
          </a:p>
          <a:p>
            <a:pPr marL="215504" lvl="1" indent="-84535">
              <a:buFont typeface="Arial" pitchFamily="34" charset="0"/>
            </a:pPr>
            <a:r>
              <a:rPr lang="en-US"/>
              <a:t>Second level</a:t>
            </a:r>
          </a:p>
          <a:p>
            <a:pPr marL="300038" lvl="2" indent="-84535">
              <a:buFont typeface="Arial" pitchFamily="34" charset="0"/>
              <a:buChar char="­"/>
            </a:pPr>
            <a:r>
              <a:rPr lang="en-US"/>
              <a:t>Third level</a:t>
            </a:r>
          </a:p>
          <a:p>
            <a:pPr marL="385763" lvl="3" indent="-85725"/>
            <a:r>
              <a:rPr lang="en-US"/>
              <a:t>Fourth level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BB49671A-85B0-8610-70E7-F062DB5CA76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52400" y="4278490"/>
            <a:ext cx="4344988" cy="21111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aseline="0" dirty="0"/>
            </a:lvl1pPr>
            <a:lvl2pPr>
              <a:defRPr lang="en-US" dirty="0"/>
            </a:lvl2pPr>
            <a:lvl3pPr>
              <a:defRPr lang="en-US" baseline="0" dirty="0"/>
            </a:lvl3pPr>
            <a:lvl4pPr>
              <a:defRPr lang="en-US" baseline="0" dirty="0"/>
            </a:lvl4pPr>
          </a:lstStyle>
          <a:p>
            <a:pPr marL="130969" lvl="0" indent="-130969"/>
            <a:r>
              <a:rPr lang="en-US"/>
              <a:t>Click to edit Master text styles</a:t>
            </a:r>
          </a:p>
          <a:p>
            <a:pPr marL="215504" lvl="1" indent="-84535">
              <a:buFont typeface="Arial" pitchFamily="34" charset="0"/>
            </a:pPr>
            <a:r>
              <a:rPr lang="en-US"/>
              <a:t>Second level</a:t>
            </a:r>
          </a:p>
          <a:p>
            <a:pPr marL="300038" lvl="2" indent="-84535">
              <a:buFont typeface="Arial" pitchFamily="34" charset="0"/>
              <a:buChar char="­"/>
            </a:pPr>
            <a:r>
              <a:rPr lang="en-US"/>
              <a:t>Third level</a:t>
            </a:r>
          </a:p>
          <a:p>
            <a:pPr marL="385763" lvl="3" indent="-85725"/>
            <a:r>
              <a:rPr lang="en-US"/>
              <a:t>Fourth level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A5B84C47-1E83-3805-259C-B20F50CE3A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45026" y="4278490"/>
            <a:ext cx="4346575" cy="21111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aseline="0" dirty="0"/>
            </a:lvl1pPr>
            <a:lvl2pPr>
              <a:defRPr lang="en-US" dirty="0"/>
            </a:lvl2pPr>
            <a:lvl3pPr>
              <a:defRPr lang="en-US" baseline="0" dirty="0"/>
            </a:lvl3pPr>
            <a:lvl4pPr>
              <a:defRPr lang="en-US" baseline="0" dirty="0"/>
            </a:lvl4pPr>
          </a:lstStyle>
          <a:p>
            <a:pPr marL="130969" lvl="0" indent="-130969"/>
            <a:r>
              <a:rPr lang="en-US"/>
              <a:t>Click to edit Master text styles</a:t>
            </a:r>
          </a:p>
          <a:p>
            <a:pPr marL="215504" lvl="1" indent="-84535">
              <a:buFont typeface="Arial" pitchFamily="34" charset="0"/>
            </a:pPr>
            <a:r>
              <a:rPr lang="en-US"/>
              <a:t>Second level</a:t>
            </a:r>
          </a:p>
          <a:p>
            <a:pPr marL="300038" lvl="2" indent="-84535">
              <a:buFont typeface="Arial" pitchFamily="34" charset="0"/>
              <a:buChar char="­"/>
            </a:pPr>
            <a:r>
              <a:rPr lang="en-US"/>
              <a:t>Third level</a:t>
            </a:r>
          </a:p>
          <a:p>
            <a:pPr marL="385763" lvl="3" indent="-85725"/>
            <a:r>
              <a:rPr lang="en-US"/>
              <a:t>Fourth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F29BC6-37A4-0CDA-2696-110C29238195}"/>
              </a:ext>
            </a:extLst>
          </p:cNvPr>
          <p:cNvSpPr/>
          <p:nvPr userDrawn="1"/>
        </p:nvSpPr>
        <p:spPr>
          <a:xfrm>
            <a:off x="8367933" y="6581002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0">
                  <a:solidFill>
                    <a:srgbClr val="FFC0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One ROTC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49F86-BE86-8D79-535F-50D82B9A370E}"/>
              </a:ext>
            </a:extLst>
          </p:cNvPr>
          <p:cNvSpPr/>
          <p:nvPr userDrawn="1"/>
        </p:nvSpPr>
        <p:spPr>
          <a:xfrm>
            <a:off x="8034402" y="801048"/>
            <a:ext cx="1109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3175">
                  <a:solidFill>
                    <a:srgbClr val="FFCC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Be All You Can Be</a:t>
            </a:r>
          </a:p>
        </p:txBody>
      </p:sp>
    </p:spTree>
    <p:extLst>
      <p:ext uri="{BB962C8B-B14F-4D97-AF65-F5344CB8AC3E}">
        <p14:creationId xmlns:p14="http://schemas.microsoft.com/office/powerpoint/2010/main" val="12278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rts and Graphs Small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 userDrawn="1"/>
        </p:nvSpPr>
        <p:spPr bwMode="auto">
          <a:xfrm rot="10800000">
            <a:off x="15062" y="754314"/>
            <a:ext cx="9144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300" y="34925"/>
            <a:ext cx="49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028EBF1-3E58-9656-8413-5AC6D7EF733C}"/>
              </a:ext>
            </a:extLst>
          </p:cNvPr>
          <p:cNvSpPr txBox="1">
            <a:spLocks/>
          </p:cNvSpPr>
          <p:nvPr userDrawn="1"/>
        </p:nvSpPr>
        <p:spPr>
          <a:xfrm>
            <a:off x="0" y="6562725"/>
            <a:ext cx="838200" cy="304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330C29-7FBC-4C34-AFD2-05E669E79E63}" type="slidenum">
              <a:rPr lang="en-US" sz="1200" b="1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608FF1D-2A9F-5AC3-C08B-1BC6D9791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" y="34925"/>
            <a:ext cx="533400" cy="666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2CB02C-97F3-9491-1970-8C6A6300E16C}"/>
              </a:ext>
            </a:extLst>
          </p:cNvPr>
          <p:cNvSpPr txBox="1"/>
          <p:nvPr userDrawn="1"/>
        </p:nvSpPr>
        <p:spPr>
          <a:xfrm>
            <a:off x="4347419" y="6578323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8F8EB4-BD95-D64A-9A2C-F12C47F9B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40590"/>
            <a:ext cx="8001000" cy="5334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4CCCE-92B4-1065-5D70-8F6112A694D3}"/>
              </a:ext>
            </a:extLst>
          </p:cNvPr>
          <p:cNvSpPr txBox="1"/>
          <p:nvPr userDrawn="1"/>
        </p:nvSpPr>
        <p:spPr>
          <a:xfrm>
            <a:off x="4347419" y="-5074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121463-7E7B-FF0F-6553-C9A40E7BD58F}"/>
              </a:ext>
            </a:extLst>
          </p:cNvPr>
          <p:cNvSpPr/>
          <p:nvPr userDrawn="1"/>
        </p:nvSpPr>
        <p:spPr>
          <a:xfrm>
            <a:off x="8367933" y="6581002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0">
                  <a:solidFill>
                    <a:srgbClr val="FFC0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One ROTC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2E045E-6BF0-EF2D-0ACC-7CFBAB59F0C9}"/>
              </a:ext>
            </a:extLst>
          </p:cNvPr>
          <p:cNvSpPr/>
          <p:nvPr userDrawn="1"/>
        </p:nvSpPr>
        <p:spPr>
          <a:xfrm>
            <a:off x="8034402" y="801048"/>
            <a:ext cx="1109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3175">
                  <a:solidFill>
                    <a:srgbClr val="FFCC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Be All You Can Be</a:t>
            </a:r>
          </a:p>
        </p:txBody>
      </p:sp>
    </p:spTree>
    <p:extLst>
      <p:ext uri="{BB962C8B-B14F-4D97-AF65-F5344CB8AC3E}">
        <p14:creationId xmlns:p14="http://schemas.microsoft.com/office/powerpoint/2010/main" val="53307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 algn="ctr">
              <a:defRPr sz="3200" baseline="0"/>
            </a:lvl1pPr>
          </a:lstStyle>
          <a:p>
            <a:r>
              <a:rPr lang="en-US"/>
              <a:t>Title Slide - click to edit</a:t>
            </a:r>
            <a:br>
              <a:rPr lang="en-US"/>
            </a:br>
            <a:r>
              <a:rPr lang="en-US"/>
              <a:t>(Arial 32 Bold)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" y="165427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525">
                  <a:noFill/>
                  <a:prstDash val="solid"/>
                </a:ln>
                <a:solidFill>
                  <a:prstClr val="black"/>
                </a:solidFill>
                <a:effectLst/>
                <a:latin typeface="Arial"/>
              </a:rPr>
              <a:t>Leadership Excellence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 w="12700">
                  <a:noFill/>
                  <a:prstDash val="solid"/>
                </a:ln>
                <a:solidFill>
                  <a:prstClr val="black"/>
                </a:solidFill>
                <a:effectLst/>
                <a:latin typeface="Arial"/>
              </a:rPr>
              <a:t>Be All You Can Be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" y="6258580"/>
            <a:ext cx="9144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i="1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One ROTC</a:t>
            </a:r>
            <a:endParaRPr lang="en-US" sz="1800" i="1" dirty="0">
              <a:ln w="9525">
                <a:noFill/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1" y="6065838"/>
            <a:ext cx="9144000" cy="1063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5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 rot="10800000">
            <a:off x="0" y="1036638"/>
            <a:ext cx="9144000" cy="1825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810000"/>
            <a:ext cx="6400800" cy="2057400"/>
          </a:xfrm>
        </p:spPr>
        <p:txBody>
          <a:bodyPr/>
          <a:lstStyle>
            <a:lvl1pPr algn="ctr">
              <a:buNone/>
              <a:defRPr sz="2400" b="1" baseline="0"/>
            </a:lvl1pPr>
          </a:lstStyle>
          <a:p>
            <a:pPr lvl="0"/>
            <a:r>
              <a:rPr lang="en-US"/>
              <a:t>Click to edit subtitle (Arial 24 Bold)</a:t>
            </a:r>
          </a:p>
        </p:txBody>
      </p:sp>
      <p:pic>
        <p:nvPicPr>
          <p:cNvPr id="19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9" y="42863"/>
            <a:ext cx="66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522337-76D1-2367-9B84-AE06913407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57943"/>
            <a:ext cx="707587" cy="884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0BCA9-1AED-ADB9-F0EC-25641FC161C2}"/>
              </a:ext>
            </a:extLst>
          </p:cNvPr>
          <p:cNvSpPr txBox="1"/>
          <p:nvPr userDrawn="1"/>
        </p:nvSpPr>
        <p:spPr>
          <a:xfrm>
            <a:off x="3979530" y="-42111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4E83F-632C-99FE-B3EA-112AAF4DA735}"/>
              </a:ext>
            </a:extLst>
          </p:cNvPr>
          <p:cNvSpPr txBox="1"/>
          <p:nvPr userDrawn="1"/>
        </p:nvSpPr>
        <p:spPr>
          <a:xfrm>
            <a:off x="3979530" y="6596808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650111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000" y="381000"/>
            <a:ext cx="8382000" cy="6172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33400" y="533400"/>
            <a:ext cx="8077200" cy="5867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dirty="0">
              <a:solidFill>
                <a:prstClr val="white"/>
              </a:solidFill>
            </a:endParaRPr>
          </a:p>
        </p:txBody>
      </p:sp>
      <p:pic>
        <p:nvPicPr>
          <p:cNvPr id="8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7764" y="2057402"/>
            <a:ext cx="1965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914399" y="1268713"/>
            <a:ext cx="7315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US Army Cadet Command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4399" y="5136717"/>
            <a:ext cx="7315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Leadership Excellence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065DB-EB28-9349-3D59-8A5997AC7A4D}"/>
              </a:ext>
            </a:extLst>
          </p:cNvPr>
          <p:cNvSpPr/>
          <p:nvPr userDrawn="1"/>
        </p:nvSpPr>
        <p:spPr>
          <a:xfrm>
            <a:off x="7858344" y="6169968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0">
                  <a:solidFill>
                    <a:srgbClr val="FFC0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One ROTC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6C7935-4440-8A2D-235A-E58AF5512EAF}"/>
              </a:ext>
            </a:extLst>
          </p:cNvPr>
          <p:cNvSpPr/>
          <p:nvPr userDrawn="1"/>
        </p:nvSpPr>
        <p:spPr>
          <a:xfrm>
            <a:off x="7501002" y="533400"/>
            <a:ext cx="1109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3175">
                  <a:solidFill>
                    <a:srgbClr val="FFCC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Be All You Can Be</a:t>
            </a:r>
          </a:p>
        </p:txBody>
      </p:sp>
    </p:spTree>
    <p:extLst>
      <p:ext uri="{BB962C8B-B14F-4D97-AF65-F5344CB8AC3E}">
        <p14:creationId xmlns:p14="http://schemas.microsoft.com/office/powerpoint/2010/main" val="37516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2" y="243217"/>
            <a:ext cx="7619999" cy="523220"/>
          </a:xfrm>
        </p:spPr>
        <p:txBody>
          <a:bodyPr wrap="square">
            <a:spAutoFit/>
          </a:bodyPr>
          <a:lstStyle>
            <a:lvl1pPr>
              <a:spcBef>
                <a:spcPts val="450"/>
              </a:spcBef>
              <a:defRPr sz="2800" baseline="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3E72A-990E-8B95-E1CE-FECD11BE8D0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36526" y="1143000"/>
            <a:ext cx="8870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1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243217"/>
            <a:ext cx="7696200" cy="523220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Arial 28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1143000"/>
            <a:ext cx="4389120" cy="5364480"/>
          </a:xfrm>
        </p:spPr>
        <p:txBody>
          <a:bodyPr/>
          <a:lstStyle>
            <a:lvl1pPr marL="170260" indent="-170260">
              <a:buFont typeface="Wingdings" pitchFamily="2" charset="2"/>
              <a:buChar char="Ø"/>
              <a:defRPr sz="2000" b="0"/>
            </a:lvl1pPr>
            <a:lvl2pPr marL="300038" indent="-129779">
              <a:buFont typeface="Arial" pitchFamily="34" charset="0"/>
              <a:buChar char="•"/>
              <a:defRPr sz="1800" b="0" baseline="0"/>
            </a:lvl2pPr>
            <a:lvl3pPr marL="431006" indent="-130969">
              <a:buFont typeface="Arial" pitchFamily="34" charset="0"/>
              <a:buChar char="–"/>
              <a:defRPr sz="1600" b="0" baseline="0"/>
            </a:lvl3pPr>
            <a:lvl4pPr marL="554831" indent="-123825">
              <a:spcBef>
                <a:spcPts val="450"/>
              </a:spcBef>
              <a:buFont typeface="Wingdings" pitchFamily="2" charset="2"/>
              <a:buChar char="§"/>
              <a:defRPr sz="1200" b="0" baseline="0"/>
            </a:lvl4pPr>
            <a:lvl5pPr marL="814388" indent="-122635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Arial 20</a:t>
            </a:r>
          </a:p>
          <a:p>
            <a:pPr lvl="1"/>
            <a:r>
              <a:rPr lang="en-US"/>
              <a:t>Arial 18</a:t>
            </a:r>
          </a:p>
          <a:p>
            <a:pPr lvl="2"/>
            <a:r>
              <a:rPr lang="en-US"/>
              <a:t>Arial 16</a:t>
            </a:r>
          </a:p>
          <a:p>
            <a:pPr lvl="3"/>
            <a:r>
              <a:rPr lang="en-US"/>
              <a:t>Arial 14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31108" y="1143000"/>
            <a:ext cx="4389120" cy="53644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b="0"/>
            </a:lvl1pPr>
            <a:lvl2pPr>
              <a:defRPr lang="en-US" b="0" baseline="0"/>
            </a:lvl2pPr>
            <a:lvl3pPr>
              <a:defRPr lang="en-US" b="0" baseline="0"/>
            </a:lvl3pPr>
            <a:lvl4pPr>
              <a:defRPr lang="en-US" sz="1200" b="0" baseline="0"/>
            </a:lvl4pPr>
          </a:lstStyle>
          <a:p>
            <a:pPr marL="170260" lvl="0" indent="-170260"/>
            <a:r>
              <a:rPr lang="en-US"/>
              <a:t>Click to edit Master text styles</a:t>
            </a:r>
          </a:p>
          <a:p>
            <a:pPr marL="170260" lvl="1" indent="-170260"/>
            <a:r>
              <a:rPr lang="en-US"/>
              <a:t>Second level</a:t>
            </a:r>
          </a:p>
          <a:p>
            <a:pPr marL="170260" lvl="2" indent="-170260"/>
            <a:r>
              <a:rPr lang="en-US"/>
              <a:t>Third level</a:t>
            </a:r>
          </a:p>
          <a:p>
            <a:pPr marL="170260" lvl="3" indent="-170260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354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 bwMode="auto">
          <a:xfrm rot="10800000">
            <a:off x="366713" y="3827463"/>
            <a:ext cx="841216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2065338" y="3843338"/>
            <a:ext cx="5029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399" y="981163"/>
            <a:ext cx="4344988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Arial 20 Bold Underlined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400" y="1497100"/>
            <a:ext cx="4344988" cy="2265453"/>
          </a:xfrm>
        </p:spPr>
        <p:txBody>
          <a:bodyPr>
            <a:normAutofit/>
          </a:bodyPr>
          <a:lstStyle>
            <a:lvl1pPr marL="130969" indent="-130969">
              <a:defRPr sz="2000" baseline="0"/>
            </a:lvl1pPr>
            <a:lvl2pPr marL="215504" indent="-84535">
              <a:buFont typeface="Arial" pitchFamily="34" charset="0"/>
              <a:buChar char="•"/>
              <a:defRPr sz="1800"/>
            </a:lvl2pPr>
            <a:lvl3pPr marL="300038" indent="-84535">
              <a:buFont typeface="Arial" pitchFamily="34" charset="0"/>
              <a:buChar char="­"/>
              <a:defRPr sz="1600" baseline="0"/>
            </a:lvl3pPr>
            <a:lvl4pPr marL="385763" indent="-85725">
              <a:spcBef>
                <a:spcPts val="450"/>
              </a:spcBef>
              <a:buFont typeface="Wingdings" pitchFamily="2" charset="2"/>
              <a:buChar char="§"/>
              <a:defRPr sz="1400" baseline="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 Arial 20</a:t>
            </a:r>
          </a:p>
          <a:p>
            <a:pPr lvl="1"/>
            <a:r>
              <a:rPr lang="en-US"/>
              <a:t> Arial 18</a:t>
            </a:r>
          </a:p>
          <a:p>
            <a:pPr lvl="2"/>
            <a:r>
              <a:rPr lang="en-US"/>
              <a:t> Arial 16</a:t>
            </a:r>
          </a:p>
          <a:p>
            <a:pPr lvl="3"/>
            <a:r>
              <a:rPr lang="en-US"/>
              <a:t> Arial 14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5132"/>
            <a:ext cx="434657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100"/>
            <a:ext cx="4346575" cy="22654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aseline="0"/>
            </a:lvl1pPr>
            <a:lvl2pPr>
              <a:defRPr lang="en-US"/>
            </a:lvl2pPr>
            <a:lvl3pPr>
              <a:defRPr lang="en-US" baseline="0"/>
            </a:lvl3pPr>
            <a:lvl4pPr>
              <a:defRPr lang="en-US" baseline="0"/>
            </a:lvl4pPr>
          </a:lstStyle>
          <a:p>
            <a:pPr marL="130969" lvl="0" indent="-130969"/>
            <a:r>
              <a:rPr lang="en-US"/>
              <a:t>Click to edit Master text styles</a:t>
            </a:r>
          </a:p>
          <a:p>
            <a:pPr marL="130969" lvl="1" indent="-130969"/>
            <a:r>
              <a:rPr lang="en-US"/>
              <a:t>Second level</a:t>
            </a:r>
          </a:p>
          <a:p>
            <a:pPr marL="130969" lvl="2" indent="-130969"/>
            <a:r>
              <a:rPr lang="en-US"/>
              <a:t>Third level</a:t>
            </a:r>
          </a:p>
          <a:p>
            <a:pPr marL="130969" lvl="3" indent="-130969"/>
            <a:r>
              <a:rPr lang="en-US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2399" y="3762553"/>
            <a:ext cx="4344988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152400" y="4278490"/>
            <a:ext cx="4344988" cy="21111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aseline="0" dirty="0"/>
            </a:lvl1pPr>
            <a:lvl2pPr>
              <a:defRPr lang="en-US" dirty="0"/>
            </a:lvl2pPr>
            <a:lvl3pPr>
              <a:defRPr lang="en-US" baseline="0" dirty="0"/>
            </a:lvl3pPr>
            <a:lvl4pPr>
              <a:defRPr lang="en-US" baseline="0" dirty="0"/>
            </a:lvl4pPr>
          </a:lstStyle>
          <a:p>
            <a:pPr marL="130969" lvl="0" indent="-130969"/>
            <a:r>
              <a:rPr lang="en-US"/>
              <a:t>Click to edit Master text styles</a:t>
            </a:r>
          </a:p>
          <a:p>
            <a:pPr marL="130969" lvl="1" indent="-130969"/>
            <a:r>
              <a:rPr lang="en-US"/>
              <a:t>Second level</a:t>
            </a:r>
          </a:p>
          <a:p>
            <a:pPr marL="130969" lvl="2" indent="-130969"/>
            <a:r>
              <a:rPr lang="en-US"/>
              <a:t>Third level</a:t>
            </a:r>
          </a:p>
          <a:p>
            <a:pPr marL="130969" lvl="3" indent="-130969"/>
            <a:r>
              <a:rPr lang="en-US"/>
              <a:t>Fourth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3974" y="3762553"/>
            <a:ext cx="4346575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u="sng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4645026" y="4278490"/>
            <a:ext cx="4346575" cy="21111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aseline="0" dirty="0"/>
            </a:lvl1pPr>
            <a:lvl2pPr>
              <a:defRPr lang="en-US" dirty="0"/>
            </a:lvl2pPr>
            <a:lvl3pPr>
              <a:defRPr lang="en-US" baseline="0" dirty="0"/>
            </a:lvl3pPr>
            <a:lvl4pPr>
              <a:defRPr lang="en-US" baseline="0" dirty="0"/>
            </a:lvl4pPr>
          </a:lstStyle>
          <a:p>
            <a:pPr marL="130969" lvl="0" indent="-130969"/>
            <a:r>
              <a:rPr lang="en-US"/>
              <a:t>Click to edit Master text styles</a:t>
            </a:r>
          </a:p>
          <a:p>
            <a:pPr marL="130969" lvl="1" indent="-130969"/>
            <a:r>
              <a:rPr lang="en-US"/>
              <a:t>Second level</a:t>
            </a:r>
          </a:p>
          <a:p>
            <a:pPr marL="130969" lvl="2" indent="-130969"/>
            <a:r>
              <a:rPr lang="en-US"/>
              <a:t>Third level</a:t>
            </a:r>
          </a:p>
          <a:p>
            <a:pPr marL="130969" lvl="3" indent="-130969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4375" y="179756"/>
            <a:ext cx="7715250" cy="646331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Arial 28 Bold</a:t>
            </a:r>
          </a:p>
        </p:txBody>
      </p:sp>
    </p:spTree>
    <p:extLst>
      <p:ext uri="{BB962C8B-B14F-4D97-AF65-F5344CB8AC3E}">
        <p14:creationId xmlns:p14="http://schemas.microsoft.com/office/powerpoint/2010/main" val="396160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4375" y="179756"/>
            <a:ext cx="7715250" cy="646331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Arial 28 Bold</a:t>
            </a:r>
          </a:p>
        </p:txBody>
      </p:sp>
    </p:spTree>
    <p:extLst>
      <p:ext uri="{BB962C8B-B14F-4D97-AF65-F5344CB8AC3E}">
        <p14:creationId xmlns:p14="http://schemas.microsoft.com/office/powerpoint/2010/main" val="185901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000" y="381000"/>
            <a:ext cx="8382000" cy="6172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33400" y="533400"/>
            <a:ext cx="8077200" cy="5867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dirty="0">
              <a:solidFill>
                <a:prstClr val="white"/>
              </a:solidFill>
            </a:endParaRPr>
          </a:p>
        </p:txBody>
      </p:sp>
      <p:pic>
        <p:nvPicPr>
          <p:cNvPr id="8" name="Picture 2" descr="http://www.tioh.hqda.pentagon.mil/ImageProxy.ashx?n=1&amp;t=original&amp;id=516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7764" y="2057402"/>
            <a:ext cx="1965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914400" y="751583"/>
            <a:ext cx="7315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</a:rPr>
              <a:t>US Army Cadet Command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prstClr val="black"/>
                </a:solidFill>
                <a:latin typeface="Arial"/>
              </a:rPr>
              <a:t>Be All You Can Be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66800" y="5105401"/>
            <a:ext cx="7315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</a:rPr>
              <a:t>Leadership Excellence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prstClr val="black"/>
                </a:solidFill>
                <a:latin typeface="Arial"/>
              </a:rPr>
              <a:t>One ROTC</a:t>
            </a:r>
          </a:p>
        </p:txBody>
      </p:sp>
    </p:spTree>
    <p:extLst>
      <p:ext uri="{BB962C8B-B14F-4D97-AF65-F5344CB8AC3E}">
        <p14:creationId xmlns:p14="http://schemas.microsoft.com/office/powerpoint/2010/main" val="37516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2" y="250911"/>
            <a:ext cx="7619999" cy="507831"/>
          </a:xfrm>
        </p:spPr>
        <p:txBody>
          <a:bodyPr wrap="square">
            <a:spAutoFit/>
          </a:bodyPr>
          <a:lstStyle>
            <a:lvl1pPr>
              <a:spcBef>
                <a:spcPts val="450"/>
              </a:spcBef>
              <a:defRPr sz="2700" baseline="0"/>
            </a:lvl1pPr>
          </a:lstStyle>
          <a:p>
            <a:r>
              <a:rPr lang="en-US"/>
              <a:t>Arial 36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lvl="0"/>
            <a:r>
              <a:rPr lang="en-US"/>
              <a:t>First level (Arial 26)</a:t>
            </a:r>
          </a:p>
          <a:p>
            <a:pPr lvl="1"/>
            <a:r>
              <a:rPr lang="en-US"/>
              <a:t>Second level (Arial 24)</a:t>
            </a:r>
          </a:p>
          <a:p>
            <a:pPr lvl="2"/>
            <a:r>
              <a:rPr lang="en-US"/>
              <a:t>Third level (Arial 20)</a:t>
            </a:r>
          </a:p>
          <a:p>
            <a:pPr lvl="3"/>
            <a:r>
              <a:rPr lang="en-US"/>
              <a:t>Fourth level (Arial 18)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</p:txBody>
      </p:sp>
    </p:spTree>
    <p:extLst>
      <p:ext uri="{BB962C8B-B14F-4D97-AF65-F5344CB8AC3E}">
        <p14:creationId xmlns:p14="http://schemas.microsoft.com/office/powerpoint/2010/main" val="370798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1" y="181660"/>
            <a:ext cx="7619999" cy="646331"/>
          </a:xfrm>
        </p:spPr>
        <p:txBody>
          <a:bodyPr wrap="square">
            <a:spAutoFit/>
          </a:bodyPr>
          <a:lstStyle>
            <a:lvl1pPr>
              <a:spcBef>
                <a:spcPts val="600"/>
              </a:spcBef>
              <a:defRPr sz="3600" baseline="0"/>
            </a:lvl1pPr>
          </a:lstStyle>
          <a:p>
            <a:r>
              <a:rPr lang="en-US"/>
              <a:t>Arial 36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lvl="0"/>
            <a:r>
              <a:rPr lang="en-US"/>
              <a:t>First level (Arial 26)</a:t>
            </a:r>
          </a:p>
          <a:p>
            <a:pPr lvl="1"/>
            <a:r>
              <a:rPr lang="en-US"/>
              <a:t>Second level (Arial 24)</a:t>
            </a:r>
          </a:p>
          <a:p>
            <a:pPr lvl="2"/>
            <a:r>
              <a:rPr lang="en-US"/>
              <a:t>Third level (Arial 20)</a:t>
            </a:r>
          </a:p>
          <a:p>
            <a:pPr lvl="3"/>
            <a:r>
              <a:rPr lang="en-US"/>
              <a:t>Fourth level (Arial 18)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</p:txBody>
      </p:sp>
    </p:spTree>
    <p:extLst>
      <p:ext uri="{BB962C8B-B14F-4D97-AF65-F5344CB8AC3E}">
        <p14:creationId xmlns:p14="http://schemas.microsoft.com/office/powerpoint/2010/main" val="201179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3900" y="181661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Arial 28 Bold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6526" y="1143000"/>
            <a:ext cx="8870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 (Arial 20)</a:t>
            </a:r>
          </a:p>
          <a:p>
            <a:pPr lvl="1"/>
            <a:r>
              <a:rPr lang="en-US"/>
              <a:t>Second level (Arial 18)</a:t>
            </a:r>
          </a:p>
          <a:p>
            <a:pPr lvl="2"/>
            <a:r>
              <a:rPr lang="en-US"/>
              <a:t>Third level (Arial 16)</a:t>
            </a:r>
          </a:p>
          <a:p>
            <a:pPr lvl="3"/>
            <a:r>
              <a:rPr lang="en-US"/>
              <a:t>Fourth level (Arial 14)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  <a:p>
            <a:pPr lvl="0"/>
            <a:endParaRPr lang="en-US"/>
          </a:p>
          <a:p>
            <a:pPr lvl="3"/>
            <a:endParaRPr lang="en-US"/>
          </a:p>
          <a:p>
            <a:pPr lvl="4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67933" y="6581002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0">
                  <a:solidFill>
                    <a:srgbClr val="FFC0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One ROTC</a:t>
            </a:r>
          </a:p>
        </p:txBody>
      </p:sp>
      <p:pic>
        <p:nvPicPr>
          <p:cNvPr id="10" name="Picture 2" descr="http://www.tioh.hqda.pentagon.mil/ImageProxy.ashx?n=1&amp;t=original&amp;id=5161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9" y="42863"/>
            <a:ext cx="66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2"/>
          <p:cNvSpPr>
            <a:spLocks noChangeArrowheads="1"/>
          </p:cNvSpPr>
          <p:nvPr/>
        </p:nvSpPr>
        <p:spPr bwMode="auto">
          <a:xfrm rot="10800000">
            <a:off x="0" y="998539"/>
            <a:ext cx="9144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9340" y="1018402"/>
            <a:ext cx="1109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3175">
                  <a:solidFill>
                    <a:srgbClr val="FFCC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Be All You Can Be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2210DDA-AA1B-83B1-EC2E-1CE60485CB01}"/>
              </a:ext>
            </a:extLst>
          </p:cNvPr>
          <p:cNvSpPr txBox="1">
            <a:spLocks/>
          </p:cNvSpPr>
          <p:nvPr userDrawn="1"/>
        </p:nvSpPr>
        <p:spPr>
          <a:xfrm>
            <a:off x="0" y="6562725"/>
            <a:ext cx="838200" cy="304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330C29-7FBC-4C34-AFD2-05E669E79E63}" type="slidenum">
              <a:rPr lang="en-US" sz="1200" b="1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11D39D-E18D-AF47-DCD0-B4CA229D1B1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57943"/>
            <a:ext cx="707587" cy="884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F9CB6B-1931-8A40-1CD5-018FB25CFC7B}"/>
              </a:ext>
            </a:extLst>
          </p:cNvPr>
          <p:cNvSpPr txBox="1"/>
          <p:nvPr userDrawn="1"/>
        </p:nvSpPr>
        <p:spPr>
          <a:xfrm>
            <a:off x="3979530" y="6596808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FC36D-E9B9-9A58-99F3-E13F70B0F869}"/>
              </a:ext>
            </a:extLst>
          </p:cNvPr>
          <p:cNvSpPr txBox="1"/>
          <p:nvPr userDrawn="1"/>
        </p:nvSpPr>
        <p:spPr>
          <a:xfrm>
            <a:off x="3979530" y="-42111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0686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3" r:id="rId4"/>
    <p:sldLayoutId id="2147483700" r:id="rId5"/>
    <p:sldLayoutId id="2147483710" r:id="rId6"/>
    <p:sldLayoutId id="2147483706" r:id="rId7"/>
    <p:sldLayoutId id="2147483717" r:id="rId8"/>
    <p:sldLayoutId id="2147483719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5504" indent="-215504" algn="l" rtl="0" eaLnBrk="1" fontAlgn="base" hangingPunct="1">
        <a:spcBef>
          <a:spcPts val="450"/>
        </a:spcBef>
        <a:spcAft>
          <a:spcPct val="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27397" algn="l" rtl="0" eaLnBrk="1" fontAlgn="base" hangingPunct="1">
        <a:spcBef>
          <a:spcPts val="45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5541" indent="-129779" algn="l" rtl="0" eaLnBrk="1" fontAlgn="base" hangingPunct="1">
        <a:spcBef>
          <a:spcPts val="45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40556" indent="-125016" algn="l" rtl="0" eaLnBrk="1" fontAlgn="base" hangingPunct="1">
        <a:spcBef>
          <a:spcPts val="45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70335" indent="-129779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3900" y="181661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Arial 28 Bold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6526" y="1143000"/>
            <a:ext cx="8870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 (Arial 20)</a:t>
            </a:r>
          </a:p>
          <a:p>
            <a:pPr lvl="1"/>
            <a:r>
              <a:rPr lang="en-US"/>
              <a:t>Second level (Arial 18)</a:t>
            </a:r>
          </a:p>
          <a:p>
            <a:pPr lvl="2"/>
            <a:r>
              <a:rPr lang="en-US"/>
              <a:t>Third level (Arial 16)</a:t>
            </a:r>
          </a:p>
          <a:p>
            <a:pPr lvl="3"/>
            <a:r>
              <a:rPr lang="en-US"/>
              <a:t>Fourth level (Arial 14)</a:t>
            </a:r>
          </a:p>
          <a:p>
            <a:r>
              <a:rPr lang="en-US"/>
              <a:t>Formatting</a:t>
            </a:r>
          </a:p>
          <a:p>
            <a:pPr lvl="1"/>
            <a:r>
              <a:rPr lang="en-US"/>
              <a:t>Do not go below fourth level bullet</a:t>
            </a:r>
          </a:p>
          <a:p>
            <a:pPr lvl="1"/>
            <a:r>
              <a:rPr lang="en-US"/>
              <a:t>Paragraph spacing is set at “before 6pt”</a:t>
            </a:r>
          </a:p>
          <a:p>
            <a:pPr lvl="1"/>
            <a:r>
              <a:rPr lang="en-US"/>
              <a:t>Use the designated bullet style for each level</a:t>
            </a:r>
          </a:p>
          <a:p>
            <a:pPr lvl="1"/>
            <a:r>
              <a:rPr lang="en-US"/>
              <a:t>Paragraphs are formatted with hanging indents</a:t>
            </a:r>
          </a:p>
          <a:p>
            <a:pPr lvl="0"/>
            <a:endParaRPr lang="en-US"/>
          </a:p>
          <a:p>
            <a:pPr lvl="3"/>
            <a:endParaRPr lang="en-US"/>
          </a:p>
          <a:p>
            <a:pPr lvl="4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67933" y="6581002"/>
            <a:ext cx="742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0">
                  <a:solidFill>
                    <a:srgbClr val="FFC0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One ROTC</a:t>
            </a:r>
          </a:p>
        </p:txBody>
      </p:sp>
      <p:pic>
        <p:nvPicPr>
          <p:cNvPr id="10" name="Picture 2" descr="http://www.tioh.hqda.pentagon.mil/ImageProxy.ashx?n=1&amp;t=original&amp;id=5161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9" y="42863"/>
            <a:ext cx="66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2"/>
          <p:cNvSpPr>
            <a:spLocks noChangeArrowheads="1"/>
          </p:cNvSpPr>
          <p:nvPr/>
        </p:nvSpPr>
        <p:spPr bwMode="auto">
          <a:xfrm rot="10800000">
            <a:off x="0" y="998539"/>
            <a:ext cx="9144000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US" sz="135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9340" y="1018402"/>
            <a:ext cx="1109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ln w="3175">
                  <a:solidFill>
                    <a:srgbClr val="FFCC00"/>
                  </a:solidFill>
                </a:ln>
                <a:solidFill>
                  <a:prstClr val="black"/>
                </a:solidFill>
                <a:latin typeface="G.I. 400" pitchFamily="2" charset="0"/>
              </a:rPr>
              <a:t>Be All You Can Be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2210DDA-AA1B-83B1-EC2E-1CE60485CB01}"/>
              </a:ext>
            </a:extLst>
          </p:cNvPr>
          <p:cNvSpPr txBox="1">
            <a:spLocks/>
          </p:cNvSpPr>
          <p:nvPr userDrawn="1"/>
        </p:nvSpPr>
        <p:spPr>
          <a:xfrm>
            <a:off x="0" y="6562725"/>
            <a:ext cx="838200" cy="304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330C29-7FBC-4C34-AFD2-05E669E79E63}" type="slidenum">
              <a:rPr lang="en-US" sz="1200" b="1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11D39D-E18D-AF47-DCD0-B4CA229D1B1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57943"/>
            <a:ext cx="707587" cy="884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F9CB6B-1931-8A40-1CD5-018FB25CFC7B}"/>
              </a:ext>
            </a:extLst>
          </p:cNvPr>
          <p:cNvSpPr txBox="1"/>
          <p:nvPr userDrawn="1"/>
        </p:nvSpPr>
        <p:spPr>
          <a:xfrm>
            <a:off x="4347419" y="662940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FC36D-E9B9-9A58-99F3-E13F70B0F869}"/>
              </a:ext>
            </a:extLst>
          </p:cNvPr>
          <p:cNvSpPr txBox="1"/>
          <p:nvPr userDrawn="1"/>
        </p:nvSpPr>
        <p:spPr>
          <a:xfrm>
            <a:off x="4347419" y="-56464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0686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11" r:id="rId7"/>
    <p:sldLayoutId id="2147483712" r:id="rId8"/>
    <p:sldLayoutId id="2147483713" r:id="rId9"/>
    <p:sldLayoutId id="2147483714" r:id="rId10"/>
    <p:sldLayoutId id="214748373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5504" indent="-215504" algn="l" rtl="0" eaLnBrk="1" fontAlgn="base" hangingPunct="1">
        <a:spcBef>
          <a:spcPts val="450"/>
        </a:spcBef>
        <a:spcAft>
          <a:spcPct val="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27397" algn="l" rtl="0" eaLnBrk="1" fontAlgn="base" hangingPunct="1">
        <a:spcBef>
          <a:spcPts val="45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5541" indent="-129779" algn="l" rtl="0" eaLnBrk="1" fontAlgn="base" hangingPunct="1">
        <a:spcBef>
          <a:spcPts val="45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40556" indent="-125016" algn="l" rtl="0" eaLnBrk="1" fontAlgn="base" hangingPunct="1">
        <a:spcBef>
          <a:spcPts val="45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70335" indent="-129779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gnia.org/wp-content/uploads/2021/08/Performance-Standards.pdf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3"/>
          <p:cNvSpPr txBox="1">
            <a:spLocks noChangeArrowheads="1"/>
          </p:cNvSpPr>
          <p:nvPr/>
        </p:nvSpPr>
        <p:spPr bwMode="auto">
          <a:xfrm>
            <a:off x="1143000" y="959652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Ø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§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00"/>
              </a:buClr>
              <a:buSzPct val="90000"/>
              <a:buChar char="–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00"/>
              </a:buClr>
              <a:buSzPct val="90000"/>
              <a:buChar char="•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ctr" defTabSz="342875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b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3131348" y="876306"/>
            <a:ext cx="3555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Ø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§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00"/>
              </a:buClr>
              <a:buSzPct val="90000"/>
              <a:buChar char="–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00"/>
              </a:buClr>
              <a:buSzPct val="90000"/>
              <a:buChar char="•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defTabSz="3428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b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1076" name="Text Box 8"/>
          <p:cNvSpPr txBox="1">
            <a:spLocks noChangeArrowheads="1"/>
          </p:cNvSpPr>
          <p:nvPr/>
        </p:nvSpPr>
        <p:spPr bwMode="auto">
          <a:xfrm>
            <a:off x="2788452" y="2656288"/>
            <a:ext cx="184731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Ø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§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00"/>
              </a:buClr>
              <a:buSzPct val="90000"/>
              <a:buChar char="–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00"/>
              </a:buClr>
              <a:buSzPct val="90000"/>
              <a:buChar char="•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defTabSz="34287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351" b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1077" name="Title 6"/>
          <p:cNvSpPr txBox="1">
            <a:spLocks/>
          </p:cNvSpPr>
          <p:nvPr/>
        </p:nvSpPr>
        <p:spPr bwMode="auto">
          <a:xfrm>
            <a:off x="1600201" y="333281"/>
            <a:ext cx="582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Ø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§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00"/>
              </a:buClr>
              <a:buSzPct val="90000"/>
              <a:buChar char="–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00"/>
              </a:buClr>
              <a:buSzPct val="90000"/>
              <a:buChar char="•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ctr" defTabSz="342875" fontAlgn="base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JPA Revision (SY 25-26)</a:t>
            </a:r>
            <a:endParaRPr lang="en-US" altLang="en-US" sz="28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1" y="5257805"/>
            <a:ext cx="62865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8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/>
            </a:r>
            <a:b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</a:b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sp>
        <p:nvSpPr>
          <p:cNvPr id="131079" name="TextBox 12"/>
          <p:cNvSpPr txBox="1">
            <a:spLocks noChangeArrowheads="1"/>
          </p:cNvSpPr>
          <p:nvPr/>
        </p:nvSpPr>
        <p:spPr bwMode="auto">
          <a:xfrm>
            <a:off x="1704387" y="6230789"/>
            <a:ext cx="6409130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Ø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§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00"/>
              </a:buClr>
              <a:buSzPct val="90000"/>
              <a:buChar char="–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00"/>
              </a:buClr>
              <a:buSzPct val="90000"/>
              <a:buChar char="•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defTabSz="34287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75" dirty="0">
                <a:solidFill>
                  <a:srgbClr val="000000"/>
                </a:solidFill>
                <a:cs typeface="Arial" panose="020B0604020202020204" pitchFamily="34" charset="0"/>
              </a:rPr>
              <a:t>“Motivating Young People to be Better Citizens”</a:t>
            </a:r>
            <a:endParaRPr lang="en-US" altLang="en-US" sz="21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10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" y="1391816"/>
            <a:ext cx="9096658" cy="463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963"/>
            <a:ext cx="7696200" cy="954107"/>
          </a:xfrm>
        </p:spPr>
        <p:txBody>
          <a:bodyPr/>
          <a:lstStyle/>
          <a:p>
            <a:r>
              <a:rPr lang="en-US" dirty="0" smtClean="0"/>
              <a:t>Appendix B-9</a:t>
            </a:r>
            <a:r>
              <a:rPr lang="en-US" dirty="0"/>
              <a:t> JPA School Visit (Point Summary Worksheet)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52" y="2485506"/>
            <a:ext cx="7997696" cy="30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50912"/>
            <a:ext cx="7696200" cy="507831"/>
          </a:xfrm>
        </p:spPr>
        <p:txBody>
          <a:bodyPr/>
          <a:lstStyle/>
          <a:p>
            <a:r>
              <a:rPr lang="en-US" sz="2700" dirty="0" smtClean="0"/>
              <a:t>Appendix C-3 Program Compliance Checklist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128772"/>
            <a:ext cx="6743700" cy="55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50912"/>
            <a:ext cx="7696200" cy="507831"/>
          </a:xfrm>
        </p:spPr>
        <p:txBody>
          <a:bodyPr/>
          <a:lstStyle/>
          <a:p>
            <a:r>
              <a:rPr lang="en-US" sz="2700" dirty="0" smtClean="0"/>
              <a:t>Appendix C-3 Program Compliance Checklist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333500"/>
            <a:ext cx="8410178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50912"/>
            <a:ext cx="7696200" cy="507831"/>
          </a:xfrm>
        </p:spPr>
        <p:txBody>
          <a:bodyPr/>
          <a:lstStyle/>
          <a:p>
            <a:r>
              <a:rPr lang="en-US" sz="2700" dirty="0" smtClean="0"/>
              <a:t>Appendix C-3 Program Compliance Checklist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210" y="3298031"/>
            <a:ext cx="4464790" cy="1979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878" y="1529976"/>
            <a:ext cx="4435122" cy="1768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6812"/>
            <a:ext cx="4708878" cy="4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 bwMode="auto">
          <a:xfrm>
            <a:off x="1600201" y="333281"/>
            <a:ext cx="582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Ø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00"/>
              </a:buClr>
              <a:buSzPct val="90000"/>
              <a:buFont typeface="Wingdings" panose="05000000000000000000" pitchFamily="2" charset="2"/>
              <a:buChar char="§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00"/>
              </a:buClr>
              <a:buSzPct val="90000"/>
              <a:buChar char="–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00"/>
              </a:buClr>
              <a:buSzPct val="90000"/>
              <a:buChar char="•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90000"/>
              <a:buChar char="o"/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ctr" defTabSz="342875" fontAlgn="base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JPA Revision (SY 25-26)</a:t>
            </a:r>
            <a:endParaRPr lang="en-US" altLang="en-US" sz="28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9121" y="3053834"/>
            <a:ext cx="325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63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7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133476"/>
            <a:ext cx="4381500" cy="5419724"/>
          </a:xfrm>
        </p:spPr>
        <p:txBody>
          <a:bodyPr/>
          <a:lstStyle/>
          <a:p>
            <a:r>
              <a:rPr lang="en-US" sz="3200" dirty="0" smtClean="0"/>
              <a:t>The reaccreditation of the Army JROTC curriculum is scheduled for the spring of </a:t>
            </a:r>
            <a:r>
              <a:rPr lang="en-US" sz="3200" b="1" dirty="0" smtClean="0"/>
              <a:t>2027</a:t>
            </a:r>
            <a:r>
              <a:rPr lang="en-US" sz="3200" dirty="0" smtClean="0"/>
              <a:t>, but the review process is already underway.</a:t>
            </a:r>
          </a:p>
          <a:p>
            <a:r>
              <a:rPr lang="en-US" sz="3200" dirty="0" smtClean="0"/>
              <a:t>The ‘special programs’ status we previously held has been retired.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87" y="2324100"/>
            <a:ext cx="4173237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Cognia Key 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" y="1381125"/>
            <a:ext cx="5991225" cy="5334000"/>
          </a:xfrm>
        </p:spPr>
        <p:txBody>
          <a:bodyPr/>
          <a:lstStyle/>
          <a:p>
            <a:r>
              <a:rPr lang="en-US" sz="3200" dirty="0" smtClean="0"/>
              <a:t>The Cognia Performance Standards for K-12 and Postsecondary Institutions are now being applied to JROTC.</a:t>
            </a:r>
          </a:p>
          <a:p>
            <a:endParaRPr lang="en-US" sz="3200" dirty="0" smtClean="0"/>
          </a:p>
          <a:p>
            <a:r>
              <a:rPr lang="en-US" sz="3200" dirty="0" smtClean="0"/>
              <a:t>The majority of the revisions to CCR 145-8-3 consisted of cross walking the old standards to new Key Characteristics </a:t>
            </a:r>
            <a:endParaRPr lang="en-US" sz="32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37" y="2419350"/>
            <a:ext cx="2997199" cy="2356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5836" y="4775873"/>
            <a:ext cx="299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https://www.cognia.org/wp-content/uploads/2021/08/Performance-Standards.pdf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60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Cognia Key Characteristics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smtClean="0"/>
              <a:t>Cognia Key Characteristics:</a:t>
            </a:r>
          </a:p>
          <a:p>
            <a:endParaRPr lang="en-US" dirty="0" smtClean="0"/>
          </a:p>
          <a:p>
            <a:r>
              <a:rPr lang="en-US" b="1" dirty="0" smtClean="0"/>
              <a:t>CULTURE </a:t>
            </a:r>
            <a:r>
              <a:rPr lang="en-US" b="1" dirty="0"/>
              <a:t>OF </a:t>
            </a:r>
            <a:r>
              <a:rPr lang="en-US" b="1" dirty="0" smtClean="0"/>
              <a:t>LEARNING: </a:t>
            </a:r>
            <a:r>
              <a:rPr lang="en-US" dirty="0"/>
              <a:t>the institution’s focus on the challenges, joys, and opportunities for learning, and the coherence with its mission and vision </a:t>
            </a:r>
            <a:endParaRPr lang="en-US" dirty="0" smtClean="0"/>
          </a:p>
          <a:p>
            <a:r>
              <a:rPr lang="en-US" b="1" dirty="0" smtClean="0"/>
              <a:t>LEADERSHIP </a:t>
            </a:r>
            <a:r>
              <a:rPr lang="en-US" b="1" dirty="0"/>
              <a:t>FOR </a:t>
            </a:r>
            <a:r>
              <a:rPr lang="en-US" b="1" dirty="0" smtClean="0"/>
              <a:t>LEARNING: </a:t>
            </a:r>
            <a:r>
              <a:rPr lang="en-US" dirty="0"/>
              <a:t>the responsibility of an institution’s leaders to influence and impact all aspects of the institution in positive ways </a:t>
            </a:r>
            <a:endParaRPr lang="en-US" dirty="0" smtClean="0"/>
          </a:p>
          <a:p>
            <a:r>
              <a:rPr lang="en-US" b="1" dirty="0" smtClean="0"/>
              <a:t>ENGAGEMENT </a:t>
            </a:r>
            <a:r>
              <a:rPr lang="en-US" b="1" dirty="0"/>
              <a:t>OF </a:t>
            </a:r>
            <a:r>
              <a:rPr lang="en-US" b="1" dirty="0" smtClean="0"/>
              <a:t>LEARNING: </a:t>
            </a:r>
            <a:r>
              <a:rPr lang="en-US" dirty="0"/>
              <a:t>the inclusion of all learners in the learning process, and their development of confidence and love of learning </a:t>
            </a:r>
            <a:endParaRPr lang="en-US" dirty="0" smtClean="0"/>
          </a:p>
          <a:p>
            <a:r>
              <a:rPr lang="en-US" b="1" dirty="0" smtClean="0"/>
              <a:t>GROWTH </a:t>
            </a:r>
            <a:r>
              <a:rPr lang="en-US" b="1" dirty="0"/>
              <a:t>IN </a:t>
            </a:r>
            <a:r>
              <a:rPr lang="en-US" b="1" dirty="0" smtClean="0"/>
              <a:t>LEARNING: </a:t>
            </a:r>
            <a:r>
              <a:rPr lang="en-US" dirty="0"/>
              <a:t>the growth of learners in the programs and curricula provided by the institution and their readiness to successfully transition to next levels of learning</a:t>
            </a:r>
          </a:p>
        </p:txBody>
      </p:sp>
    </p:spTree>
    <p:extLst>
      <p:ext uri="{BB962C8B-B14F-4D97-AF65-F5344CB8AC3E}">
        <p14:creationId xmlns:p14="http://schemas.microsoft.com/office/powerpoint/2010/main" val="41005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JPA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Minor Revision(s) – Crosswalk of Cognia Key Characteristics</a:t>
            </a:r>
          </a:p>
          <a:p>
            <a:pPr lvl="1"/>
            <a:r>
              <a:rPr lang="en-US" sz="2400" dirty="0" smtClean="0"/>
              <a:t>Appendix B-4 Cadet Drill</a:t>
            </a:r>
          </a:p>
          <a:p>
            <a:pPr lvl="1"/>
            <a:r>
              <a:rPr lang="en-US" sz="2400" dirty="0"/>
              <a:t>Appendix </a:t>
            </a:r>
            <a:r>
              <a:rPr lang="en-US" sz="2400" dirty="0" smtClean="0"/>
              <a:t>B-5 In-Ranks</a:t>
            </a:r>
          </a:p>
          <a:p>
            <a:pPr lvl="1"/>
            <a:r>
              <a:rPr lang="en-US" sz="2400" dirty="0"/>
              <a:t>Appendix </a:t>
            </a:r>
            <a:r>
              <a:rPr lang="en-US" sz="2400" dirty="0" smtClean="0"/>
              <a:t>B-6 Color Guard</a:t>
            </a:r>
          </a:p>
          <a:p>
            <a:pPr lvl="1"/>
            <a:r>
              <a:rPr lang="en-US" sz="2400" dirty="0" smtClean="0"/>
              <a:t>Appendix B-9 JPA School Visit (Point Summary Worksheet) – </a:t>
            </a:r>
            <a:r>
              <a:rPr lang="en-US" sz="2400" b="1" dirty="0" smtClean="0"/>
              <a:t>Scale change</a:t>
            </a:r>
          </a:p>
          <a:p>
            <a:pPr lvl="1"/>
            <a:r>
              <a:rPr lang="en-US" sz="2400" dirty="0" smtClean="0"/>
              <a:t>Appendix B-10 JPA Report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sz="2400" dirty="0" smtClean="0"/>
              <a:t>Major Revision(s)</a:t>
            </a:r>
          </a:p>
          <a:p>
            <a:pPr lvl="1"/>
            <a:r>
              <a:rPr lang="en-US" sz="2400" dirty="0"/>
              <a:t>Appendix </a:t>
            </a:r>
            <a:r>
              <a:rPr lang="en-US" sz="2400" dirty="0" smtClean="0"/>
              <a:t>B-3 Cadet Interview</a:t>
            </a:r>
          </a:p>
          <a:p>
            <a:pPr lvl="1"/>
            <a:r>
              <a:rPr lang="en-US" sz="2400" dirty="0"/>
              <a:t>Appendix </a:t>
            </a:r>
            <a:r>
              <a:rPr lang="en-US" sz="2400" dirty="0" smtClean="0"/>
              <a:t>B-8 Instructor Interview</a:t>
            </a:r>
            <a:endParaRPr lang="en-US" sz="2400" dirty="0"/>
          </a:p>
          <a:p>
            <a:pPr lvl="1"/>
            <a:r>
              <a:rPr lang="en-US" sz="2400" dirty="0" smtClean="0"/>
              <a:t>Appendix C-3 Program Compliance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Cadet / Instructor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086" y="2857500"/>
            <a:ext cx="8867828" cy="1762125"/>
          </a:xfrm>
        </p:spPr>
        <p:txBody>
          <a:bodyPr/>
          <a:lstStyle/>
          <a:p>
            <a:r>
              <a:rPr lang="en-US" sz="3200" dirty="0" smtClean="0"/>
              <a:t>Maintaining a portfolio is </a:t>
            </a:r>
            <a:r>
              <a:rPr lang="en-US" sz="3200" b="1" dirty="0" smtClean="0"/>
              <a:t>no longer a requirement of the JPA process </a:t>
            </a:r>
            <a:r>
              <a:rPr lang="en-US" sz="3200" dirty="0" smtClean="0"/>
              <a:t>for either Cadets or Instructors.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29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B-3 Cadet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8867828" cy="5410200"/>
          </a:xfrm>
        </p:spPr>
        <p:txBody>
          <a:bodyPr/>
          <a:lstStyle/>
          <a:p>
            <a:r>
              <a:rPr lang="en-US" sz="3200" dirty="0" smtClean="0"/>
              <a:t>Cadet Interview:</a:t>
            </a:r>
          </a:p>
          <a:p>
            <a:pPr lvl="1"/>
            <a:r>
              <a:rPr lang="en-US" sz="3000" dirty="0" smtClean="0"/>
              <a:t>The </a:t>
            </a:r>
            <a:r>
              <a:rPr lang="en-US" sz="3000" b="1" dirty="0" smtClean="0"/>
              <a:t>SAI/AI</a:t>
            </a:r>
            <a:r>
              <a:rPr lang="en-US" sz="3000" dirty="0" smtClean="0"/>
              <a:t> will choose 10 Cadets:</a:t>
            </a:r>
          </a:p>
          <a:p>
            <a:pPr lvl="2"/>
            <a:r>
              <a:rPr lang="en-US" sz="2600" dirty="0" smtClean="0"/>
              <a:t>Three LET 1s</a:t>
            </a:r>
          </a:p>
          <a:p>
            <a:pPr lvl="2"/>
            <a:r>
              <a:rPr lang="en-US" sz="2600" dirty="0" smtClean="0"/>
              <a:t>Three LET 2s</a:t>
            </a:r>
          </a:p>
          <a:p>
            <a:pPr lvl="2"/>
            <a:r>
              <a:rPr lang="en-US" sz="2600" dirty="0" smtClean="0"/>
              <a:t>Two LET 3s</a:t>
            </a:r>
          </a:p>
          <a:p>
            <a:pPr lvl="2"/>
            <a:r>
              <a:rPr lang="en-US" sz="2600" dirty="0" smtClean="0"/>
              <a:t>Two LET 4s</a:t>
            </a:r>
          </a:p>
          <a:p>
            <a:pPr lvl="1"/>
            <a:r>
              <a:rPr lang="en-US" sz="3000" dirty="0" smtClean="0"/>
              <a:t>The Cadet Interview</a:t>
            </a:r>
          </a:p>
          <a:p>
            <a:pPr lvl="2"/>
            <a:r>
              <a:rPr lang="en-US" sz="2600" dirty="0" smtClean="0"/>
              <a:t>Centered on 5 Core Lessons.  1 required lesson and 4 chosen by the SAI/AI.</a:t>
            </a:r>
          </a:p>
          <a:p>
            <a:pPr lvl="2"/>
            <a:r>
              <a:rPr lang="en-US" sz="2600" dirty="0" smtClean="0"/>
              <a:t>The Personal Skills Map (PSM) is required 2x a year as a pre and post assessment (Evidence of 1 completed PSM is required for the Cadet Interview scoring)  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Cadet Interview LET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007"/>
            <a:ext cx="4420388" cy="553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913" y="2709900"/>
            <a:ext cx="7392408" cy="24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B-8 Instructor Interview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744"/>
            <a:ext cx="4734757" cy="5557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2843936"/>
            <a:ext cx="61055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 All You Can B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CC Slide Master 2023 (14 MAR 23) GI Font" id="{81FD0884-F66D-4F47-A2A3-842C91EDA91E}" vid="{8E625143-363B-47CE-AE3B-D338733A0055}"/>
    </a:ext>
  </a:extLst>
</a:theme>
</file>

<file path=ppt/theme/theme2.xml><?xml version="1.0" encoding="utf-8"?>
<a:theme xmlns:a="http://schemas.openxmlformats.org/drawingml/2006/main" name="1_Be All You Can B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mand and Staff Deck_16 March  -  Read-Only" id="{52FE5B67-F912-4BCD-93B7-2C015098371F}" vid="{A89B2CBF-8270-40B0-99F4-8EADBED7E0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  <ModifiedDate xmlns="4233fc49-3339-4531-8895-cee7bd2292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5" ma:contentTypeDescription="Create a new document." ma:contentTypeScope="" ma:versionID="3b13e5dfa9db670487fa399951a0b587">
  <xsd:schema xmlns:xsd="http://www.w3.org/2001/XMLSchema" xmlns:xs="http://www.w3.org/2001/XMLSchema" xmlns:p="http://schemas.microsoft.com/office/2006/metadata/properties" xmlns:ns2="4233fc49-3339-4531-8895-cee7bd229291" xmlns:ns3="c93905bf-b08c-430b-8630-76f4d352397a" targetNamespace="http://schemas.microsoft.com/office/2006/metadata/properties" ma:root="true" ma:fieldsID="ee1a1220c1cddab1d0ef6a2b6ce6db6f" ns2:_="" ns3:_=""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odifiedDat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odifiedDate" ma:index="15" nillable="true" ma:displayName="Modified Date" ma:format="DateOnly" ma:internalName="ModifiedDate">
      <xsd:simpleType>
        <xsd:restriction base="dms:DateTim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25fb849-3f51-4ac0-b6d2-73e0a7fdd16e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642E49-A0B7-42F6-A067-068F661419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B943D9-2120-4C4D-BA58-B18A1076F653}">
  <ds:schemaRefs>
    <ds:schemaRef ds:uri="http://purl.org/dc/elements/1.1/"/>
    <ds:schemaRef ds:uri="http://schemas.microsoft.com/office/2006/metadata/properties"/>
    <ds:schemaRef ds:uri="c93905bf-b08c-430b-8630-76f4d352397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233fc49-3339-4531-8895-cee7bd2292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7050AE-B63E-4C98-B0A3-790A07C0FA6B}">
  <ds:schemaRefs>
    <ds:schemaRef ds:uri="4233fc49-3339-4531-8895-cee7bd229291"/>
    <ds:schemaRef ds:uri="c93905bf-b08c-430b-8630-76f4d35239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USACC Slide Master 2023 (14 MAR 23) GI Font</Template>
  <TotalTime>12759</TotalTime>
  <Words>414</Words>
  <Application>Microsoft Office PowerPoint</Application>
  <PresentationFormat>On-screen Show (4:3)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G.I. 400</vt:lpstr>
      <vt:lpstr>Times New Roman</vt:lpstr>
      <vt:lpstr>Wingdings</vt:lpstr>
      <vt:lpstr>1_Be All You Can Be </vt:lpstr>
      <vt:lpstr>1_Be All You Can Be </vt:lpstr>
      <vt:lpstr>PowerPoint Presentation</vt:lpstr>
      <vt:lpstr>Accreditation</vt:lpstr>
      <vt:lpstr>Cognia Key Characteristics</vt:lpstr>
      <vt:lpstr>Cognia Key Characteristics</vt:lpstr>
      <vt:lpstr>JPA Changes</vt:lpstr>
      <vt:lpstr>The Cadet / Instructor Interview</vt:lpstr>
      <vt:lpstr>Appendix B-3 Cadet Interview</vt:lpstr>
      <vt:lpstr>Cadet Interview LET 1</vt:lpstr>
      <vt:lpstr>Appendix B-8 Instructor Interview</vt:lpstr>
      <vt:lpstr>Appendix B-9 JPA School Visit (Point Summary Worksheet) </vt:lpstr>
      <vt:lpstr>Appendix C-3 Program Compliance Checklist</vt:lpstr>
      <vt:lpstr>Appendix C-3 Program Compliance Checklist</vt:lpstr>
      <vt:lpstr>Appendix C-3 Program Compliance Checklist</vt:lpstr>
      <vt:lpstr>PowerPoint Presentation</vt:lpstr>
      <vt:lpstr>PowerPoint Presentation</vt:lpstr>
    </vt:vector>
  </TitlesOfParts>
  <Company>Army Golden Master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Raymond, Timothy T CIV USARMY USACC (USA)</dc:creator>
  <cp:lastModifiedBy>JROTC_Admin</cp:lastModifiedBy>
  <cp:revision>64</cp:revision>
  <cp:lastPrinted>2024-08-20T18:31:48Z</cp:lastPrinted>
  <dcterms:created xsi:type="dcterms:W3CDTF">2023-03-17T16:53:25Z</dcterms:created>
  <dcterms:modified xsi:type="dcterms:W3CDTF">2024-11-18T20:14:59Z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MediaServiceImageTags">
    <vt:lpwstr/>
  </property>
</Properties>
</file>