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8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740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02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6FAD1F-D95E-44F7-9CA1-9F6CD89F1847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F3D025-E672-4EAD-9E46-CB3065920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11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7929"/>
            <a:ext cx="10668000" cy="820271"/>
          </a:xfrm>
        </p:spPr>
        <p:txBody>
          <a:bodyPr anchor="b"/>
          <a:lstStyle>
            <a:lvl1pPr algn="l">
              <a:defRPr sz="4400">
                <a:solidFill>
                  <a:srgbClr val="938704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8090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295400" y="228600"/>
            <a:ext cx="10744200" cy="623711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Core Curriculum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DCD35E-14B3-49DE-9D20-22CBD7E922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76400"/>
            <a:ext cx="10515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07607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56301"/>
            <a:ext cx="10261600" cy="590931"/>
          </a:xfrm>
        </p:spPr>
        <p:txBody>
          <a:bodyPr>
            <a:sp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8243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4768474F-E2D7-419D-9735-2AA6F40E945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150"/>
            <a:ext cx="12192000" cy="124177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7800" y="62089"/>
            <a:ext cx="10744200" cy="6237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Core Curriculum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9236" y="2362200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30000" y="6430786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AC1CA6F-A132-44CB-9BA3-1CAE9890C6FF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123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938704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JROTC </a:t>
            </a:r>
            <a:r>
              <a:rPr lang="en-US" dirty="0" err="1" smtClean="0"/>
              <a:t>LifeSkills</a:t>
            </a:r>
            <a:r>
              <a:rPr lang="en-US" dirty="0" smtClean="0"/>
              <a:t> (WILL Interactive)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96640" y="1344753"/>
            <a:ext cx="3749992" cy="366634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212437" y="4843125"/>
            <a:ext cx="25183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JROTC </a:t>
            </a:r>
            <a:r>
              <a:rPr lang="en-US" sz="2400" b="1" dirty="0" err="1" smtClean="0"/>
              <a:t>LifeSkills</a:t>
            </a:r>
            <a:endParaRPr lang="en-US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909443" y="5551011"/>
            <a:ext cx="71243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https://access.willinteractive.com/jrotc-lifeskills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170072" y="6320452"/>
            <a:ext cx="5059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/>
              <a:t>*NOTE: For Army JROTC Instructor and Cadet Use</a:t>
            </a:r>
            <a:endParaRPr lang="en-US" b="1" u="sng" dirty="0"/>
          </a:p>
        </p:txBody>
      </p:sp>
    </p:spTree>
    <p:extLst>
      <p:ext uri="{BB962C8B-B14F-4D97-AF65-F5344CB8AC3E}">
        <p14:creationId xmlns:p14="http://schemas.microsoft.com/office/powerpoint/2010/main" val="1272754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603</TotalTime>
  <Words>21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JROTC LifeSkills (WILL Interactive)</vt:lpstr>
    </vt:vector>
  </TitlesOfParts>
  <Company>US Army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JROTC_Admin</dc:creator>
  <cp:lastModifiedBy>CCADMIN</cp:lastModifiedBy>
  <cp:revision>44</cp:revision>
  <dcterms:created xsi:type="dcterms:W3CDTF">2023-05-25T17:05:18Z</dcterms:created>
  <dcterms:modified xsi:type="dcterms:W3CDTF">2024-05-29T14:57:23Z</dcterms:modified>
</cp:coreProperties>
</file>