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0" r:id="rId5"/>
  </p:sldMasterIdLst>
  <p:notesMasterIdLst>
    <p:notesMasterId r:id="rId21"/>
  </p:notesMasterIdLst>
  <p:handoutMasterIdLst>
    <p:handoutMasterId r:id="rId22"/>
  </p:handoutMasterIdLst>
  <p:sldIdLst>
    <p:sldId id="578" r:id="rId6"/>
    <p:sldId id="536" r:id="rId7"/>
    <p:sldId id="543" r:id="rId8"/>
    <p:sldId id="542" r:id="rId9"/>
    <p:sldId id="587" r:id="rId10"/>
    <p:sldId id="534" r:id="rId11"/>
    <p:sldId id="538" r:id="rId12"/>
    <p:sldId id="537" r:id="rId13"/>
    <p:sldId id="539" r:id="rId14"/>
    <p:sldId id="540" r:id="rId15"/>
    <p:sldId id="541" r:id="rId16"/>
    <p:sldId id="590" r:id="rId17"/>
    <p:sldId id="535" r:id="rId18"/>
    <p:sldId id="586" r:id="rId19"/>
    <p:sldId id="575"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3C283-F540-D0DF-AA69-1B2EE6B18D0C}" name="Crawford, Kyle R CIV USARMY USACC (USA)" initials="C(" userId="S::kyle.r.crawford4.civ@army.mil::62f19ad0-5807-4c8e-b22b-9e007e1c54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1" autoAdjust="0"/>
    <p:restoredTop sz="93632" autoAdjust="0"/>
  </p:normalViewPr>
  <p:slideViewPr>
    <p:cSldViewPr snapToGrid="0">
      <p:cViewPr varScale="1">
        <p:scale>
          <a:sx n="110" d="100"/>
          <a:sy n="110" d="100"/>
        </p:scale>
        <p:origin x="207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8760D8-B4ED-087C-EC31-344D49D24BA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02C33926-84EA-5A2D-C3D2-3F4D41F1DC3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5E469A3-E8F0-42D1-AB6F-1350A80DAA66}" type="datetimeFigureOut">
              <a:rPr lang="en-US" smtClean="0"/>
              <a:t>10/25/2023</a:t>
            </a:fld>
            <a:endParaRPr lang="en-US"/>
          </a:p>
        </p:txBody>
      </p:sp>
      <p:sp>
        <p:nvSpPr>
          <p:cNvPr id="4" name="Footer Placeholder 3">
            <a:extLst>
              <a:ext uri="{FF2B5EF4-FFF2-40B4-BE49-F238E27FC236}">
                <a16:creationId xmlns:a16="http://schemas.microsoft.com/office/drawing/2014/main" id="{0AB460A9-4A0E-EFF9-3561-AD9F3FF8BC2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F5AE6-64FB-9F28-EC44-3FB09FAD9CD7}"/>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232D3CC-C8B9-40FA-9CC4-A05C37A9EB2E}" type="slidenum">
              <a:rPr lang="en-US" smtClean="0"/>
              <a:t>‹#›</a:t>
            </a:fld>
            <a:endParaRPr lang="en-US"/>
          </a:p>
        </p:txBody>
      </p:sp>
    </p:spTree>
    <p:extLst>
      <p:ext uri="{BB962C8B-B14F-4D97-AF65-F5344CB8AC3E}">
        <p14:creationId xmlns:p14="http://schemas.microsoft.com/office/powerpoint/2010/main" val="51943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C52883-1C18-4E31-8B21-10D0432B2104}" type="datetimeFigureOut">
              <a:rPr lang="en-US" smtClean="0"/>
              <a:t>10/25/2023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61D862B-9F0E-47B6-8507-D767CF30DFC4}" type="slidenum">
              <a:rPr lang="en-US" smtClean="0"/>
              <a:t>‹#›</a:t>
            </a:fld>
            <a:endParaRPr lang="en-US"/>
          </a:p>
        </p:txBody>
      </p:sp>
    </p:spTree>
    <p:extLst>
      <p:ext uri="{BB962C8B-B14F-4D97-AF65-F5344CB8AC3E}">
        <p14:creationId xmlns:p14="http://schemas.microsoft.com/office/powerpoint/2010/main" val="52685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417638" y="116363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8167" indent="-233309">
              <a:spcBef>
                <a:spcPct val="30000"/>
              </a:spcBef>
              <a:defRPr sz="1200">
                <a:solidFill>
                  <a:schemeClr val="tx1"/>
                </a:solidFill>
                <a:latin typeface="Calibri" panose="020F0502020204030204" pitchFamily="34" charset="0"/>
              </a:defRPr>
            </a:lvl3pPr>
            <a:lvl4pPr marL="1634785" indent="-233309">
              <a:spcBef>
                <a:spcPct val="30000"/>
              </a:spcBef>
              <a:defRPr sz="1200">
                <a:solidFill>
                  <a:schemeClr val="tx1"/>
                </a:solidFill>
                <a:latin typeface="Calibri" panose="020F0502020204030204" pitchFamily="34" charset="0"/>
              </a:defRPr>
            </a:lvl4pPr>
            <a:lvl5pPr marL="2101403" indent="-233309">
              <a:spcBef>
                <a:spcPct val="30000"/>
              </a:spcBef>
              <a:defRPr sz="1200">
                <a:solidFill>
                  <a:schemeClr val="tx1"/>
                </a:solidFill>
                <a:latin typeface="Calibri" panose="020F0502020204030204" pitchFamily="34" charset="0"/>
              </a:defRPr>
            </a:lvl5pPr>
            <a:lvl6pPr marL="2568021" indent="-233309" defTabSz="466618" eaLnBrk="0" fontAlgn="base" hangingPunct="0">
              <a:spcBef>
                <a:spcPct val="30000"/>
              </a:spcBef>
              <a:spcAft>
                <a:spcPct val="0"/>
              </a:spcAft>
              <a:defRPr sz="1200">
                <a:solidFill>
                  <a:schemeClr val="tx1"/>
                </a:solidFill>
                <a:latin typeface="Calibri" panose="020F0502020204030204" pitchFamily="34" charset="0"/>
              </a:defRPr>
            </a:lvl6pPr>
            <a:lvl7pPr marL="3034640" indent="-233309" defTabSz="466618" eaLnBrk="0" fontAlgn="base" hangingPunct="0">
              <a:spcBef>
                <a:spcPct val="30000"/>
              </a:spcBef>
              <a:spcAft>
                <a:spcPct val="0"/>
              </a:spcAft>
              <a:defRPr sz="1200">
                <a:solidFill>
                  <a:schemeClr val="tx1"/>
                </a:solidFill>
                <a:latin typeface="Calibri" panose="020F0502020204030204" pitchFamily="34" charset="0"/>
              </a:defRPr>
            </a:lvl7pPr>
            <a:lvl8pPr marL="3501258" indent="-233309" defTabSz="466618" eaLnBrk="0" fontAlgn="base" hangingPunct="0">
              <a:spcBef>
                <a:spcPct val="30000"/>
              </a:spcBef>
              <a:spcAft>
                <a:spcPct val="0"/>
              </a:spcAft>
              <a:defRPr sz="1200">
                <a:solidFill>
                  <a:schemeClr val="tx1"/>
                </a:solidFill>
                <a:latin typeface="Calibri" panose="020F0502020204030204" pitchFamily="34" charset="0"/>
              </a:defRPr>
            </a:lvl8pPr>
            <a:lvl9pPr marL="3967876" indent="-233309" defTabSz="466618" eaLnBrk="0" fontAlgn="base" hangingPunct="0">
              <a:spcBef>
                <a:spcPct val="30000"/>
              </a:spcBef>
              <a:spcAft>
                <a:spcPct val="0"/>
              </a:spcAft>
              <a:defRPr sz="1200">
                <a:solidFill>
                  <a:schemeClr val="tx1"/>
                </a:solidFill>
                <a:latin typeface="Calibri" panose="020F0502020204030204" pitchFamily="34" charset="0"/>
              </a:defRPr>
            </a:lvl9pPr>
          </a:lstStyle>
          <a:p>
            <a:pPr defTabSz="466618" fontAlgn="base">
              <a:spcBef>
                <a:spcPct val="0"/>
              </a:spcBef>
              <a:spcAft>
                <a:spcPct val="0"/>
              </a:spcAft>
              <a:defRPr/>
            </a:pPr>
            <a:fld id="{FDFA8CFE-92D0-4163-A2AD-B3D545A5DE48}" type="slidenum">
              <a:rPr lang="en-US" altLang="en-US">
                <a:solidFill>
                  <a:prstClr val="black"/>
                </a:solidFill>
                <a:cs typeface="Arial" panose="020B0604020202020204" pitchFamily="34" charset="0"/>
              </a:rPr>
              <a:pPr defTabSz="466618" fontAlgn="base">
                <a:spcBef>
                  <a:spcPct val="0"/>
                </a:spcBef>
                <a:spcAft>
                  <a:spcPct val="0"/>
                </a:spcAft>
                <a:defRPr/>
              </a:pPr>
              <a:t>1</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0260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B9DCD4-E804-4ADB-9654-F1CE127578B7}" type="slidenum">
              <a:rPr lang="en-US" smtClean="0"/>
              <a:t>14</a:t>
            </a:fld>
            <a:endParaRPr lang="en-US"/>
          </a:p>
        </p:txBody>
      </p:sp>
    </p:spTree>
    <p:extLst>
      <p:ext uri="{BB962C8B-B14F-4D97-AF65-F5344CB8AC3E}">
        <p14:creationId xmlns:p14="http://schemas.microsoft.com/office/powerpoint/2010/main" val="3118629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sp>
        <p:nvSpPr>
          <p:cNvPr id="3" name="TextBox 2"/>
          <p:cNvSpPr txBox="1"/>
          <p:nvPr userDrawn="1"/>
        </p:nvSpPr>
        <p:spPr>
          <a:xfrm>
            <a:off x="685800" y="83265"/>
            <a:ext cx="7772400" cy="954107"/>
          </a:xfrm>
          <a:prstGeom prst="rect">
            <a:avLst/>
          </a:prstGeom>
          <a:noFill/>
        </p:spPr>
        <p:txBody>
          <a:bodyPr>
            <a:spAutoFit/>
          </a:bodyPr>
          <a:lstStyle/>
          <a:p>
            <a:pPr algn="ctr" fontAlgn="auto">
              <a:spcBef>
                <a:spcPts val="0"/>
              </a:spcBef>
              <a:spcAft>
                <a:spcPts val="0"/>
              </a:spcAft>
              <a:defRPr/>
            </a:pPr>
            <a:r>
              <a:rPr lang="en-US" sz="2800" b="1">
                <a:solidFill>
                  <a:prstClr val="black"/>
                </a:solidFill>
                <a:latin typeface="Arial" pitchFamily="34" charset="0"/>
                <a:cs typeface="Arial" pitchFamily="34" charset="0"/>
              </a:rPr>
              <a:t>Welcome to the Cadet Command </a:t>
            </a:r>
          </a:p>
          <a:p>
            <a:pPr algn="ctr" fontAlgn="auto">
              <a:spcBef>
                <a:spcPts val="0"/>
              </a:spcBef>
              <a:spcAft>
                <a:spcPts val="0"/>
              </a:spcAft>
              <a:defRPr/>
            </a:pPr>
            <a:r>
              <a:rPr lang="en-US" sz="2800" b="1">
                <a:solidFill>
                  <a:prstClr val="black"/>
                </a:solidFill>
                <a:latin typeface="Arial" pitchFamily="34" charset="0"/>
                <a:cs typeface="Arial" pitchFamily="34" charset="0"/>
              </a:rPr>
              <a:t>Slide Template</a:t>
            </a:r>
          </a:p>
        </p:txBody>
      </p:sp>
      <p:sp>
        <p:nvSpPr>
          <p:cNvPr id="4" name="TextBox 3"/>
          <p:cNvSpPr txBox="1"/>
          <p:nvPr userDrawn="1"/>
        </p:nvSpPr>
        <p:spPr>
          <a:xfrm>
            <a:off x="4572000" y="1571686"/>
            <a:ext cx="4267200" cy="3021340"/>
          </a:xfrm>
          <a:prstGeom prst="rect">
            <a:avLst/>
          </a:prstGeom>
          <a:solidFill>
            <a:schemeClr val="bg2"/>
          </a:solidFill>
          <a:ln w="12700">
            <a:solidFill>
              <a:schemeClr val="tx1">
                <a:lumMod val="50000"/>
                <a:lumOff val="50000"/>
              </a:schemeClr>
            </a:solidFill>
          </a:ln>
        </p:spPr>
        <p:txBody>
          <a:bodyPr wrap="square">
            <a:spAutoFit/>
          </a:bodyPr>
          <a:lstStyle/>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To begin making your slide presentation, follow the arrow and:</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Notes:</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All fonts should be Arial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Templates automatically reduce overall size of text as more is added; do not go below font size 14 or fourth sub-bullet level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Do not change formatting (e.g. hanging indent, bullet types, etc.)</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Print in grayscale; only print in color if there is a chart on the page that has color coding</a:t>
            </a:r>
          </a:p>
        </p:txBody>
      </p:sp>
      <p:sp>
        <p:nvSpPr>
          <p:cNvPr id="17" name="Rectangle 16">
            <a:extLst>
              <a:ext uri="{FF2B5EF4-FFF2-40B4-BE49-F238E27FC236}">
                <a16:creationId xmlns:a16="http://schemas.microsoft.com/office/drawing/2014/main" id="{7BF07D06-2B9D-06DB-E9B4-46D5C7C50A63}"/>
              </a:ext>
            </a:extLst>
          </p:cNvPr>
          <p:cNvSpPr/>
          <p:nvPr userDrawn="1"/>
        </p:nvSpPr>
        <p:spPr>
          <a:xfrm>
            <a:off x="545903" y="2642301"/>
            <a:ext cx="648502" cy="59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 application&#10;&#10;Description automatically generated">
            <a:extLst>
              <a:ext uri="{FF2B5EF4-FFF2-40B4-BE49-F238E27FC236}">
                <a16:creationId xmlns:a16="http://schemas.microsoft.com/office/drawing/2014/main" id="{D133FD52-778E-F2E5-684A-4AE721786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411" y="1166647"/>
            <a:ext cx="4050805" cy="4653981"/>
          </a:xfrm>
          <a:prstGeom prst="rect">
            <a:avLst/>
          </a:prstGeom>
        </p:spPr>
      </p:pic>
    </p:spTree>
    <p:extLst>
      <p:ext uri="{BB962C8B-B14F-4D97-AF65-F5344CB8AC3E}">
        <p14:creationId xmlns:p14="http://schemas.microsoft.com/office/powerpoint/2010/main" val="353644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sp>
        <p:nvSpPr>
          <p:cNvPr id="3" name="TextBox 2"/>
          <p:cNvSpPr txBox="1"/>
          <p:nvPr userDrawn="1"/>
        </p:nvSpPr>
        <p:spPr>
          <a:xfrm>
            <a:off x="685800" y="83265"/>
            <a:ext cx="7772400" cy="954107"/>
          </a:xfrm>
          <a:prstGeom prst="rect">
            <a:avLst/>
          </a:prstGeom>
          <a:noFill/>
        </p:spPr>
        <p:txBody>
          <a:bodyPr>
            <a:spAutoFit/>
          </a:bodyPr>
          <a:lstStyle/>
          <a:p>
            <a:pPr algn="ctr" fontAlgn="auto">
              <a:spcBef>
                <a:spcPts val="0"/>
              </a:spcBef>
              <a:spcAft>
                <a:spcPts val="0"/>
              </a:spcAft>
              <a:defRPr/>
            </a:pPr>
            <a:r>
              <a:rPr lang="en-US" sz="2800" b="1">
                <a:solidFill>
                  <a:prstClr val="black"/>
                </a:solidFill>
                <a:latin typeface="Arial" pitchFamily="34" charset="0"/>
                <a:cs typeface="Arial" pitchFamily="34" charset="0"/>
              </a:rPr>
              <a:t>Welcome to the Cadet Command </a:t>
            </a:r>
          </a:p>
          <a:p>
            <a:pPr algn="ctr" fontAlgn="auto">
              <a:spcBef>
                <a:spcPts val="0"/>
              </a:spcBef>
              <a:spcAft>
                <a:spcPts val="0"/>
              </a:spcAft>
              <a:defRPr/>
            </a:pPr>
            <a:r>
              <a:rPr lang="en-US" sz="2800" b="1">
                <a:solidFill>
                  <a:prstClr val="black"/>
                </a:solidFill>
                <a:latin typeface="Arial" pitchFamily="34" charset="0"/>
                <a:cs typeface="Arial" pitchFamily="34" charset="0"/>
              </a:rPr>
              <a:t>Slide Template</a:t>
            </a:r>
          </a:p>
        </p:txBody>
      </p:sp>
      <p:sp>
        <p:nvSpPr>
          <p:cNvPr id="4" name="TextBox 3"/>
          <p:cNvSpPr txBox="1"/>
          <p:nvPr userDrawn="1"/>
        </p:nvSpPr>
        <p:spPr>
          <a:xfrm>
            <a:off x="4572000" y="1571686"/>
            <a:ext cx="4267200" cy="3021340"/>
          </a:xfrm>
          <a:prstGeom prst="rect">
            <a:avLst/>
          </a:prstGeom>
          <a:solidFill>
            <a:schemeClr val="bg2"/>
          </a:solidFill>
          <a:ln w="12700">
            <a:solidFill>
              <a:schemeClr val="tx1">
                <a:lumMod val="50000"/>
                <a:lumOff val="50000"/>
              </a:schemeClr>
            </a:solidFill>
          </a:ln>
        </p:spPr>
        <p:txBody>
          <a:bodyPr wrap="square">
            <a:spAutoFit/>
          </a:bodyPr>
          <a:lstStyle/>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To begin making your slide presentation, follow the arrow and:</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Notes:</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All fonts should be Arial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Templates automatically reduce overall size of text as more is added; do not go below font size 14 or fourth sub-bullet level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Do not change formatting (e.g. hanging indent, bullet types, etc.)</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Print in grayscale; only print in color if there is a chart on the page that has color coding</a:t>
            </a:r>
          </a:p>
        </p:txBody>
      </p:sp>
      <p:sp>
        <p:nvSpPr>
          <p:cNvPr id="17" name="Rectangle 16">
            <a:extLst>
              <a:ext uri="{FF2B5EF4-FFF2-40B4-BE49-F238E27FC236}">
                <a16:creationId xmlns:a16="http://schemas.microsoft.com/office/drawing/2014/main" id="{7BF07D06-2B9D-06DB-E9B4-46D5C7C50A63}"/>
              </a:ext>
            </a:extLst>
          </p:cNvPr>
          <p:cNvSpPr/>
          <p:nvPr userDrawn="1"/>
        </p:nvSpPr>
        <p:spPr>
          <a:xfrm>
            <a:off x="545903" y="2642301"/>
            <a:ext cx="648502" cy="59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60E8761-093A-A025-D518-4D655370771F}"/>
              </a:ext>
            </a:extLst>
          </p:cNvPr>
          <p:cNvSpPr/>
          <p:nvPr userDrawn="1"/>
        </p:nvSpPr>
        <p:spPr>
          <a:xfrm>
            <a:off x="3501632" y="4396635"/>
            <a:ext cx="864296" cy="75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1BDD9E-91A3-42FC-680F-00DD23EBE40D}"/>
              </a:ext>
            </a:extLst>
          </p:cNvPr>
          <p:cNvPicPr>
            <a:picLocks noChangeAspect="1"/>
          </p:cNvPicPr>
          <p:nvPr userDrawn="1"/>
        </p:nvPicPr>
        <p:blipFill>
          <a:blip r:embed="rId2"/>
          <a:stretch>
            <a:fillRect/>
          </a:stretch>
        </p:blipFill>
        <p:spPr>
          <a:xfrm>
            <a:off x="25747" y="1063010"/>
            <a:ext cx="4443217" cy="4731980"/>
          </a:xfrm>
          <a:prstGeom prst="rect">
            <a:avLst/>
          </a:prstGeom>
        </p:spPr>
      </p:pic>
    </p:spTree>
    <p:extLst>
      <p:ext uri="{BB962C8B-B14F-4D97-AF65-F5344CB8AC3E}">
        <p14:creationId xmlns:p14="http://schemas.microsoft.com/office/powerpoint/2010/main" val="353644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7"/>
            <a:ext cx="77724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302735"/>
            <a:ext cx="9144000" cy="523220"/>
          </a:xfrm>
          <a:prstGeom prst="rect">
            <a:avLst/>
          </a:prstGeom>
          <a:noFill/>
        </p:spPr>
        <p:txBody>
          <a:bodyPr wrap="square">
            <a:spAutoFit/>
          </a:bodyPr>
          <a:lstStyle/>
          <a:p>
            <a:pPr algn="ctr" fontAlgn="auto">
              <a:spcBef>
                <a:spcPts val="0"/>
              </a:spcBef>
              <a:spcAft>
                <a:spcPts val="0"/>
              </a:spcAft>
              <a:defRPr/>
            </a:pPr>
            <a:r>
              <a:rPr lang="en-US" sz="2800" b="1">
                <a:ln w="9525">
                  <a:noFill/>
                  <a:prstDash val="solid"/>
                </a:ln>
                <a:solidFill>
                  <a:prstClr val="black"/>
                </a:solidFill>
                <a:effectLst/>
                <a:latin typeface="Arial"/>
              </a:rPr>
              <a:t>Leadership Excellence</a:t>
            </a:r>
          </a:p>
        </p:txBody>
      </p:sp>
      <p:sp>
        <p:nvSpPr>
          <p:cNvPr id="14" name="Rectangle 24"/>
          <p:cNvSpPr>
            <a:spLocks noChangeArrowheads="1"/>
          </p:cNvSpPr>
          <p:nvPr userDrawn="1"/>
        </p:nvSpPr>
        <p:spPr bwMode="auto">
          <a:xfrm>
            <a:off x="0" y="6489613"/>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500">
              <a:solidFill>
                <a:srgbClr val="FFFFFF"/>
              </a:solidFill>
              <a:latin typeface="Arial" pitchFamily="34" charset="0"/>
            </a:endParaRPr>
          </a:p>
        </p:txBody>
      </p:sp>
      <p:sp>
        <p:nvSpPr>
          <p:cNvPr id="16" name="Rectangle 24"/>
          <p:cNvSpPr>
            <a:spLocks noChangeArrowheads="1"/>
          </p:cNvSpPr>
          <p:nvPr userDrawn="1"/>
        </p:nvSpPr>
        <p:spPr bwMode="auto">
          <a:xfrm rot="10800000">
            <a:off x="0" y="1036638"/>
            <a:ext cx="9144000" cy="128163"/>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2" name="Rectangle 1">
            <a:extLst>
              <a:ext uri="{FF2B5EF4-FFF2-40B4-BE49-F238E27FC236}">
                <a16:creationId xmlns:a16="http://schemas.microsoft.com/office/drawing/2014/main" id="{85DE4DA2-E565-71C3-E108-76C1DA8F64CF}"/>
              </a:ext>
            </a:extLst>
          </p:cNvPr>
          <p:cNvSpPr/>
          <p:nvPr userDrawn="1"/>
        </p:nvSpPr>
        <p:spPr>
          <a:xfrm>
            <a:off x="8358628" y="6564227"/>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sp>
        <p:nvSpPr>
          <p:cNvPr id="3" name="Rectangle 2">
            <a:extLst>
              <a:ext uri="{FF2B5EF4-FFF2-40B4-BE49-F238E27FC236}">
                <a16:creationId xmlns:a16="http://schemas.microsoft.com/office/drawing/2014/main" id="{566507A5-F283-16E7-BA11-A983CC7C787D}"/>
              </a:ext>
            </a:extLst>
          </p:cNvPr>
          <p:cNvSpPr/>
          <p:nvPr userDrawn="1"/>
        </p:nvSpPr>
        <p:spPr>
          <a:xfrm>
            <a:off x="8034401" y="1137353"/>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265011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43217"/>
            <a:ext cx="7619999" cy="523220"/>
          </a:xfrm>
        </p:spPr>
        <p:txBody>
          <a:bodyPr wrap="square">
            <a:spAutoFit/>
          </a:bodyPr>
          <a:lstStyle>
            <a:lvl1pPr>
              <a:spcBef>
                <a:spcPts val="450"/>
              </a:spcBef>
              <a:defRPr sz="2800" baseline="0"/>
            </a:lvl1pPr>
          </a:lstStyle>
          <a:p>
            <a:r>
              <a:rPr lang="en-US"/>
              <a:t>Arial 28 Bold</a:t>
            </a:r>
          </a:p>
        </p:txBody>
      </p:sp>
      <p:sp>
        <p:nvSpPr>
          <p:cNvPr id="3" name="Text Placeholder 2">
            <a:extLst>
              <a:ext uri="{FF2B5EF4-FFF2-40B4-BE49-F238E27FC236}">
                <a16:creationId xmlns:a16="http://schemas.microsoft.com/office/drawing/2014/main" id="{8F13E72A-990E-8B95-E1CE-FECD11BE8D0E}"/>
              </a:ext>
            </a:extLst>
          </p:cNvPr>
          <p:cNvSpPr>
            <a:spLocks noGrp="1"/>
          </p:cNvSpPr>
          <p:nvPr>
            <p:ph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Tree>
    <p:extLst>
      <p:ext uri="{BB962C8B-B14F-4D97-AF65-F5344CB8AC3E}">
        <p14:creationId xmlns:p14="http://schemas.microsoft.com/office/powerpoint/2010/main" val="4050185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243217"/>
            <a:ext cx="7696200" cy="523220"/>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300038" lvl="1" indent="-129779">
              <a:buFont typeface="Arial" pitchFamily="34" charset="0"/>
            </a:pPr>
            <a:r>
              <a:rPr lang="en-US"/>
              <a:t>Second level</a:t>
            </a:r>
          </a:p>
          <a:p>
            <a:pPr marL="431006" lvl="2" indent="-130969">
              <a:buFont typeface="Arial" pitchFamily="34" charset="0"/>
            </a:pPr>
            <a:r>
              <a:rPr lang="en-US"/>
              <a:t>Third level</a:t>
            </a:r>
          </a:p>
          <a:p>
            <a:pPr marL="554831" lvl="3" indent="-123825"/>
            <a:r>
              <a:rPr lang="en-US"/>
              <a:t>Fourth level</a:t>
            </a:r>
          </a:p>
        </p:txBody>
      </p:sp>
    </p:spTree>
    <p:extLst>
      <p:ext uri="{BB962C8B-B14F-4D97-AF65-F5344CB8AC3E}">
        <p14:creationId xmlns:p14="http://schemas.microsoft.com/office/powerpoint/2010/main" val="203543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4" name="Content Placeholder 3"/>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5" name="Text Placeholder 4"/>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14" name="Text Placeholder 2"/>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16" name="Text Placeholder 4"/>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396160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1859015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Bullet List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sp>
        <p:nvSpPr>
          <p:cNvPr id="11" name="Title 1"/>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6" name="Slide Number Placeholder 4">
            <a:extLst>
              <a:ext uri="{FF2B5EF4-FFF2-40B4-BE49-F238E27FC236}">
                <a16:creationId xmlns:a16="http://schemas.microsoft.com/office/drawing/2014/main" id="{B25B39C2-EE4A-A936-D264-D51FE6E23473}"/>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7C834982-28B4-DF24-00DF-65E56C5B93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14" name="Text Placeholder 2">
            <a:extLst>
              <a:ext uri="{FF2B5EF4-FFF2-40B4-BE49-F238E27FC236}">
                <a16:creationId xmlns:a16="http://schemas.microsoft.com/office/drawing/2014/main" id="{F17E7E00-2913-646D-6141-FF2943F8A48A}"/>
              </a:ext>
            </a:extLst>
          </p:cNvPr>
          <p:cNvSpPr>
            <a:spLocks noGrp="1"/>
          </p:cNvSpPr>
          <p:nvPr>
            <p:ph idx="1"/>
          </p:nvPr>
        </p:nvSpPr>
        <p:spPr bwMode="auto">
          <a:xfrm>
            <a:off x="136525" y="987987"/>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2" name="Rectangle 1">
            <a:extLst>
              <a:ext uri="{FF2B5EF4-FFF2-40B4-BE49-F238E27FC236}">
                <a16:creationId xmlns:a16="http://schemas.microsoft.com/office/drawing/2014/main" id="{DC2159F0-3379-06CF-5DC0-9AA0A616533D}"/>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sp>
        <p:nvSpPr>
          <p:cNvPr id="9" name="Rectangle 8">
            <a:extLst>
              <a:ext uri="{FF2B5EF4-FFF2-40B4-BE49-F238E27FC236}">
                <a16:creationId xmlns:a16="http://schemas.microsoft.com/office/drawing/2014/main" id="{AA60D31B-6547-72D6-0B72-6012D4D0FD41}"/>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405875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wo Content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sp>
        <p:nvSpPr>
          <p:cNvPr id="9" name="Slide Number Placeholder 4">
            <a:extLst>
              <a:ext uri="{FF2B5EF4-FFF2-40B4-BE49-F238E27FC236}">
                <a16:creationId xmlns:a16="http://schemas.microsoft.com/office/drawing/2014/main" id="{E48FE661-3857-D90B-21CB-83BE6BC54310}"/>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12" name="Picture 11" descr="Logo&#10;&#10;Description automatically generated">
            <a:extLst>
              <a:ext uri="{FF2B5EF4-FFF2-40B4-BE49-F238E27FC236}">
                <a16:creationId xmlns:a16="http://schemas.microsoft.com/office/drawing/2014/main" id="{D4713B56-073A-AC90-9D4F-74C0977C85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17" name="Content Placeholder 2">
            <a:extLst>
              <a:ext uri="{FF2B5EF4-FFF2-40B4-BE49-F238E27FC236}">
                <a16:creationId xmlns:a16="http://schemas.microsoft.com/office/drawing/2014/main" id="{5B91D1D6-7D71-E6A9-DFBE-2F71567A1545}"/>
              </a:ext>
            </a:extLst>
          </p:cNvPr>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18" name="Content Placeholder 2">
            <a:extLst>
              <a:ext uri="{FF2B5EF4-FFF2-40B4-BE49-F238E27FC236}">
                <a16:creationId xmlns:a16="http://schemas.microsoft.com/office/drawing/2014/main" id="{E5DACF88-5790-DAB8-60F0-0D7376ED28EF}"/>
              </a:ext>
            </a:extLst>
          </p:cNvPr>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300038" lvl="1" indent="-129779">
              <a:buFont typeface="Arial" pitchFamily="34" charset="0"/>
            </a:pPr>
            <a:r>
              <a:rPr lang="en-US"/>
              <a:t>Second level</a:t>
            </a:r>
          </a:p>
          <a:p>
            <a:pPr marL="431006" lvl="2" indent="-130969">
              <a:buFont typeface="Arial" pitchFamily="34" charset="0"/>
            </a:pPr>
            <a:r>
              <a:rPr lang="en-US"/>
              <a:t>Third level</a:t>
            </a:r>
          </a:p>
          <a:p>
            <a:pPr marL="554831" lvl="3" indent="-123825"/>
            <a:r>
              <a:rPr lang="en-US"/>
              <a:t>Fourth level</a:t>
            </a:r>
          </a:p>
        </p:txBody>
      </p:sp>
      <p:sp>
        <p:nvSpPr>
          <p:cNvPr id="19" name="Title 1">
            <a:extLst>
              <a:ext uri="{FF2B5EF4-FFF2-40B4-BE49-F238E27FC236}">
                <a16:creationId xmlns:a16="http://schemas.microsoft.com/office/drawing/2014/main" id="{9A7F327D-FCCF-BDC6-627A-8C0008331921}"/>
              </a:ext>
            </a:extLst>
          </p:cNvPr>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2" name="Rectangle 1">
            <a:extLst>
              <a:ext uri="{FF2B5EF4-FFF2-40B4-BE49-F238E27FC236}">
                <a16:creationId xmlns:a16="http://schemas.microsoft.com/office/drawing/2014/main" id="{10B5F931-6507-8D57-8642-7AE23B8C58E4}"/>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sp>
        <p:nvSpPr>
          <p:cNvPr id="4" name="Rectangle 3">
            <a:extLst>
              <a:ext uri="{FF2B5EF4-FFF2-40B4-BE49-F238E27FC236}">
                <a16:creationId xmlns:a16="http://schemas.microsoft.com/office/drawing/2014/main" id="{3598A2BE-FCB3-A0FA-C3DB-0715C7E7DFFD}"/>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340865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ad Chart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C892F906-456E-F894-A58A-B3D577860FFD}"/>
              </a:ext>
            </a:extLst>
          </p:cNvPr>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B7E16C-1616-DBAB-3FA0-E82D681AB682}"/>
              </a:ext>
            </a:extLst>
          </p:cNvPr>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4">
            <a:extLst>
              <a:ext uri="{FF2B5EF4-FFF2-40B4-BE49-F238E27FC236}">
                <a16:creationId xmlns:a16="http://schemas.microsoft.com/office/drawing/2014/main" id="{A9E35C2C-A730-23D7-47C5-C9AF8A2ED11B}"/>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9" name="Picture 8" descr="Logo&#10;&#10;Description automatically generated">
            <a:extLst>
              <a:ext uri="{FF2B5EF4-FFF2-40B4-BE49-F238E27FC236}">
                <a16:creationId xmlns:a16="http://schemas.microsoft.com/office/drawing/2014/main" id="{03EAD0E6-B8DB-431B-A830-13513DAC1B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25" name="Text Placeholder 2">
            <a:extLst>
              <a:ext uri="{FF2B5EF4-FFF2-40B4-BE49-F238E27FC236}">
                <a16:creationId xmlns:a16="http://schemas.microsoft.com/office/drawing/2014/main" id="{F9EBCDA5-E2B8-CD7E-20F7-BD9506D687E6}"/>
              </a:ext>
            </a:extLst>
          </p:cNvPr>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27" name="Text Placeholder 4">
            <a:extLst>
              <a:ext uri="{FF2B5EF4-FFF2-40B4-BE49-F238E27FC236}">
                <a16:creationId xmlns:a16="http://schemas.microsoft.com/office/drawing/2014/main" id="{D305C78B-D416-7822-BF13-BEFB538BFC78}"/>
              </a:ext>
            </a:extLst>
          </p:cNvPr>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Text Placeholder 2">
            <a:extLst>
              <a:ext uri="{FF2B5EF4-FFF2-40B4-BE49-F238E27FC236}">
                <a16:creationId xmlns:a16="http://schemas.microsoft.com/office/drawing/2014/main" id="{25C22008-64E8-B5BA-D3F2-938002A75F63}"/>
              </a:ext>
            </a:extLst>
          </p:cNvPr>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Text Placeholder 4">
            <a:extLst>
              <a:ext uri="{FF2B5EF4-FFF2-40B4-BE49-F238E27FC236}">
                <a16:creationId xmlns:a16="http://schemas.microsoft.com/office/drawing/2014/main" id="{485BBB09-399A-B069-DF30-2373ED4CA0E9}"/>
              </a:ext>
            </a:extLst>
          </p:cNvPr>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3" name="Title 1">
            <a:extLst>
              <a:ext uri="{FF2B5EF4-FFF2-40B4-BE49-F238E27FC236}">
                <a16:creationId xmlns:a16="http://schemas.microsoft.com/office/drawing/2014/main" id="{6A3CB20F-5211-35C6-2CCE-CFCA2458297A}"/>
              </a:ext>
            </a:extLst>
          </p:cNvPr>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35" name="Content Placeholder 3">
            <a:extLst>
              <a:ext uri="{FF2B5EF4-FFF2-40B4-BE49-F238E27FC236}">
                <a16:creationId xmlns:a16="http://schemas.microsoft.com/office/drawing/2014/main" id="{5DD39071-576B-46CD-EA40-4938FD094820}"/>
              </a:ext>
            </a:extLst>
          </p:cNvPr>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36" name="Content Placeholder 5">
            <a:extLst>
              <a:ext uri="{FF2B5EF4-FFF2-40B4-BE49-F238E27FC236}">
                <a16:creationId xmlns:a16="http://schemas.microsoft.com/office/drawing/2014/main" id="{534AB5CD-E18E-9F44-7BF5-2A15EC072E37}"/>
              </a:ext>
            </a:extLst>
          </p:cNvPr>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37" name="Content Placeholder 3">
            <a:extLst>
              <a:ext uri="{FF2B5EF4-FFF2-40B4-BE49-F238E27FC236}">
                <a16:creationId xmlns:a16="http://schemas.microsoft.com/office/drawing/2014/main" id="{BB49671A-85B0-8610-70E7-F062DB5CA764}"/>
              </a:ext>
            </a:extLst>
          </p:cNvPr>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38" name="Content Placeholder 5">
            <a:extLst>
              <a:ext uri="{FF2B5EF4-FFF2-40B4-BE49-F238E27FC236}">
                <a16:creationId xmlns:a16="http://schemas.microsoft.com/office/drawing/2014/main" id="{A5B84C47-1E83-3805-259C-B20F50CE3AEC}"/>
              </a:ext>
            </a:extLst>
          </p:cNvPr>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2" name="Rectangle 1">
            <a:extLst>
              <a:ext uri="{FF2B5EF4-FFF2-40B4-BE49-F238E27FC236}">
                <a16:creationId xmlns:a16="http://schemas.microsoft.com/office/drawing/2014/main" id="{CBF29BC6-37A4-0CDA-2696-110C29238195}"/>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sp>
        <p:nvSpPr>
          <p:cNvPr id="4" name="Rectangle 3">
            <a:extLst>
              <a:ext uri="{FF2B5EF4-FFF2-40B4-BE49-F238E27FC236}">
                <a16:creationId xmlns:a16="http://schemas.microsoft.com/office/drawing/2014/main" id="{AB949F86-BE86-8D79-535F-50D82B9A370E}"/>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12278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harts and Graphs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sp>
        <p:nvSpPr>
          <p:cNvPr id="6" name="Slide Number Placeholder 4">
            <a:extLst>
              <a:ext uri="{FF2B5EF4-FFF2-40B4-BE49-F238E27FC236}">
                <a16:creationId xmlns:a16="http://schemas.microsoft.com/office/drawing/2014/main" id="{1028EBF1-3E58-9656-8413-5AC6D7EF733C}"/>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7" name="Picture 6" descr="Logo&#10;&#10;Description automatically generated">
            <a:extLst>
              <a:ext uri="{FF2B5EF4-FFF2-40B4-BE49-F238E27FC236}">
                <a16:creationId xmlns:a16="http://schemas.microsoft.com/office/drawing/2014/main" id="{E608FF1D-2A9F-5AC3-C08B-1BC6D9791F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13" name="Title 1">
            <a:extLst>
              <a:ext uri="{FF2B5EF4-FFF2-40B4-BE49-F238E27FC236}">
                <a16:creationId xmlns:a16="http://schemas.microsoft.com/office/drawing/2014/main" id="{8E8F8EB4-BD95-D64A-9A2C-F12C47F9B244}"/>
              </a:ext>
            </a:extLst>
          </p:cNvPr>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8" name="Rectangle 7">
            <a:extLst>
              <a:ext uri="{FF2B5EF4-FFF2-40B4-BE49-F238E27FC236}">
                <a16:creationId xmlns:a16="http://schemas.microsoft.com/office/drawing/2014/main" id="{79121463-7E7B-FF0F-6553-C9A40E7BD58F}"/>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sp>
        <p:nvSpPr>
          <p:cNvPr id="9" name="Rectangle 8">
            <a:extLst>
              <a:ext uri="{FF2B5EF4-FFF2-40B4-BE49-F238E27FC236}">
                <a16:creationId xmlns:a16="http://schemas.microsoft.com/office/drawing/2014/main" id="{CE2E045E-6BF0-EF2D-0ACC-7CFBAB59F0C9}"/>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53307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7"/>
            <a:ext cx="77724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165427"/>
            <a:ext cx="9144000" cy="892552"/>
          </a:xfrm>
          <a:prstGeom prst="rect">
            <a:avLst/>
          </a:prstGeom>
          <a:noFill/>
        </p:spPr>
        <p:txBody>
          <a:bodyPr wrap="square">
            <a:spAutoFit/>
          </a:bodyPr>
          <a:lstStyle/>
          <a:p>
            <a:pPr algn="ctr" fontAlgn="auto">
              <a:spcBef>
                <a:spcPts val="0"/>
              </a:spcBef>
              <a:spcAft>
                <a:spcPts val="0"/>
              </a:spcAft>
              <a:defRPr/>
            </a:pPr>
            <a:r>
              <a:rPr lang="en-US" sz="2800" b="1">
                <a:ln w="9525">
                  <a:noFill/>
                  <a:prstDash val="solid"/>
                </a:ln>
                <a:solidFill>
                  <a:prstClr val="black"/>
                </a:solidFill>
                <a:effectLst/>
                <a:latin typeface="Arial"/>
              </a:rPr>
              <a:t>Leadership Excellence</a:t>
            </a:r>
          </a:p>
          <a:p>
            <a:pPr algn="ctr" fontAlgn="auto">
              <a:spcBef>
                <a:spcPts val="0"/>
              </a:spcBef>
              <a:spcAft>
                <a:spcPts val="0"/>
              </a:spcAft>
              <a:defRPr/>
            </a:pPr>
            <a:r>
              <a:rPr lang="en-US" sz="2400" b="1" i="1">
                <a:ln w="12700">
                  <a:noFill/>
                  <a:prstDash val="solid"/>
                </a:ln>
                <a:solidFill>
                  <a:prstClr val="black"/>
                </a:solidFill>
                <a:effectLst/>
                <a:latin typeface="Arial"/>
              </a:rPr>
              <a:t>Be All You Can Be</a:t>
            </a:r>
          </a:p>
        </p:txBody>
      </p:sp>
      <p:sp>
        <p:nvSpPr>
          <p:cNvPr id="13" name="TextBox 12"/>
          <p:cNvSpPr txBox="1"/>
          <p:nvPr userDrawn="1"/>
        </p:nvSpPr>
        <p:spPr>
          <a:xfrm>
            <a:off x="-1" y="6258580"/>
            <a:ext cx="9144000" cy="415498"/>
          </a:xfrm>
          <a:prstGeom prst="rect">
            <a:avLst/>
          </a:prstGeom>
          <a:noFill/>
        </p:spPr>
        <p:txBody>
          <a:bodyPr wrap="square">
            <a:spAutoFit/>
          </a:bodyPr>
          <a:lstStyle/>
          <a:p>
            <a:pPr algn="ctr" fontAlgn="auto">
              <a:spcBef>
                <a:spcPts val="0"/>
              </a:spcBef>
              <a:spcAft>
                <a:spcPts val="0"/>
              </a:spcAft>
              <a:defRPr/>
            </a:pPr>
            <a:r>
              <a:rPr lang="en-US" sz="2100" i="1">
                <a:ln w="9525">
                  <a:noFill/>
                  <a:prstDash val="solid"/>
                </a:ln>
                <a:solidFill>
                  <a:prstClr val="black"/>
                </a:solidFill>
                <a:effectLst>
                  <a:outerShdw blurRad="38100" dist="38100" dir="2700000" algn="tl">
                    <a:srgbClr val="000000">
                      <a:alpha val="43137"/>
                    </a:srgbClr>
                  </a:outerShdw>
                </a:effectLst>
                <a:latin typeface="Arial"/>
              </a:rPr>
              <a:t>One ROTC</a:t>
            </a:r>
            <a:endParaRPr lang="en-US" sz="1800" i="1">
              <a:ln w="9525">
                <a:noFill/>
                <a:prstDash val="solid"/>
              </a:ln>
              <a:solidFill>
                <a:prstClr val="black"/>
              </a:solidFill>
              <a:effectLst>
                <a:outerShdw blurRad="38100" dist="38100" dir="2700000" algn="tl">
                  <a:srgbClr val="000000">
                    <a:alpha val="43137"/>
                  </a:srgbClr>
                </a:outerShdw>
              </a:effectLst>
              <a:latin typeface="Arial"/>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500">
              <a:solidFill>
                <a:srgbClr val="FFFFFF"/>
              </a:solidFill>
              <a:latin typeface="Arial" pitchFamily="34" charset="0"/>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Tree>
    <p:extLst>
      <p:ext uri="{BB962C8B-B14F-4D97-AF65-F5344CB8AC3E}">
        <p14:creationId xmlns:p14="http://schemas.microsoft.com/office/powerpoint/2010/main" val="265011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4" y="2057402"/>
            <a:ext cx="1965325" cy="2720975"/>
          </a:xfrm>
          <a:prstGeom prst="rect">
            <a:avLst/>
          </a:prstGeom>
          <a:noFill/>
          <a:ln w="9525">
            <a:noFill/>
            <a:miter lim="800000"/>
            <a:headEnd/>
            <a:tailEnd/>
          </a:ln>
        </p:spPr>
      </p:pic>
      <p:sp>
        <p:nvSpPr>
          <p:cNvPr id="9" name="TextBox 8"/>
          <p:cNvSpPr txBox="1"/>
          <p:nvPr userDrawn="1"/>
        </p:nvSpPr>
        <p:spPr>
          <a:xfrm>
            <a:off x="914399" y="1268713"/>
            <a:ext cx="7315200" cy="584775"/>
          </a:xfrm>
          <a:prstGeom prst="rect">
            <a:avLst/>
          </a:prstGeom>
          <a:noFill/>
        </p:spPr>
        <p:txBody>
          <a:bodyPr>
            <a:spAutoFit/>
          </a:bodyPr>
          <a:lstStyle/>
          <a:p>
            <a:pPr algn="ctr" fontAlgn="auto">
              <a:spcBef>
                <a:spcPts val="0"/>
              </a:spcBef>
              <a:spcAft>
                <a:spcPts val="0"/>
              </a:spcAft>
              <a:defRPr/>
            </a:pPr>
            <a:r>
              <a:rPr lang="en-US" sz="3200" b="1">
                <a:solidFill>
                  <a:prstClr val="black"/>
                </a:solidFill>
                <a:latin typeface="Arial"/>
              </a:rPr>
              <a:t>US Army Cadet Command</a:t>
            </a:r>
          </a:p>
        </p:txBody>
      </p:sp>
      <p:sp>
        <p:nvSpPr>
          <p:cNvPr id="13" name="TextBox 12"/>
          <p:cNvSpPr txBox="1"/>
          <p:nvPr userDrawn="1"/>
        </p:nvSpPr>
        <p:spPr>
          <a:xfrm>
            <a:off x="914399" y="5136717"/>
            <a:ext cx="7315200" cy="584775"/>
          </a:xfrm>
          <a:prstGeom prst="rect">
            <a:avLst/>
          </a:prstGeom>
          <a:noFill/>
        </p:spPr>
        <p:txBody>
          <a:bodyPr>
            <a:spAutoFit/>
          </a:bodyPr>
          <a:lstStyle/>
          <a:p>
            <a:pPr algn="ctr" fontAlgn="auto">
              <a:spcBef>
                <a:spcPts val="0"/>
              </a:spcBef>
              <a:spcAft>
                <a:spcPts val="0"/>
              </a:spcAft>
              <a:defRPr/>
            </a:pPr>
            <a:r>
              <a:rPr lang="en-US" sz="3200" b="1">
                <a:solidFill>
                  <a:prstClr val="black"/>
                </a:solidFill>
                <a:latin typeface="Arial"/>
              </a:rPr>
              <a:t>Leadership Excellence</a:t>
            </a:r>
          </a:p>
        </p:txBody>
      </p:sp>
      <p:sp>
        <p:nvSpPr>
          <p:cNvPr id="2" name="Rectangle 1">
            <a:extLst>
              <a:ext uri="{FF2B5EF4-FFF2-40B4-BE49-F238E27FC236}">
                <a16:creationId xmlns:a16="http://schemas.microsoft.com/office/drawing/2014/main" id="{E8B065DB-EB28-9349-3D59-8A5997AC7A4D}"/>
              </a:ext>
            </a:extLst>
          </p:cNvPr>
          <p:cNvSpPr/>
          <p:nvPr userDrawn="1"/>
        </p:nvSpPr>
        <p:spPr>
          <a:xfrm>
            <a:off x="7858344" y="6169968"/>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sp>
        <p:nvSpPr>
          <p:cNvPr id="3" name="Rectangle 2">
            <a:extLst>
              <a:ext uri="{FF2B5EF4-FFF2-40B4-BE49-F238E27FC236}">
                <a16:creationId xmlns:a16="http://schemas.microsoft.com/office/drawing/2014/main" id="{BC6C7935-4440-8A2D-235A-E58AF5512EAF}"/>
              </a:ext>
            </a:extLst>
          </p:cNvPr>
          <p:cNvSpPr/>
          <p:nvPr userDrawn="1"/>
        </p:nvSpPr>
        <p:spPr>
          <a:xfrm>
            <a:off x="7501002" y="533400"/>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37516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43217"/>
            <a:ext cx="7619999" cy="523220"/>
          </a:xfrm>
        </p:spPr>
        <p:txBody>
          <a:bodyPr wrap="square">
            <a:spAutoFit/>
          </a:bodyPr>
          <a:lstStyle>
            <a:lvl1pPr>
              <a:spcBef>
                <a:spcPts val="450"/>
              </a:spcBef>
              <a:defRPr sz="2800" baseline="0"/>
            </a:lvl1pPr>
          </a:lstStyle>
          <a:p>
            <a:r>
              <a:rPr lang="en-US"/>
              <a:t>Arial 28 Bold</a:t>
            </a:r>
          </a:p>
        </p:txBody>
      </p:sp>
      <p:sp>
        <p:nvSpPr>
          <p:cNvPr id="3" name="Text Placeholder 2">
            <a:extLst>
              <a:ext uri="{FF2B5EF4-FFF2-40B4-BE49-F238E27FC236}">
                <a16:creationId xmlns:a16="http://schemas.microsoft.com/office/drawing/2014/main" id="{8F13E72A-990E-8B95-E1CE-FECD11BE8D0E}"/>
              </a:ext>
            </a:extLst>
          </p:cNvPr>
          <p:cNvSpPr>
            <a:spLocks noGrp="1"/>
          </p:cNvSpPr>
          <p:nvPr>
            <p:ph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18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243217"/>
            <a:ext cx="7696200" cy="523220"/>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170260" lvl="1" indent="-170260"/>
            <a:r>
              <a:rPr lang="en-US"/>
              <a:t>Second level</a:t>
            </a:r>
          </a:p>
          <a:p>
            <a:pPr marL="170260" lvl="2" indent="-170260"/>
            <a:r>
              <a:rPr lang="en-US"/>
              <a:t>Third level</a:t>
            </a:r>
          </a:p>
          <a:p>
            <a:pPr marL="170260" lvl="3" indent="-170260"/>
            <a:r>
              <a:rPr lang="en-US"/>
              <a:t>Fourth level</a:t>
            </a:r>
          </a:p>
        </p:txBody>
      </p:sp>
    </p:spTree>
    <p:extLst>
      <p:ext uri="{BB962C8B-B14F-4D97-AF65-F5344CB8AC3E}">
        <p14:creationId xmlns:p14="http://schemas.microsoft.com/office/powerpoint/2010/main" val="203543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4" name="Content Placeholder 3"/>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5" name="Text Placeholder 4"/>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4" name="Text Placeholder 2"/>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6" name="Text Placeholder 4"/>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396160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185901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4" y="2057402"/>
            <a:ext cx="1965325" cy="2720975"/>
          </a:xfrm>
          <a:prstGeom prst="rect">
            <a:avLst/>
          </a:prstGeom>
          <a:noFill/>
          <a:ln w="9525">
            <a:noFill/>
            <a:miter lim="800000"/>
            <a:headEnd/>
            <a:tailEnd/>
          </a:ln>
        </p:spPr>
      </p:pic>
      <p:sp>
        <p:nvSpPr>
          <p:cNvPr id="9" name="TextBox 8"/>
          <p:cNvSpPr txBox="1"/>
          <p:nvPr userDrawn="1"/>
        </p:nvSpPr>
        <p:spPr>
          <a:xfrm>
            <a:off x="914400" y="751583"/>
            <a:ext cx="7315200" cy="830997"/>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a:rPr>
              <a:t>US Army Cadet Command</a:t>
            </a:r>
          </a:p>
          <a:p>
            <a:pPr algn="ctr" fontAlgn="auto">
              <a:spcBef>
                <a:spcPts val="0"/>
              </a:spcBef>
              <a:spcAft>
                <a:spcPts val="0"/>
              </a:spcAft>
              <a:defRPr/>
            </a:pPr>
            <a:r>
              <a:rPr lang="en-US" sz="2400" b="1" i="1">
                <a:solidFill>
                  <a:prstClr val="black"/>
                </a:solidFill>
                <a:latin typeface="Arial"/>
              </a:rPr>
              <a:t>Be All You Can Be</a:t>
            </a:r>
          </a:p>
        </p:txBody>
      </p:sp>
      <p:sp>
        <p:nvSpPr>
          <p:cNvPr id="13" name="TextBox 12"/>
          <p:cNvSpPr txBox="1"/>
          <p:nvPr userDrawn="1"/>
        </p:nvSpPr>
        <p:spPr>
          <a:xfrm>
            <a:off x="1066800" y="5105401"/>
            <a:ext cx="7315200" cy="830997"/>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a:rPr>
              <a:t>Leadership Excellence</a:t>
            </a:r>
          </a:p>
          <a:p>
            <a:pPr algn="ctr" fontAlgn="auto">
              <a:spcBef>
                <a:spcPts val="0"/>
              </a:spcBef>
              <a:spcAft>
                <a:spcPts val="0"/>
              </a:spcAft>
              <a:defRPr/>
            </a:pPr>
            <a:r>
              <a:rPr lang="en-US" sz="2400" b="1" i="1">
                <a:solidFill>
                  <a:prstClr val="black"/>
                </a:solidFill>
                <a:latin typeface="Arial"/>
              </a:rPr>
              <a:t>One ROTC</a:t>
            </a:r>
          </a:p>
        </p:txBody>
      </p:sp>
    </p:spTree>
    <p:extLst>
      <p:ext uri="{BB962C8B-B14F-4D97-AF65-F5344CB8AC3E}">
        <p14:creationId xmlns:p14="http://schemas.microsoft.com/office/powerpoint/2010/main" val="37516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50911"/>
            <a:ext cx="7619999" cy="507831"/>
          </a:xfrm>
        </p:spPr>
        <p:txBody>
          <a:bodyPr wrap="square">
            <a:spAutoFit/>
          </a:bodyPr>
          <a:lstStyle>
            <a:lvl1pPr>
              <a:spcBef>
                <a:spcPts val="450"/>
              </a:spcBef>
              <a:defRPr sz="2700"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370798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201179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1"/>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28 Bold</a:t>
            </a:r>
          </a:p>
        </p:txBody>
      </p:sp>
      <p:sp>
        <p:nvSpPr>
          <p:cNvPr id="1027" name="Text Placeholder 2"/>
          <p:cNvSpPr>
            <a:spLocks noGrp="1"/>
          </p:cNvSpPr>
          <p:nvPr>
            <p:ph type="body"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9" name="Rectangle 8"/>
          <p:cNvSpPr/>
          <p:nvPr/>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pic>
        <p:nvPicPr>
          <p:cNvPr id="10" name="Picture 2" descr="http://www.tioh.hqda.pentagon.mil/ImageProxy.ashx?n=1&amp;t=original&amp;id=5161"/>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1" name="Rectangle 10"/>
          <p:cNvSpPr/>
          <p:nvPr/>
        </p:nvSpPr>
        <p:spPr>
          <a:xfrm>
            <a:off x="8019340" y="1018402"/>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
        <p:nvSpPr>
          <p:cNvPr id="3" name="Slide Number Placeholder 4">
            <a:extLst>
              <a:ext uri="{FF2B5EF4-FFF2-40B4-BE49-F238E27FC236}">
                <a16:creationId xmlns:a16="http://schemas.microsoft.com/office/drawing/2014/main" id="{92210DDA-AA1B-83B1-EC2E-1CE60485CB01}"/>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A111D39D-E18D-AF47-DCD0-B4CA229D1B1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Tree>
    <p:extLst>
      <p:ext uri="{BB962C8B-B14F-4D97-AF65-F5344CB8AC3E}">
        <p14:creationId xmlns:p14="http://schemas.microsoft.com/office/powerpoint/2010/main" val="18068694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3" r:id="rId4"/>
    <p:sldLayoutId id="2147483700" r:id="rId5"/>
    <p:sldLayoutId id="2147483710" r:id="rId6"/>
    <p:sldLayoutId id="2147483706" r:id="rId7"/>
    <p:sldLayoutId id="2147483717" r:id="rId8"/>
    <p:sldLayoutId id="2147483719" r:id="rId9"/>
  </p:sldLayoutIdLst>
  <p:hf hdr="0" ftr="0" dt="0"/>
  <p:txStyles>
    <p:titleStyle>
      <a:lvl1pPr algn="ctr" rtl="0" eaLnBrk="1" fontAlgn="base" hangingPunct="1">
        <a:spcBef>
          <a:spcPct val="0"/>
        </a:spcBef>
        <a:spcAft>
          <a:spcPct val="0"/>
        </a:spcAft>
        <a:defRPr sz="28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1"/>
          </a:solidFill>
          <a:latin typeface="Arial" charset="0"/>
          <a:cs typeface="Arial" charset="0"/>
        </a:defRPr>
      </a:lvl2pPr>
      <a:lvl3pPr algn="ctr" rtl="0" eaLnBrk="1" fontAlgn="base" hangingPunct="1">
        <a:spcBef>
          <a:spcPct val="0"/>
        </a:spcBef>
        <a:spcAft>
          <a:spcPct val="0"/>
        </a:spcAft>
        <a:defRPr sz="3000" b="1">
          <a:solidFill>
            <a:schemeClr val="tx1"/>
          </a:solidFill>
          <a:latin typeface="Arial" charset="0"/>
          <a:cs typeface="Arial" charset="0"/>
        </a:defRPr>
      </a:lvl3pPr>
      <a:lvl4pPr algn="ctr" rtl="0" eaLnBrk="1" fontAlgn="base" hangingPunct="1">
        <a:spcBef>
          <a:spcPct val="0"/>
        </a:spcBef>
        <a:spcAft>
          <a:spcPct val="0"/>
        </a:spcAft>
        <a:defRPr sz="3000" b="1">
          <a:solidFill>
            <a:schemeClr val="tx1"/>
          </a:solidFill>
          <a:latin typeface="Arial" charset="0"/>
          <a:cs typeface="Arial" charset="0"/>
        </a:defRPr>
      </a:lvl4pPr>
      <a:lvl5pPr algn="ctr" rtl="0" eaLnBrk="1" fontAlgn="base" hangingPunct="1">
        <a:spcBef>
          <a:spcPct val="0"/>
        </a:spcBef>
        <a:spcAft>
          <a:spcPct val="0"/>
        </a:spcAft>
        <a:defRPr sz="3000" b="1">
          <a:solidFill>
            <a:schemeClr val="tx1"/>
          </a:solidFill>
          <a:latin typeface="Arial" charset="0"/>
          <a:cs typeface="Arial" charset="0"/>
        </a:defRPr>
      </a:lvl5pPr>
      <a:lvl6pPr marL="342900" algn="ctr" rtl="0" eaLnBrk="1" fontAlgn="base" hangingPunct="1">
        <a:spcBef>
          <a:spcPct val="0"/>
        </a:spcBef>
        <a:spcAft>
          <a:spcPct val="0"/>
        </a:spcAft>
        <a:defRPr sz="3000" b="1">
          <a:solidFill>
            <a:schemeClr val="tx1"/>
          </a:solidFill>
          <a:latin typeface="Arial" charset="0"/>
          <a:cs typeface="Arial" charset="0"/>
        </a:defRPr>
      </a:lvl6pPr>
      <a:lvl7pPr marL="685800" algn="ctr" rtl="0" eaLnBrk="1" fontAlgn="base" hangingPunct="1">
        <a:spcBef>
          <a:spcPct val="0"/>
        </a:spcBef>
        <a:spcAft>
          <a:spcPct val="0"/>
        </a:spcAft>
        <a:defRPr sz="3000" b="1">
          <a:solidFill>
            <a:schemeClr val="tx1"/>
          </a:solidFill>
          <a:latin typeface="Arial" charset="0"/>
          <a:cs typeface="Arial" charset="0"/>
        </a:defRPr>
      </a:lvl7pPr>
      <a:lvl8pPr marL="1028700" algn="ctr" rtl="0" eaLnBrk="1" fontAlgn="base" hangingPunct="1">
        <a:spcBef>
          <a:spcPct val="0"/>
        </a:spcBef>
        <a:spcAft>
          <a:spcPct val="0"/>
        </a:spcAft>
        <a:defRPr sz="3000" b="1">
          <a:solidFill>
            <a:schemeClr val="tx1"/>
          </a:solidFill>
          <a:latin typeface="Arial" charset="0"/>
          <a:cs typeface="Arial" charset="0"/>
        </a:defRPr>
      </a:lvl8pPr>
      <a:lvl9pPr marL="1371600"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1"/>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28 Bold</a:t>
            </a:r>
          </a:p>
        </p:txBody>
      </p:sp>
      <p:sp>
        <p:nvSpPr>
          <p:cNvPr id="1027" name="Text Placeholder 2"/>
          <p:cNvSpPr>
            <a:spLocks noGrp="1"/>
          </p:cNvSpPr>
          <p:nvPr>
            <p:ph type="body"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9" name="Rectangle 8"/>
          <p:cNvSpPr/>
          <p:nvPr/>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a:ln w="0">
                  <a:solidFill>
                    <a:srgbClr val="FFC000"/>
                  </a:solidFill>
                </a:ln>
                <a:solidFill>
                  <a:prstClr val="black"/>
                </a:solidFill>
                <a:latin typeface="G.I. 400" pitchFamily="2" charset="0"/>
              </a:rPr>
              <a:t>One ROTC</a:t>
            </a:r>
          </a:p>
        </p:txBody>
      </p:sp>
      <p:pic>
        <p:nvPicPr>
          <p:cNvPr id="10" name="Picture 2" descr="http://www.tioh.hqda.pentagon.mil/ImageProxy.ashx?n=1&amp;t=original&amp;id=5161"/>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1" name="Rectangle 10"/>
          <p:cNvSpPr/>
          <p:nvPr/>
        </p:nvSpPr>
        <p:spPr>
          <a:xfrm>
            <a:off x="8019340" y="1018402"/>
            <a:ext cx="1109598" cy="230832"/>
          </a:xfrm>
          <a:prstGeom prst="rect">
            <a:avLst/>
          </a:prstGeom>
        </p:spPr>
        <p:txBody>
          <a:bodyPr wrap="none">
            <a:spAutoFit/>
          </a:bodyPr>
          <a:lstStyle/>
          <a:p>
            <a:pPr algn="r" fontAlgn="auto">
              <a:spcBef>
                <a:spcPts val="0"/>
              </a:spcBef>
              <a:spcAft>
                <a:spcPts val="0"/>
              </a:spcAft>
              <a:defRPr/>
            </a:pPr>
            <a:r>
              <a:rPr lang="en-US" sz="900" i="1">
                <a:ln w="3175">
                  <a:solidFill>
                    <a:srgbClr val="FFCC00"/>
                  </a:solidFill>
                </a:ln>
                <a:solidFill>
                  <a:prstClr val="black"/>
                </a:solidFill>
                <a:latin typeface="G.I. 400" pitchFamily="2" charset="0"/>
              </a:rPr>
              <a:t>Be All You Can Be</a:t>
            </a:r>
          </a:p>
        </p:txBody>
      </p:sp>
      <p:sp>
        <p:nvSpPr>
          <p:cNvPr id="3" name="Slide Number Placeholder 4">
            <a:extLst>
              <a:ext uri="{FF2B5EF4-FFF2-40B4-BE49-F238E27FC236}">
                <a16:creationId xmlns:a16="http://schemas.microsoft.com/office/drawing/2014/main" id="{92210DDA-AA1B-83B1-EC2E-1CE60485CB01}"/>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A111D39D-E18D-AF47-DCD0-B4CA229D1B1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Tree>
    <p:extLst>
      <p:ext uri="{BB962C8B-B14F-4D97-AF65-F5344CB8AC3E}">
        <p14:creationId xmlns:p14="http://schemas.microsoft.com/office/powerpoint/2010/main" val="18068694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11" r:id="rId7"/>
    <p:sldLayoutId id="2147483712" r:id="rId8"/>
    <p:sldLayoutId id="2147483713" r:id="rId9"/>
    <p:sldLayoutId id="2147483714" r:id="rId10"/>
    <p:sldLayoutId id="2147483731" r:id="rId11"/>
  </p:sldLayoutIdLst>
  <p:hf hdr="0" ftr="0" dt="0"/>
  <p:txStyles>
    <p:titleStyle>
      <a:lvl1pPr algn="ctr" rtl="0" eaLnBrk="1" fontAlgn="base" hangingPunct="1">
        <a:spcBef>
          <a:spcPct val="0"/>
        </a:spcBef>
        <a:spcAft>
          <a:spcPct val="0"/>
        </a:spcAft>
        <a:defRPr sz="28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1"/>
          </a:solidFill>
          <a:latin typeface="Arial" charset="0"/>
          <a:cs typeface="Arial" charset="0"/>
        </a:defRPr>
      </a:lvl2pPr>
      <a:lvl3pPr algn="ctr" rtl="0" eaLnBrk="1" fontAlgn="base" hangingPunct="1">
        <a:spcBef>
          <a:spcPct val="0"/>
        </a:spcBef>
        <a:spcAft>
          <a:spcPct val="0"/>
        </a:spcAft>
        <a:defRPr sz="3000" b="1">
          <a:solidFill>
            <a:schemeClr val="tx1"/>
          </a:solidFill>
          <a:latin typeface="Arial" charset="0"/>
          <a:cs typeface="Arial" charset="0"/>
        </a:defRPr>
      </a:lvl3pPr>
      <a:lvl4pPr algn="ctr" rtl="0" eaLnBrk="1" fontAlgn="base" hangingPunct="1">
        <a:spcBef>
          <a:spcPct val="0"/>
        </a:spcBef>
        <a:spcAft>
          <a:spcPct val="0"/>
        </a:spcAft>
        <a:defRPr sz="3000" b="1">
          <a:solidFill>
            <a:schemeClr val="tx1"/>
          </a:solidFill>
          <a:latin typeface="Arial" charset="0"/>
          <a:cs typeface="Arial" charset="0"/>
        </a:defRPr>
      </a:lvl4pPr>
      <a:lvl5pPr algn="ctr" rtl="0" eaLnBrk="1" fontAlgn="base" hangingPunct="1">
        <a:spcBef>
          <a:spcPct val="0"/>
        </a:spcBef>
        <a:spcAft>
          <a:spcPct val="0"/>
        </a:spcAft>
        <a:defRPr sz="3000" b="1">
          <a:solidFill>
            <a:schemeClr val="tx1"/>
          </a:solidFill>
          <a:latin typeface="Arial" charset="0"/>
          <a:cs typeface="Arial" charset="0"/>
        </a:defRPr>
      </a:lvl5pPr>
      <a:lvl6pPr marL="342900" algn="ctr" rtl="0" eaLnBrk="1" fontAlgn="base" hangingPunct="1">
        <a:spcBef>
          <a:spcPct val="0"/>
        </a:spcBef>
        <a:spcAft>
          <a:spcPct val="0"/>
        </a:spcAft>
        <a:defRPr sz="3000" b="1">
          <a:solidFill>
            <a:schemeClr val="tx1"/>
          </a:solidFill>
          <a:latin typeface="Arial" charset="0"/>
          <a:cs typeface="Arial" charset="0"/>
        </a:defRPr>
      </a:lvl6pPr>
      <a:lvl7pPr marL="685800" algn="ctr" rtl="0" eaLnBrk="1" fontAlgn="base" hangingPunct="1">
        <a:spcBef>
          <a:spcPct val="0"/>
        </a:spcBef>
        <a:spcAft>
          <a:spcPct val="0"/>
        </a:spcAft>
        <a:defRPr sz="3000" b="1">
          <a:solidFill>
            <a:schemeClr val="tx1"/>
          </a:solidFill>
          <a:latin typeface="Arial" charset="0"/>
          <a:cs typeface="Arial" charset="0"/>
        </a:defRPr>
      </a:lvl7pPr>
      <a:lvl8pPr marL="1028700" algn="ctr" rtl="0" eaLnBrk="1" fontAlgn="base" hangingPunct="1">
        <a:spcBef>
          <a:spcPct val="0"/>
        </a:spcBef>
        <a:spcAft>
          <a:spcPct val="0"/>
        </a:spcAft>
        <a:defRPr sz="3000" b="1">
          <a:solidFill>
            <a:schemeClr val="tx1"/>
          </a:solidFill>
          <a:latin typeface="Arial" charset="0"/>
          <a:cs typeface="Arial" charset="0"/>
        </a:defRPr>
      </a:lvl8pPr>
      <a:lvl9pPr marL="1371600"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mailto:kimberly.a.arnold14.civ@army.mil" TargetMode="External"/><Relationship Id="rId3" Type="http://schemas.openxmlformats.org/officeDocument/2006/relationships/hyperlink" Target="mailto:denise.marsico@dla.mil" TargetMode="External"/><Relationship Id="rId7" Type="http://schemas.openxmlformats.org/officeDocument/2006/relationships/hyperlink" Target="mailto:john.n.moore2.civ@army.mil" TargetMode="External"/><Relationship Id="rId2" Type="http://schemas.openxmlformats.org/officeDocument/2006/relationships/hyperlink" Target="mailto:jodi.robinson-franklin.civ@army.mil" TargetMode="External"/><Relationship Id="rId1" Type="http://schemas.openxmlformats.org/officeDocument/2006/relationships/slideLayout" Target="../slideLayouts/slideLayout4.xml"/><Relationship Id="rId6" Type="http://schemas.openxmlformats.org/officeDocument/2006/relationships/hyperlink" Target="mailto:tina.m.davis149.civ@army.mil" TargetMode="External"/><Relationship Id="rId5" Type="http://schemas.openxmlformats.org/officeDocument/2006/relationships/hyperlink" Target="mailto:chanh.q.le.civ@army.mil" TargetMode="External"/><Relationship Id="rId10" Type="http://schemas.openxmlformats.org/officeDocument/2006/relationships/hyperlink" Target="https://dod.emall.dla.mil/" TargetMode="External"/><Relationship Id="rId4" Type="http://schemas.openxmlformats.org/officeDocument/2006/relationships/hyperlink" Target="mailto:marianne.j.gallagher.civ@army.mil" TargetMode="External"/><Relationship Id="rId9" Type="http://schemas.openxmlformats.org/officeDocument/2006/relationships/hyperlink" Target="http://www.heraldry.army.mi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aren.d.wilson.civ@army.mil" TargetMode="External"/><Relationship Id="rId2" Type="http://schemas.openxmlformats.org/officeDocument/2006/relationships/hyperlink" Target="mailto:steven.r.fusinetti.ctr@army.mil"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usarmyjrotc.com/institute-of-heraldry/"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heraldry.army.mil/" TargetMode="External"/><Relationship Id="rId2" Type="http://schemas.openxmlformats.org/officeDocument/2006/relationships/hyperlink" Target="https://tioh.army.mil/"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ioh.army.mil/"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eraldry.army.mil/"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1143000" y="959652"/>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algn="ctr" defTabSz="342875" eaLnBrk="0" fontAlgn="base" hangingPunct="0">
              <a:spcBef>
                <a:spcPct val="50000"/>
              </a:spcBef>
              <a:spcAft>
                <a:spcPct val="0"/>
              </a:spcAft>
              <a:buClrTx/>
              <a:buSzTx/>
              <a:buNone/>
            </a:pPr>
            <a:endParaRPr lang="en-US" altLang="en-US" b="0">
              <a:solidFill>
                <a:srgbClr val="000000"/>
              </a:solidFill>
              <a:latin typeface="Times New Roman" panose="02020603050405020304" pitchFamily="18" charset="0"/>
              <a:cs typeface="Arial" panose="020B0604020202020204" pitchFamily="34" charset="0"/>
            </a:endParaRPr>
          </a:p>
        </p:txBody>
      </p:sp>
      <p:sp>
        <p:nvSpPr>
          <p:cNvPr id="131075" name="Text Box 4"/>
          <p:cNvSpPr txBox="1">
            <a:spLocks noChangeArrowheads="1"/>
          </p:cNvSpPr>
          <p:nvPr/>
        </p:nvSpPr>
        <p:spPr bwMode="auto">
          <a:xfrm>
            <a:off x="3131348" y="876306"/>
            <a:ext cx="355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342875" eaLnBrk="0" fontAlgn="base" hangingPunct="0">
              <a:spcBef>
                <a:spcPct val="0"/>
              </a:spcBef>
              <a:spcAft>
                <a:spcPct val="0"/>
              </a:spcAft>
              <a:buClrTx/>
              <a:buSzTx/>
              <a:buNone/>
            </a:pPr>
            <a:endParaRPr lang="en-US" altLang="en-US" sz="1800" b="0">
              <a:solidFill>
                <a:srgbClr val="000000"/>
              </a:solidFill>
              <a:latin typeface="Times New Roman" panose="02020603050405020304" pitchFamily="18" charset="0"/>
              <a:cs typeface="Arial" panose="020B0604020202020204" pitchFamily="34" charset="0"/>
            </a:endParaRPr>
          </a:p>
        </p:txBody>
      </p:sp>
      <p:sp>
        <p:nvSpPr>
          <p:cNvPr id="131076" name="Text Box 8"/>
          <p:cNvSpPr txBox="1">
            <a:spLocks noChangeArrowheads="1"/>
          </p:cNvSpPr>
          <p:nvPr/>
        </p:nvSpPr>
        <p:spPr bwMode="auto">
          <a:xfrm>
            <a:off x="2788452" y="2656288"/>
            <a:ext cx="184731"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342875" fontAlgn="base">
              <a:spcBef>
                <a:spcPct val="0"/>
              </a:spcBef>
              <a:spcAft>
                <a:spcPct val="0"/>
              </a:spcAft>
              <a:buClrTx/>
              <a:buSzTx/>
              <a:buNone/>
            </a:pPr>
            <a:endParaRPr lang="en-US" altLang="en-US" sz="1351" b="0">
              <a:solidFill>
                <a:srgbClr val="000000"/>
              </a:solidFill>
              <a:latin typeface="Calibri" panose="020F0502020204030204" pitchFamily="34" charset="0"/>
              <a:cs typeface="Arial" panose="020B0604020202020204" pitchFamily="34" charset="0"/>
            </a:endParaRPr>
          </a:p>
        </p:txBody>
      </p:sp>
      <p:sp>
        <p:nvSpPr>
          <p:cNvPr id="131077" name="Title 6"/>
          <p:cNvSpPr txBox="1">
            <a:spLocks/>
          </p:cNvSpPr>
          <p:nvPr/>
        </p:nvSpPr>
        <p:spPr bwMode="auto">
          <a:xfrm>
            <a:off x="1600200" y="153269"/>
            <a:ext cx="62389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algn="ctr" defTabSz="342875" fontAlgn="base">
              <a:spcBef>
                <a:spcPts val="0"/>
              </a:spcBef>
              <a:spcAft>
                <a:spcPct val="0"/>
              </a:spcAft>
              <a:buClrTx/>
              <a:buSzTx/>
              <a:buNone/>
            </a:pPr>
            <a:r>
              <a:rPr lang="en-US" altLang="en-US" sz="3600" dirty="0">
                <a:solidFill>
                  <a:srgbClr val="000000"/>
                </a:solidFill>
                <a:ea typeface="MS PGothic" panose="020B0600070205080204" pitchFamily="34" charset="-128"/>
                <a:cs typeface="Arial" panose="020B0604020202020204" pitchFamily="34" charset="0"/>
              </a:rPr>
              <a:t>JROTC Heraldry Overview</a:t>
            </a:r>
          </a:p>
        </p:txBody>
      </p:sp>
      <p:sp>
        <p:nvSpPr>
          <p:cNvPr id="10" name="TextBox 9"/>
          <p:cNvSpPr txBox="1"/>
          <p:nvPr/>
        </p:nvSpPr>
        <p:spPr>
          <a:xfrm>
            <a:off x="1371601" y="5257805"/>
            <a:ext cx="6286500" cy="738664"/>
          </a:xfrm>
          <a:prstGeom prst="rect">
            <a:avLst/>
          </a:prstGeom>
          <a:noFill/>
        </p:spPr>
        <p:txBody>
          <a:bodyPr>
            <a:spAutoFit/>
          </a:bodyPr>
          <a:lstStyle/>
          <a:p>
            <a:pPr algn="ctr" defTabSz="342875" fontAlgn="base">
              <a:spcBef>
                <a:spcPct val="0"/>
              </a:spcBef>
              <a:spcAft>
                <a:spcPct val="0"/>
              </a:spcAft>
              <a:defRPr/>
            </a:pPr>
            <a:br>
              <a:rPr lang="en-US" sz="2100" b="1" dirty="0">
                <a:solidFill>
                  <a:srgbClr val="FF0000"/>
                </a:solidFill>
                <a:effectLst>
                  <a:outerShdw blurRad="38100" dist="38100" dir="2700000" algn="tl">
                    <a:srgbClr val="000000">
                      <a:alpha val="43137"/>
                    </a:srgbClr>
                  </a:outerShdw>
                </a:effectLst>
                <a:latin typeface="Calibri"/>
                <a:cs typeface="Arial" charset="0"/>
              </a:rPr>
            </a:br>
            <a:endParaRPr lang="en-US" sz="2100" b="1" dirty="0">
              <a:solidFill>
                <a:srgbClr val="FF0000"/>
              </a:solidFill>
              <a:effectLst>
                <a:outerShdw blurRad="38100" dist="38100" dir="2700000" algn="tl">
                  <a:srgbClr val="000000">
                    <a:alpha val="43137"/>
                  </a:srgbClr>
                </a:outerShdw>
              </a:effectLst>
              <a:latin typeface="Calibri"/>
              <a:cs typeface="Arial" charset="0"/>
            </a:endParaRPr>
          </a:p>
        </p:txBody>
      </p:sp>
      <p:sp>
        <p:nvSpPr>
          <p:cNvPr id="131079" name="TextBox 12"/>
          <p:cNvSpPr txBox="1">
            <a:spLocks noChangeArrowheads="1"/>
          </p:cNvSpPr>
          <p:nvPr/>
        </p:nvSpPr>
        <p:spPr bwMode="auto">
          <a:xfrm>
            <a:off x="1704387" y="6230789"/>
            <a:ext cx="6409130"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342875" fontAlgn="base">
              <a:spcBef>
                <a:spcPct val="0"/>
              </a:spcBef>
              <a:spcAft>
                <a:spcPct val="0"/>
              </a:spcAft>
              <a:buClrTx/>
              <a:buSzTx/>
              <a:buNone/>
            </a:pPr>
            <a:r>
              <a:rPr lang="en-US" altLang="en-US" sz="1875" dirty="0">
                <a:solidFill>
                  <a:srgbClr val="000000"/>
                </a:solidFill>
                <a:cs typeface="Arial" panose="020B0604020202020204" pitchFamily="34" charset="0"/>
              </a:rPr>
              <a:t>“Motivating Young People to be Better Citizens”</a:t>
            </a:r>
            <a:endParaRPr lang="en-US" altLang="en-US" sz="2100" dirty="0">
              <a:solidFill>
                <a:srgbClr val="FF0000"/>
              </a:solidFill>
              <a:latin typeface="Calibri" panose="020F0502020204030204" pitchFamily="34" charset="0"/>
              <a:cs typeface="Arial" panose="020B0604020202020204" pitchFamily="34" charset="0"/>
            </a:endParaRPr>
          </a:p>
        </p:txBody>
      </p:sp>
      <p:pic>
        <p:nvPicPr>
          <p:cNvPr id="1310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42" y="1391816"/>
            <a:ext cx="9096658" cy="463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37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980E-CB0F-4202-EDE4-7F1CE2152456}"/>
              </a:ext>
            </a:extLst>
          </p:cNvPr>
          <p:cNvSpPr>
            <a:spLocks noGrp="1"/>
          </p:cNvSpPr>
          <p:nvPr>
            <p:ph type="title"/>
          </p:nvPr>
        </p:nvSpPr>
        <p:spPr>
          <a:xfrm>
            <a:off x="762003" y="214045"/>
            <a:ext cx="7619999" cy="549509"/>
          </a:xfrm>
        </p:spPr>
        <p:txBody>
          <a:bodyPr/>
          <a:lstStyle/>
          <a:p>
            <a:r>
              <a:rPr lang="en-US" dirty="0"/>
              <a:t>New Heraldry Request</a:t>
            </a:r>
          </a:p>
        </p:txBody>
      </p:sp>
      <p:pic>
        <p:nvPicPr>
          <p:cNvPr id="5" name="Picture 4">
            <a:extLst>
              <a:ext uri="{FF2B5EF4-FFF2-40B4-BE49-F238E27FC236}">
                <a16:creationId xmlns:a16="http://schemas.microsoft.com/office/drawing/2014/main" id="{B2EF297B-D3F2-A99C-B6F3-9479B3737A36}"/>
              </a:ext>
            </a:extLst>
          </p:cNvPr>
          <p:cNvPicPr>
            <a:picLocks noChangeAspect="1"/>
          </p:cNvPicPr>
          <p:nvPr/>
        </p:nvPicPr>
        <p:blipFill>
          <a:blip r:embed="rId2"/>
          <a:stretch>
            <a:fillRect/>
          </a:stretch>
        </p:blipFill>
        <p:spPr>
          <a:xfrm>
            <a:off x="429769" y="1222226"/>
            <a:ext cx="8169702" cy="5369082"/>
          </a:xfrm>
          <a:prstGeom prst="rect">
            <a:avLst/>
          </a:prstGeom>
        </p:spPr>
      </p:pic>
    </p:spTree>
    <p:extLst>
      <p:ext uri="{BB962C8B-B14F-4D97-AF65-F5344CB8AC3E}">
        <p14:creationId xmlns:p14="http://schemas.microsoft.com/office/powerpoint/2010/main" val="55711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9427-3A71-0491-FAA2-A14C6321907E}"/>
              </a:ext>
            </a:extLst>
          </p:cNvPr>
          <p:cNvSpPr>
            <a:spLocks noGrp="1"/>
          </p:cNvSpPr>
          <p:nvPr>
            <p:ph type="title"/>
          </p:nvPr>
        </p:nvSpPr>
        <p:spPr>
          <a:xfrm>
            <a:off x="762003" y="224319"/>
            <a:ext cx="7619999" cy="549509"/>
          </a:xfrm>
        </p:spPr>
        <p:txBody>
          <a:bodyPr/>
          <a:lstStyle/>
          <a:p>
            <a:r>
              <a:rPr lang="en-US" dirty="0"/>
              <a:t>New Heraldry Request</a:t>
            </a:r>
          </a:p>
        </p:txBody>
      </p:sp>
      <p:pic>
        <p:nvPicPr>
          <p:cNvPr id="5" name="Picture 4">
            <a:extLst>
              <a:ext uri="{FF2B5EF4-FFF2-40B4-BE49-F238E27FC236}">
                <a16:creationId xmlns:a16="http://schemas.microsoft.com/office/drawing/2014/main" id="{4F52B19F-C978-0DD3-CE54-1C2327D3E5BB}"/>
              </a:ext>
            </a:extLst>
          </p:cNvPr>
          <p:cNvPicPr>
            <a:picLocks noChangeAspect="1"/>
          </p:cNvPicPr>
          <p:nvPr/>
        </p:nvPicPr>
        <p:blipFill>
          <a:blip r:embed="rId2"/>
          <a:stretch>
            <a:fillRect/>
          </a:stretch>
        </p:blipFill>
        <p:spPr>
          <a:xfrm>
            <a:off x="952076" y="1124817"/>
            <a:ext cx="7092589" cy="5702935"/>
          </a:xfrm>
          <a:prstGeom prst="rect">
            <a:avLst/>
          </a:prstGeom>
        </p:spPr>
      </p:pic>
    </p:spTree>
    <p:extLst>
      <p:ext uri="{BB962C8B-B14F-4D97-AF65-F5344CB8AC3E}">
        <p14:creationId xmlns:p14="http://schemas.microsoft.com/office/powerpoint/2010/main" val="237774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AB645-B2F9-62C6-97D9-F0DE30D7C279}"/>
              </a:ext>
            </a:extLst>
          </p:cNvPr>
          <p:cNvSpPr>
            <a:spLocks noGrp="1"/>
          </p:cNvSpPr>
          <p:nvPr>
            <p:ph sz="half" idx="1"/>
          </p:nvPr>
        </p:nvSpPr>
        <p:spPr>
          <a:xfrm>
            <a:off x="152400" y="2002437"/>
            <a:ext cx="4389120" cy="5364480"/>
          </a:xfrm>
        </p:spPr>
        <p:txBody>
          <a:bodyPr/>
          <a:lstStyle/>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Ms. Jodi Robinson-Franklin*</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Heraldry Team Lead IM: Army general officer and positional flags, guidons, streamers, shoulder sleeve insignias, controlled requirements (Army Flag etc.)</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DSN: 444-2515</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COMM: (215) 737-2515</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EMAIL: </a:t>
            </a:r>
            <a:r>
              <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jodi.robinson-franklin.civ@army.mil</a:t>
            </a:r>
            <a:endPar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050" b="1" u="sng" dirty="0">
              <a:solidFill>
                <a:srgbClr val="0000FF"/>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Ms. Denise Marsico</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SES requirements</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streamers, unit campaigns and decoration</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government purchase card POC</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DSN: 444-3108</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COMM: (215) 737-3108</a:t>
            </a:r>
            <a:endParaRPr lang="en-US" sz="1050" b="1" dirty="0">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rPr>
              <a:t>EMAIL: </a:t>
            </a:r>
            <a:r>
              <a:rPr lang="en-US" sz="1050" b="1"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denise.m.marsico.civ</a:t>
            </a:r>
            <a:r>
              <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@@army.mil </a:t>
            </a:r>
            <a:endPar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050" b="1" u="sng" dirty="0">
              <a:solidFill>
                <a:srgbClr val="0000FF"/>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Ms. Marianne Gallagher</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Shoulder sleeve insignias, ROTC guidons(training)</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DSN: 444-2083</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COMM: (215) 737-2083</a:t>
            </a:r>
            <a:endParaRPr lang="en-US" sz="1050" b="1" dirty="0">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rPr>
              <a:t>EMAIL: </a:t>
            </a:r>
            <a:r>
              <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marianne.j.gallagher.civ@army.mil</a:t>
            </a:r>
            <a:endPar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050" b="1" u="sng" dirty="0">
              <a:solidFill>
                <a:srgbClr val="0000FF"/>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Chanh Le</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Heraldry Office Team Leader</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DSN: 444-2506</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COMM: (215) 737-2506</a:t>
            </a:r>
            <a:endParaRPr lang="en-US" sz="1050" b="1" dirty="0">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rPr>
              <a:t>EMAIL: </a:t>
            </a:r>
            <a:r>
              <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chanh.q.le.civ@army.mil</a:t>
            </a:r>
            <a:endParaRPr lang="en-US" sz="1050" b="1" u="sng" dirty="0">
              <a:solidFill>
                <a:srgbClr val="0000FF"/>
              </a:solidFill>
              <a:ea typeface="Times New Roman" panose="02020603050405020304" pitchFamily="18" charset="0"/>
              <a:cs typeface="Times New Roman" panose="02020603050405020304" pitchFamily="18" charset="0"/>
            </a:endParaRPr>
          </a:p>
          <a:p>
            <a:pPr marL="0" indent="0">
              <a:buNone/>
            </a:pPr>
            <a:endPar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050" b="1" dirty="0"/>
          </a:p>
        </p:txBody>
      </p:sp>
      <p:sp>
        <p:nvSpPr>
          <p:cNvPr id="4" name="Content Placeholder 3">
            <a:extLst>
              <a:ext uri="{FF2B5EF4-FFF2-40B4-BE49-F238E27FC236}">
                <a16:creationId xmlns:a16="http://schemas.microsoft.com/office/drawing/2014/main" id="{86C201F0-D7C1-6AE5-44B4-75B0B1477A96}"/>
              </a:ext>
            </a:extLst>
          </p:cNvPr>
          <p:cNvSpPr>
            <a:spLocks noGrp="1"/>
          </p:cNvSpPr>
          <p:nvPr>
            <p:ph sz="half" idx="10"/>
          </p:nvPr>
        </p:nvSpPr>
        <p:spPr>
          <a:xfrm>
            <a:off x="4631108" y="2002437"/>
            <a:ext cx="4389120" cy="5364480"/>
          </a:xfrm>
        </p:spPr>
        <p:txBody>
          <a:bodyPr/>
          <a:lstStyle/>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Ms. Tina Davis</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Medals Program </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Inventory Management Specialist</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DSN: 444-2502</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COMM: (215) 737-2502</a:t>
            </a: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latin typeface="Arial" panose="020B0604020202020204" pitchFamily="34" charset="0"/>
                <a:ea typeface="Times New Roman" panose="02020603050405020304" pitchFamily="18" charset="0"/>
                <a:cs typeface="Times New Roman" panose="02020603050405020304" pitchFamily="18" charset="0"/>
              </a:rPr>
              <a:t>EMAIL: </a:t>
            </a:r>
            <a:r>
              <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tina.m.davis149.civ@army.mil</a:t>
            </a:r>
            <a:endParaRPr lang="en-US" sz="105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050" b="1" u="sng" dirty="0">
              <a:solidFill>
                <a:srgbClr val="0000FF"/>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050" b="1" dirty="0">
                <a:effectLst/>
                <a:ea typeface="Times New Roman" panose="02020603050405020304" pitchFamily="18" charset="0"/>
              </a:rPr>
              <a:t>Mr. John Moore</a:t>
            </a:r>
          </a:p>
          <a:p>
            <a:pPr marL="0" marR="0" indent="0">
              <a:spcBef>
                <a:spcPts val="0"/>
              </a:spcBef>
              <a:spcAft>
                <a:spcPts val="0"/>
              </a:spcAft>
              <a:buNone/>
            </a:pPr>
            <a:r>
              <a:rPr lang="en-US" sz="1050" b="1" dirty="0">
                <a:effectLst/>
                <a:ea typeface="Times New Roman" panose="02020603050405020304" pitchFamily="18" charset="0"/>
              </a:rPr>
              <a:t>Battalion flags and guidons, general officer shipment and back up</a:t>
            </a:r>
          </a:p>
          <a:p>
            <a:pPr marL="0" marR="0" indent="0">
              <a:spcBef>
                <a:spcPts val="0"/>
              </a:spcBef>
              <a:spcAft>
                <a:spcPts val="0"/>
              </a:spcAft>
              <a:buNone/>
            </a:pPr>
            <a:r>
              <a:rPr lang="en-US" sz="1050" b="1" dirty="0">
                <a:effectLst/>
                <a:ea typeface="Times New Roman" panose="02020603050405020304" pitchFamily="18" charset="0"/>
              </a:rPr>
              <a:t>DSN: 444-2511</a:t>
            </a:r>
          </a:p>
          <a:p>
            <a:pPr marL="0" marR="0" indent="0">
              <a:spcBef>
                <a:spcPts val="0"/>
              </a:spcBef>
              <a:spcAft>
                <a:spcPts val="0"/>
              </a:spcAft>
              <a:buNone/>
            </a:pPr>
            <a:r>
              <a:rPr lang="en-US" sz="1050" b="1" dirty="0">
                <a:effectLst/>
                <a:ea typeface="Times New Roman" panose="02020603050405020304" pitchFamily="18" charset="0"/>
              </a:rPr>
              <a:t>COMM: (215) 737-2511</a:t>
            </a:r>
          </a:p>
          <a:p>
            <a:pPr marL="0" marR="0" indent="0">
              <a:spcBef>
                <a:spcPts val="0"/>
              </a:spcBef>
              <a:spcAft>
                <a:spcPts val="0"/>
              </a:spcAft>
              <a:buNone/>
            </a:pPr>
            <a:r>
              <a:rPr lang="en-US" sz="1050" b="1" dirty="0">
                <a:effectLst/>
                <a:ea typeface="Times New Roman" panose="02020603050405020304" pitchFamily="18" charset="0"/>
              </a:rPr>
              <a:t>EMAIL: </a:t>
            </a:r>
            <a:r>
              <a:rPr lang="en-US" sz="1050" b="1" dirty="0">
                <a:effectLst/>
                <a:ea typeface="Times New Roman" panose="02020603050405020304" pitchFamily="18" charset="0"/>
                <a:hlinkClick r:id="rId7"/>
              </a:rPr>
              <a:t>john.n.moore2.civ@army.mil</a:t>
            </a:r>
            <a:endParaRPr lang="en-US" sz="1050" b="1" dirty="0">
              <a:effectLst/>
              <a:ea typeface="Times New Roman" panose="02020603050405020304" pitchFamily="18" charset="0"/>
            </a:endParaRPr>
          </a:p>
          <a:p>
            <a:pPr marL="0" marR="0" indent="0">
              <a:spcBef>
                <a:spcPts val="0"/>
              </a:spcBef>
              <a:spcAft>
                <a:spcPts val="0"/>
              </a:spcAft>
              <a:buNone/>
            </a:pPr>
            <a:endParaRPr lang="en-US" sz="1050" b="1" dirty="0">
              <a:ea typeface="Times New Roman" panose="02020603050405020304" pitchFamily="18" charset="0"/>
            </a:endParaRPr>
          </a:p>
          <a:p>
            <a:pPr marL="0" marR="0" indent="0">
              <a:spcBef>
                <a:spcPts val="0"/>
              </a:spcBef>
              <a:spcAft>
                <a:spcPts val="0"/>
              </a:spcAft>
              <a:buNone/>
            </a:pPr>
            <a:r>
              <a:rPr lang="en-US" sz="1050" b="1" dirty="0">
                <a:effectLst/>
                <a:ea typeface="Times New Roman" panose="02020603050405020304" pitchFamily="18" charset="0"/>
              </a:rPr>
              <a:t>Ms. Kimberly Arnold</a:t>
            </a:r>
          </a:p>
          <a:p>
            <a:pPr marL="0" marR="0" indent="0">
              <a:spcBef>
                <a:spcPts val="0"/>
              </a:spcBef>
              <a:spcAft>
                <a:spcPts val="0"/>
              </a:spcAft>
              <a:buNone/>
            </a:pPr>
            <a:r>
              <a:rPr lang="en-US" sz="1050" b="1" dirty="0">
                <a:effectLst/>
                <a:ea typeface="Times New Roman" panose="02020603050405020304" pitchFamily="18" charset="0"/>
              </a:rPr>
              <a:t>Heraldry Office Supervisor</a:t>
            </a:r>
          </a:p>
          <a:p>
            <a:pPr marL="0" marR="0" indent="0">
              <a:spcBef>
                <a:spcPts val="0"/>
              </a:spcBef>
              <a:spcAft>
                <a:spcPts val="0"/>
              </a:spcAft>
              <a:buNone/>
            </a:pPr>
            <a:r>
              <a:rPr lang="en-US" sz="1050" b="1" dirty="0">
                <a:effectLst/>
                <a:ea typeface="Times New Roman" panose="02020603050405020304" pitchFamily="18" charset="0"/>
              </a:rPr>
              <a:t>DSN: 444-2504</a:t>
            </a:r>
          </a:p>
          <a:p>
            <a:pPr marL="0" marR="0" indent="0">
              <a:spcBef>
                <a:spcPts val="0"/>
              </a:spcBef>
              <a:spcAft>
                <a:spcPts val="0"/>
              </a:spcAft>
              <a:buNone/>
            </a:pPr>
            <a:r>
              <a:rPr lang="en-US" sz="1050" b="1" dirty="0">
                <a:effectLst/>
                <a:ea typeface="Times New Roman" panose="02020603050405020304" pitchFamily="18" charset="0"/>
              </a:rPr>
              <a:t>COMM: (215) 737-2504</a:t>
            </a:r>
          </a:p>
          <a:p>
            <a:pPr marL="0" marR="0" indent="0">
              <a:spcBef>
                <a:spcPts val="0"/>
              </a:spcBef>
              <a:spcAft>
                <a:spcPts val="0"/>
              </a:spcAft>
              <a:buNone/>
            </a:pPr>
            <a:r>
              <a:rPr lang="en-US" sz="1050" b="1" dirty="0">
                <a:effectLst/>
                <a:ea typeface="Times New Roman" panose="02020603050405020304" pitchFamily="18" charset="0"/>
              </a:rPr>
              <a:t>EMAIL: </a:t>
            </a:r>
            <a:r>
              <a:rPr lang="en-US" sz="1050" b="1" dirty="0">
                <a:effectLst/>
                <a:ea typeface="Times New Roman" panose="02020603050405020304" pitchFamily="18" charset="0"/>
                <a:hlinkClick r:id="rId8"/>
              </a:rPr>
              <a:t>kimberly.a.arnold14.civ@army.mil</a:t>
            </a:r>
            <a:endParaRPr lang="en-US" sz="1050" b="1" dirty="0">
              <a:effectLst/>
              <a:ea typeface="Times New Roman" panose="02020603050405020304" pitchFamily="18" charset="0"/>
            </a:endParaRPr>
          </a:p>
          <a:p>
            <a:pPr marL="0" marR="0" indent="0">
              <a:spcBef>
                <a:spcPts val="0"/>
              </a:spcBef>
              <a:spcAft>
                <a:spcPts val="0"/>
              </a:spcAft>
              <a:buNone/>
            </a:pPr>
            <a:endParaRPr lang="en-US" sz="1050" b="1" dirty="0">
              <a:effectLst/>
              <a:ea typeface="Times New Roman" panose="02020603050405020304" pitchFamily="18" charset="0"/>
            </a:endParaRPr>
          </a:p>
          <a:p>
            <a:pPr marL="0" marR="0" indent="0">
              <a:spcBef>
                <a:spcPts val="0"/>
              </a:spcBef>
              <a:spcAft>
                <a:spcPts val="0"/>
              </a:spcAft>
              <a:buNone/>
            </a:pPr>
            <a:endParaRPr lang="en-US" sz="1050" b="1" dirty="0">
              <a:effectLst/>
              <a:ea typeface="Times New Roman" panose="02020603050405020304" pitchFamily="18" charset="0"/>
            </a:endParaRPr>
          </a:p>
          <a:p>
            <a:pPr marL="0" marR="0" indent="0">
              <a:spcBef>
                <a:spcPts val="0"/>
              </a:spcBef>
              <a:spcAft>
                <a:spcPts val="0"/>
              </a:spcAft>
              <a:buNone/>
            </a:pPr>
            <a:endParaRPr lang="en-US" sz="1050" b="1" dirty="0">
              <a:effectLst/>
              <a:latin typeface="CG Times (W1)"/>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050" b="1" dirty="0">
              <a:effectLst/>
              <a:latin typeface="CG Times (W1)"/>
              <a:ea typeface="Times New Roman" panose="02020603050405020304" pitchFamily="18" charset="0"/>
              <a:cs typeface="Times New Roman" panose="02020603050405020304" pitchFamily="18" charset="0"/>
            </a:endParaRPr>
          </a:p>
          <a:p>
            <a:pPr marL="0" indent="0">
              <a:buNone/>
            </a:pPr>
            <a:endParaRPr lang="en-US" sz="1050" b="1" dirty="0"/>
          </a:p>
        </p:txBody>
      </p:sp>
      <p:sp>
        <p:nvSpPr>
          <p:cNvPr id="5" name="Title 1">
            <a:extLst>
              <a:ext uri="{FF2B5EF4-FFF2-40B4-BE49-F238E27FC236}">
                <a16:creationId xmlns:a16="http://schemas.microsoft.com/office/drawing/2014/main" id="{8A49D1AC-EE71-B761-6881-AFCF2F97D164}"/>
              </a:ext>
            </a:extLst>
          </p:cNvPr>
          <p:cNvSpPr>
            <a:spLocks noGrp="1"/>
          </p:cNvSpPr>
          <p:nvPr>
            <p:ph type="title"/>
          </p:nvPr>
        </p:nvSpPr>
        <p:spPr>
          <a:xfrm>
            <a:off x="723900" y="-33783"/>
            <a:ext cx="7696200" cy="1077218"/>
          </a:xfrm>
        </p:spPr>
        <p:txBody>
          <a:bodyPr/>
          <a:lstStyle/>
          <a:p>
            <a:r>
              <a:rPr lang="en-US" sz="3200" dirty="0"/>
              <a:t>Procedures for Obtaining Flags, Guidons or Streamers</a:t>
            </a:r>
          </a:p>
        </p:txBody>
      </p:sp>
      <p:sp>
        <p:nvSpPr>
          <p:cNvPr id="10" name="TextBox 9">
            <a:extLst>
              <a:ext uri="{FF2B5EF4-FFF2-40B4-BE49-F238E27FC236}">
                <a16:creationId xmlns:a16="http://schemas.microsoft.com/office/drawing/2014/main" id="{0A575CB2-8141-927B-C809-57921F351A46}"/>
              </a:ext>
            </a:extLst>
          </p:cNvPr>
          <p:cNvSpPr txBox="1"/>
          <p:nvPr/>
        </p:nvSpPr>
        <p:spPr>
          <a:xfrm>
            <a:off x="152400" y="1104705"/>
            <a:ext cx="8338457" cy="977191"/>
          </a:xfrm>
          <a:prstGeom prst="rect">
            <a:avLst/>
          </a:prstGeom>
          <a:noFill/>
        </p:spPr>
        <p:txBody>
          <a:bodyPr wrap="square" rtlCol="0">
            <a:spAutoFit/>
          </a:bodyPr>
          <a:lstStyle/>
          <a:p>
            <a:r>
              <a:rPr lang="en-US" sz="1050" b="1" dirty="0"/>
              <a:t>As prescribed in AR 840-10, flags, guidons and streamers may be obtained by submitting a requisition online at </a:t>
            </a:r>
            <a:r>
              <a:rPr lang="en-US" sz="1050" b="1" dirty="0">
                <a:hlinkClick r:id="rId9"/>
              </a:rPr>
              <a:t>www.heraldry.army.mil</a:t>
            </a:r>
            <a:r>
              <a:rPr lang="en-US" sz="1050" b="1" dirty="0"/>
              <a:t>.</a:t>
            </a:r>
          </a:p>
          <a:p>
            <a:pPr>
              <a:spcAft>
                <a:spcPts val="600"/>
              </a:spcAft>
            </a:pPr>
            <a:r>
              <a:rPr lang="en-US" sz="1050" b="1" dirty="0"/>
              <a:t>All stocked items can be ordered online at </a:t>
            </a:r>
            <a:r>
              <a:rPr lang="en-US" sz="1050" b="1" dirty="0">
                <a:hlinkClick r:id="rId10"/>
              </a:rPr>
              <a:t>https://dod.emall.dla.mil</a:t>
            </a:r>
            <a:r>
              <a:rPr lang="en-US" sz="1050" b="1" dirty="0"/>
              <a:t>.</a:t>
            </a:r>
          </a:p>
          <a:p>
            <a:r>
              <a:rPr lang="en-US" sz="1050" b="1" dirty="0"/>
              <a:t>Points of contact at the TACOM Clothing and Heraldry Directorate are:</a:t>
            </a:r>
          </a:p>
          <a:p>
            <a:endParaRPr lang="en-US" sz="1050" b="1" dirty="0"/>
          </a:p>
        </p:txBody>
      </p:sp>
    </p:spTree>
    <p:extLst>
      <p:ext uri="{BB962C8B-B14F-4D97-AF65-F5344CB8AC3E}">
        <p14:creationId xmlns:p14="http://schemas.microsoft.com/office/powerpoint/2010/main" val="41077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B2A14D-427E-A1FD-D1B0-CEB7909C908F}"/>
              </a:ext>
            </a:extLst>
          </p:cNvPr>
          <p:cNvSpPr>
            <a:spLocks noGrp="1"/>
          </p:cNvSpPr>
          <p:nvPr>
            <p:ph type="body" sz="quarter" idx="10"/>
          </p:nvPr>
        </p:nvSpPr>
        <p:spPr>
          <a:xfrm>
            <a:off x="228600" y="1250022"/>
            <a:ext cx="8686800" cy="5334000"/>
          </a:xfrm>
        </p:spPr>
        <p:txBody>
          <a:bodyPr/>
          <a:lstStyle/>
          <a:p>
            <a:pPr marL="215503" lvl="1" indent="0">
              <a:spcBef>
                <a:spcPts val="1200"/>
              </a:spcBef>
              <a:buSzPct val="85000"/>
              <a:buNone/>
            </a:pPr>
            <a:r>
              <a:rPr lang="en-US" sz="1600" b="1" u="sng" dirty="0"/>
              <a:t>JROTC Directorate</a:t>
            </a:r>
          </a:p>
          <a:p>
            <a:pPr marL="427276" lvl="2" indent="0">
              <a:buNone/>
            </a:pPr>
            <a:r>
              <a:rPr lang="en-US" b="1" dirty="0"/>
              <a:t>Steve Fusinetti </a:t>
            </a:r>
          </a:p>
          <a:p>
            <a:pPr marL="427276" lvl="2" indent="0">
              <a:buNone/>
            </a:pPr>
            <a:r>
              <a:rPr lang="en-US" b="1" dirty="0">
                <a:hlinkClick r:id="rId2"/>
              </a:rPr>
              <a:t>steven.r.fusinetti.ctr@army.mil</a:t>
            </a:r>
            <a:endParaRPr lang="en-US" b="1" dirty="0"/>
          </a:p>
          <a:p>
            <a:pPr marL="427276" lvl="2" indent="0">
              <a:buNone/>
            </a:pPr>
            <a:r>
              <a:rPr lang="en-US" b="1" dirty="0"/>
              <a:t> </a:t>
            </a:r>
          </a:p>
          <a:p>
            <a:pPr marL="427276" lvl="2" indent="0">
              <a:buNone/>
            </a:pPr>
            <a:endParaRPr lang="en-US" b="1" dirty="0"/>
          </a:p>
          <a:p>
            <a:pPr marL="215503" lvl="1" indent="0">
              <a:buSzPct val="85000"/>
              <a:buNone/>
            </a:pPr>
            <a:r>
              <a:rPr lang="en-US" sz="1600" b="1" u="sng" dirty="0"/>
              <a:t>The Institute of Heraldry</a:t>
            </a:r>
          </a:p>
          <a:p>
            <a:pPr marL="427276" lvl="2" indent="0">
              <a:buNone/>
            </a:pPr>
            <a:r>
              <a:rPr lang="en-US" b="1" dirty="0"/>
              <a:t>Karen Wilson </a:t>
            </a:r>
          </a:p>
          <a:p>
            <a:pPr marL="427276" lvl="2" indent="0">
              <a:buNone/>
            </a:pPr>
            <a:r>
              <a:rPr lang="en-US" b="1" dirty="0">
                <a:hlinkClick r:id="rId3"/>
              </a:rPr>
              <a:t>karen.d.wilson.civ@army.mil</a:t>
            </a:r>
            <a:endParaRPr lang="en-US" b="1" dirty="0"/>
          </a:p>
          <a:p>
            <a:pPr marL="237229" lvl="1" indent="0">
              <a:buNone/>
            </a:pPr>
            <a:endParaRPr lang="en-US" sz="1600" dirty="0"/>
          </a:p>
        </p:txBody>
      </p:sp>
      <p:sp>
        <p:nvSpPr>
          <p:cNvPr id="4" name="TextBox 3">
            <a:extLst>
              <a:ext uri="{FF2B5EF4-FFF2-40B4-BE49-F238E27FC236}">
                <a16:creationId xmlns:a16="http://schemas.microsoft.com/office/drawing/2014/main" id="{86966F87-8AED-A18F-9DD4-2BAA883E1248}"/>
              </a:ext>
            </a:extLst>
          </p:cNvPr>
          <p:cNvSpPr txBox="1"/>
          <p:nvPr/>
        </p:nvSpPr>
        <p:spPr>
          <a:xfrm>
            <a:off x="704194" y="189898"/>
            <a:ext cx="7683062" cy="646331"/>
          </a:xfrm>
          <a:prstGeom prst="rect">
            <a:avLst/>
          </a:prstGeom>
          <a:noFill/>
        </p:spPr>
        <p:txBody>
          <a:bodyPr wrap="square" rtlCol="0">
            <a:spAutoFit/>
          </a:bodyPr>
          <a:lstStyle/>
          <a:p>
            <a:pPr algn="ctr"/>
            <a:r>
              <a:rPr lang="en-US" sz="3600" b="1" dirty="0">
                <a:latin typeface="+mj-lt"/>
              </a:rPr>
              <a:t>Points of Contact</a:t>
            </a:r>
          </a:p>
        </p:txBody>
      </p:sp>
    </p:spTree>
    <p:extLst>
      <p:ext uri="{BB962C8B-B14F-4D97-AF65-F5344CB8AC3E}">
        <p14:creationId xmlns:p14="http://schemas.microsoft.com/office/powerpoint/2010/main" val="412517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1" y="908062"/>
            <a:ext cx="8229600" cy="1468159"/>
          </a:xfrm>
          <a:prstGeom prst="rect">
            <a:avLst/>
          </a:prstGeom>
        </p:spPr>
        <p:txBody>
          <a:bodyPr>
            <a:spAutoFit/>
          </a:bodyPr>
          <a:lstStyle/>
          <a:p>
            <a:pPr marL="285730" indent="-285730" defTabSz="457166" fontAlgn="base">
              <a:lnSpc>
                <a:spcPct val="150000"/>
              </a:lnSpc>
              <a:spcBef>
                <a:spcPct val="5000"/>
              </a:spcBef>
              <a:spcAft>
                <a:spcPct val="20000"/>
              </a:spcAft>
              <a:buFont typeface="Arial" panose="020B0604020202020204" pitchFamily="34" charset="0"/>
              <a:buChar char="•"/>
              <a:defRPr/>
            </a:pPr>
            <a:endParaRPr lang="en-US" altLang="en-US" sz="1801" dirty="0">
              <a:solidFill>
                <a:srgbClr val="000000"/>
              </a:solidFill>
              <a:latin typeface="Arial" panose="020B0604020202020204" pitchFamily="34" charset="0"/>
              <a:cs typeface="Arial" panose="020B0604020202020204" pitchFamily="34" charset="0"/>
            </a:endParaRPr>
          </a:p>
          <a:p>
            <a:pPr defTabSz="457166" fontAlgn="base">
              <a:lnSpc>
                <a:spcPct val="150000"/>
              </a:lnSpc>
              <a:spcBef>
                <a:spcPct val="5000"/>
              </a:spcBef>
              <a:spcAft>
                <a:spcPct val="20000"/>
              </a:spcAft>
              <a:defRPr/>
            </a:pPr>
            <a:endParaRPr lang="en-US" sz="1801" dirty="0">
              <a:solidFill>
                <a:srgbClr val="000000"/>
              </a:solidFill>
              <a:latin typeface="Arial" charset="0"/>
              <a:cs typeface="Arial" charset="0"/>
            </a:endParaRPr>
          </a:p>
          <a:p>
            <a:pPr marL="342874" indent="-342874" defTabSz="457166" eaLnBrk="0" fontAlgn="base" hangingPunct="0">
              <a:lnSpc>
                <a:spcPct val="150000"/>
              </a:lnSpc>
              <a:spcBef>
                <a:spcPct val="20000"/>
              </a:spcBef>
              <a:spcAft>
                <a:spcPct val="0"/>
              </a:spcAft>
              <a:buClr>
                <a:srgbClr val="993300"/>
              </a:buClr>
              <a:buSzPct val="90000"/>
              <a:buFont typeface="Wingdings" pitchFamily="2" charset="2"/>
              <a:buChar char="Ø"/>
              <a:defRPr/>
            </a:pPr>
            <a:endParaRPr lang="en-US" sz="1801" kern="0" dirty="0">
              <a:solidFill>
                <a:srgbClr val="000000"/>
              </a:solidFill>
              <a:latin typeface="Arial" charset="0"/>
              <a:cs typeface="Times New Roman" pitchFamily="18" charset="0"/>
            </a:endParaRPr>
          </a:p>
        </p:txBody>
      </p:sp>
      <p:sp>
        <p:nvSpPr>
          <p:cNvPr id="6" name="Rectangle 6"/>
          <p:cNvSpPr>
            <a:spLocks noChangeArrowheads="1"/>
          </p:cNvSpPr>
          <p:nvPr/>
        </p:nvSpPr>
        <p:spPr bwMode="auto">
          <a:xfrm>
            <a:off x="2805778" y="5444121"/>
            <a:ext cx="3773697" cy="627996"/>
          </a:xfrm>
          <a:prstGeom prst="rect">
            <a:avLst/>
          </a:prstGeom>
          <a:noFill/>
          <a:ln w="12700">
            <a:noFill/>
            <a:miter lim="800000"/>
            <a:headEnd/>
            <a:tailEnd/>
          </a:ln>
          <a:effectLst/>
        </p:spPr>
        <p:txBody>
          <a:bodyPr lIns="90489" tIns="44452" rIns="90489" bIns="44452" anchor="ctr"/>
          <a:lstStyle/>
          <a:p>
            <a:pPr algn="ctr" defTabSz="457166" fontAlgn="base">
              <a:lnSpc>
                <a:spcPct val="75000"/>
              </a:lnSpc>
              <a:spcBef>
                <a:spcPct val="0"/>
              </a:spcBef>
              <a:spcAft>
                <a:spcPct val="0"/>
              </a:spcAft>
              <a:defRPr/>
            </a:pPr>
            <a:r>
              <a:rPr lang="en-US" sz="4800" b="1" dirty="0">
                <a:solidFill>
                  <a:srgbClr val="000000"/>
                </a:solidFill>
                <a:latin typeface="Arial"/>
                <a:cs typeface="Arial" panose="020B0604020202020204" pitchFamily="34" charset="0"/>
              </a:rPr>
              <a:t>Questions ?</a:t>
            </a:r>
          </a:p>
        </p:txBody>
      </p:sp>
      <p:pic>
        <p:nvPicPr>
          <p:cNvPr id="5" name="Picture 4" descr="Logo&#10;&#10;Description automatically generated">
            <a:extLst>
              <a:ext uri="{FF2B5EF4-FFF2-40B4-BE49-F238E27FC236}">
                <a16:creationId xmlns:a16="http://schemas.microsoft.com/office/drawing/2014/main" id="{7858B36C-5490-A76C-A78E-5048386BA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529" y="1455989"/>
            <a:ext cx="2586939" cy="3533379"/>
          </a:xfrm>
          <a:prstGeom prst="rect">
            <a:avLst/>
          </a:prstGeom>
        </p:spPr>
      </p:pic>
    </p:spTree>
    <p:extLst>
      <p:ext uri="{BB962C8B-B14F-4D97-AF65-F5344CB8AC3E}">
        <p14:creationId xmlns:p14="http://schemas.microsoft.com/office/powerpoint/2010/main" val="108749956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07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CDE-8A67-2A82-23EB-235C9DBFA46D}"/>
              </a:ext>
            </a:extLst>
          </p:cNvPr>
          <p:cNvSpPr>
            <a:spLocks noGrp="1"/>
          </p:cNvSpPr>
          <p:nvPr>
            <p:ph type="title"/>
          </p:nvPr>
        </p:nvSpPr>
        <p:spPr>
          <a:xfrm>
            <a:off x="762003" y="226579"/>
            <a:ext cx="7619999" cy="549509"/>
          </a:xfrm>
        </p:spPr>
        <p:txBody>
          <a:bodyPr/>
          <a:lstStyle/>
          <a:p>
            <a:r>
              <a:rPr lang="en-US" dirty="0"/>
              <a:t>The Institute of Heraldry</a:t>
            </a:r>
          </a:p>
        </p:txBody>
      </p:sp>
      <p:sp>
        <p:nvSpPr>
          <p:cNvPr id="3" name="Text Placeholder 2">
            <a:extLst>
              <a:ext uri="{FF2B5EF4-FFF2-40B4-BE49-F238E27FC236}">
                <a16:creationId xmlns:a16="http://schemas.microsoft.com/office/drawing/2014/main" id="{606497AE-672A-21CF-2155-C1BB77776779}"/>
              </a:ext>
            </a:extLst>
          </p:cNvPr>
          <p:cNvSpPr>
            <a:spLocks noGrp="1"/>
          </p:cNvSpPr>
          <p:nvPr>
            <p:ph type="body" sz="quarter" idx="10"/>
          </p:nvPr>
        </p:nvSpPr>
        <p:spPr>
          <a:xfrm>
            <a:off x="228600" y="1117278"/>
            <a:ext cx="8686800" cy="5053584"/>
          </a:xfrm>
        </p:spPr>
        <p:txBody>
          <a:bodyPr/>
          <a:lstStyle/>
          <a:p>
            <a:pPr marL="228600" indent="-228600">
              <a:spcBef>
                <a:spcPts val="600"/>
              </a:spcBef>
              <a:buSzPct val="85000"/>
            </a:pPr>
            <a:r>
              <a:rPr lang="en-US" sz="1400" b="1" u="sng" dirty="0"/>
              <a:t>Designs:</a:t>
            </a:r>
            <a:r>
              <a:rPr lang="en-US" sz="1400" b="1" dirty="0"/>
              <a:t>  Flags, Guidons, Streamers, Shoulder Sleeve Insignia (SSI) &amp; Shoulder Loop Insignia (SLI) (also known as Unit Patch &amp; Crest) are requested through The Institute of Heraldry (TIOH). </a:t>
            </a:r>
          </a:p>
          <a:p>
            <a:pPr marL="236538" indent="-236538">
              <a:spcBef>
                <a:spcPts val="1200"/>
              </a:spcBef>
              <a:buSzPct val="85000"/>
            </a:pPr>
            <a:r>
              <a:rPr lang="en-US" sz="1400" b="1" u="sng" dirty="0"/>
              <a:t>References:</a:t>
            </a:r>
            <a:r>
              <a:rPr lang="en-US" sz="1400" b="1" dirty="0"/>
              <a:t> </a:t>
            </a:r>
          </a:p>
          <a:p>
            <a:pPr marL="576263" indent="-236538">
              <a:spcBef>
                <a:spcPts val="600"/>
              </a:spcBef>
              <a:buSzPct val="85000"/>
              <a:buFont typeface="Arial" panose="020B0604020202020204" pitchFamily="34" charset="0"/>
              <a:buChar char="•"/>
            </a:pPr>
            <a:r>
              <a:rPr lang="en-US" sz="1400" b="1" dirty="0"/>
              <a:t>Army Regulation (AR) 145-2, Junior Reserve Officers’ Training Corps(JROTC): Organization, Administration, Operation and Support, 28 April 2023 </a:t>
            </a:r>
          </a:p>
          <a:p>
            <a:pPr marL="576263" indent="-236538">
              <a:spcBef>
                <a:spcPts val="600"/>
              </a:spcBef>
              <a:buSzPct val="85000"/>
              <a:buFont typeface="Arial" panose="020B0604020202020204" pitchFamily="34" charset="0"/>
              <a:buChar char="•"/>
            </a:pPr>
            <a:r>
              <a:rPr lang="en-US" sz="1400" b="1" dirty="0"/>
              <a:t>AR 840-10, Flags, Guidons, Streamers, Tabards and Automobile and Aircraft Plates, 17 July 2020   </a:t>
            </a:r>
          </a:p>
          <a:p>
            <a:pPr marL="576263" indent="-236538">
              <a:spcBef>
                <a:spcPts val="600"/>
              </a:spcBef>
              <a:buSzPct val="85000"/>
              <a:buFont typeface="Arial" panose="020B0604020202020204" pitchFamily="34" charset="0"/>
              <a:buChar char="•"/>
            </a:pPr>
            <a:r>
              <a:rPr lang="en-US" sz="1400" b="1" dirty="0"/>
              <a:t>Cadet Command Regulation (CCR) 145-2, JROTC Program: Organization, Administration, Operations, Training and Support, 12 August 2022</a:t>
            </a:r>
          </a:p>
          <a:p>
            <a:pPr marL="237231" marR="0" lvl="0" indent="-237231" algn="l" defTabSz="914400" rtl="0" eaLnBrk="1" fontAlgn="base" latinLnBrk="0" hangingPunct="1">
              <a:lnSpc>
                <a:spcPct val="100000"/>
              </a:lnSpc>
              <a:spcBef>
                <a:spcPts val="1200"/>
              </a:spcBef>
              <a:spcAft>
                <a:spcPct val="0"/>
              </a:spcAft>
              <a:buClrTx/>
              <a:buSzPct val="85000"/>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Institute of Heraldry (TIOH) is responsible for the </a:t>
            </a:r>
            <a:r>
              <a:rPr kumimoji="0" lang="en-US" sz="1400" b="1" i="0" strike="noStrike" kern="1200" cap="none" spc="0" normalizeH="0" baseline="0" noProof="0" dirty="0">
                <a:ln>
                  <a:noFill/>
                </a:ln>
                <a:solidFill>
                  <a:prstClr val="black"/>
                </a:solidFill>
                <a:effectLst/>
                <a:uLnTx/>
                <a:uFillTx/>
                <a:latin typeface="Arial" pitchFamily="34" charset="0"/>
                <a:ea typeface="+mn-ea"/>
                <a:cs typeface="Arial" pitchFamily="34" charset="0"/>
              </a:rPr>
              <a:t>design</a:t>
            </a: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of JROTC shoulder loop insignia (SLI) (metal and enamel devices), shoulder sleeve insignia (SSI) and organizational flags.</a:t>
            </a:r>
          </a:p>
          <a:p>
            <a:pPr marL="237231" marR="0" lvl="0" indent="-237231" algn="l" defTabSz="914400" rtl="0" eaLnBrk="1" fontAlgn="base" latinLnBrk="0" hangingPunct="1">
              <a:lnSpc>
                <a:spcPct val="100000"/>
              </a:lnSpc>
              <a:spcBef>
                <a:spcPts val="1200"/>
              </a:spcBef>
              <a:spcAft>
                <a:spcPct val="0"/>
              </a:spcAft>
              <a:buClrTx/>
              <a:buSzPct val="85000"/>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obtain designs for an organizational flag, SSI or SLI, submit a written request for authorization along with the ROTC Request for Insignia form through the school district, JROTC Brigade Chief, JROTC Directorate and TIOH.</a:t>
            </a:r>
          </a:p>
          <a:p>
            <a:pPr marL="237231" marR="0" lvl="0" indent="-237231" algn="l" defTabSz="914400" rtl="0" eaLnBrk="1" fontAlgn="base" latinLnBrk="0" hangingPunct="1">
              <a:lnSpc>
                <a:spcPct val="100000"/>
              </a:lnSpc>
              <a:spcBef>
                <a:spcPts val="1200"/>
              </a:spcBef>
              <a:spcAft>
                <a:spcPct val="0"/>
              </a:spcAft>
              <a:buClrTx/>
              <a:buSzPct val="85000"/>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TIOH does not charge for the design of JROTC insignia. However, each school is responsible for SSI and SLI procurement using a TIOH Certified Manufacturer.</a:t>
            </a:r>
          </a:p>
          <a:p>
            <a:pPr marL="237231" marR="0" lvl="0" indent="-237231" algn="l" defTabSz="914400" rtl="0" eaLnBrk="1" fontAlgn="base" latinLnBrk="0" hangingPunct="1">
              <a:lnSpc>
                <a:spcPct val="100000"/>
              </a:lnSpc>
              <a:spcBef>
                <a:spcPts val="1200"/>
              </a:spcBef>
              <a:spcAft>
                <a:spcPct val="0"/>
              </a:spcAft>
              <a:buClrTx/>
              <a:buSzPct val="85000"/>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Institute follows Army policy and will not authorize changes to JROTC insignia once approved.</a:t>
            </a:r>
          </a:p>
          <a:p>
            <a:pPr marL="576263" indent="-236538">
              <a:spcBef>
                <a:spcPts val="1200"/>
              </a:spcBef>
              <a:buSzPct val="85000"/>
              <a:buFont typeface="Arial" panose="020B0604020202020204" pitchFamily="34" charset="0"/>
              <a:buChar char="•"/>
            </a:pPr>
            <a:endParaRPr lang="en-US" sz="1600" dirty="0"/>
          </a:p>
          <a:p>
            <a:pPr marL="576263" indent="-236538">
              <a:buSzPct val="85000"/>
              <a:buFont typeface="Arial" panose="020B0604020202020204" pitchFamily="34" charset="0"/>
              <a:buChar char="•"/>
            </a:pPr>
            <a:endParaRPr lang="en-US" sz="1600" dirty="0"/>
          </a:p>
          <a:p>
            <a:pPr marL="576263" indent="-236538">
              <a:buFont typeface="Arial" panose="020B0604020202020204" pitchFamily="34" charset="0"/>
              <a:buChar char="•"/>
            </a:pPr>
            <a:endParaRPr lang="en-US" dirty="0"/>
          </a:p>
          <a:p>
            <a:pPr marL="339725" indent="0">
              <a:buNone/>
            </a:pPr>
            <a:endParaRPr lang="en-US" dirty="0"/>
          </a:p>
        </p:txBody>
      </p:sp>
      <p:sp>
        <p:nvSpPr>
          <p:cNvPr id="4" name="TextBox 3">
            <a:extLst>
              <a:ext uri="{FF2B5EF4-FFF2-40B4-BE49-F238E27FC236}">
                <a16:creationId xmlns:a16="http://schemas.microsoft.com/office/drawing/2014/main" id="{041867DA-B0D2-B845-43D9-E408964347E0}"/>
              </a:ext>
            </a:extLst>
          </p:cNvPr>
          <p:cNvSpPr txBox="1"/>
          <p:nvPr/>
        </p:nvSpPr>
        <p:spPr>
          <a:xfrm>
            <a:off x="182880" y="6017674"/>
            <a:ext cx="8787384" cy="830997"/>
          </a:xfrm>
          <a:prstGeom prst="rect">
            <a:avLst/>
          </a:prstGeom>
          <a:noFill/>
        </p:spPr>
        <p:txBody>
          <a:bodyPr wrap="square" rtlCol="0">
            <a:spAutoFit/>
          </a:bodyPr>
          <a:lstStyle/>
          <a:p>
            <a:pPr algn="ctr"/>
            <a:r>
              <a:rPr lang="en-US" sz="1600" b="1" dirty="0"/>
              <a:t>JROTC Instructor-TIOH Web Page with these instructions: </a:t>
            </a:r>
          </a:p>
          <a:p>
            <a:pPr algn="ctr"/>
            <a:r>
              <a:rPr lang="en-US" sz="1600" b="1" dirty="0">
                <a:solidFill>
                  <a:srgbClr val="0070C0"/>
                </a:solidFill>
                <a:hlinkClick r:id="rId2">
                  <a:extLst>
                    <a:ext uri="{A12FA001-AC4F-418D-AE19-62706E023703}">
                      <ahyp:hlinkClr xmlns:ahyp="http://schemas.microsoft.com/office/drawing/2018/hyperlinkcolor" val="tx"/>
                    </a:ext>
                  </a:extLst>
                </a:hlinkClick>
              </a:rPr>
              <a:t>https://www.usarmyjrotc.com/institute-of-heraldry/</a:t>
            </a:r>
            <a:endParaRPr lang="en-US" sz="1600" b="1" dirty="0">
              <a:solidFill>
                <a:srgbClr val="0070C0"/>
              </a:solidFill>
            </a:endParaRPr>
          </a:p>
          <a:p>
            <a:pPr algn="ctr"/>
            <a:r>
              <a:rPr lang="en-US" sz="1600" dirty="0"/>
              <a:t> </a:t>
            </a:r>
          </a:p>
        </p:txBody>
      </p:sp>
    </p:spTree>
    <p:extLst>
      <p:ext uri="{BB962C8B-B14F-4D97-AF65-F5344CB8AC3E}">
        <p14:creationId xmlns:p14="http://schemas.microsoft.com/office/powerpoint/2010/main" val="247052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397C-7361-DD66-C74A-946576E9A018}"/>
              </a:ext>
            </a:extLst>
          </p:cNvPr>
          <p:cNvSpPr>
            <a:spLocks noGrp="1"/>
          </p:cNvSpPr>
          <p:nvPr>
            <p:ph type="title"/>
          </p:nvPr>
        </p:nvSpPr>
        <p:spPr>
          <a:xfrm>
            <a:off x="762003" y="217435"/>
            <a:ext cx="7619999" cy="549509"/>
          </a:xfrm>
        </p:spPr>
        <p:txBody>
          <a:bodyPr/>
          <a:lstStyle/>
          <a:p>
            <a:r>
              <a:rPr lang="en-US" dirty="0"/>
              <a:t>Overview</a:t>
            </a:r>
          </a:p>
        </p:txBody>
      </p:sp>
      <p:sp>
        <p:nvSpPr>
          <p:cNvPr id="3" name="Text Placeholder 2">
            <a:extLst>
              <a:ext uri="{FF2B5EF4-FFF2-40B4-BE49-F238E27FC236}">
                <a16:creationId xmlns:a16="http://schemas.microsoft.com/office/drawing/2014/main" id="{B10FF374-433D-BE4A-E0F2-6A89BBFEB728}"/>
              </a:ext>
            </a:extLst>
          </p:cNvPr>
          <p:cNvSpPr>
            <a:spLocks noGrp="1"/>
          </p:cNvSpPr>
          <p:nvPr>
            <p:ph type="body" sz="quarter" idx="10"/>
          </p:nvPr>
        </p:nvSpPr>
        <p:spPr>
          <a:xfrm>
            <a:off x="228600" y="1120668"/>
            <a:ext cx="8686800" cy="6114288"/>
          </a:xfrm>
        </p:spPr>
        <p:txBody>
          <a:bodyPr/>
          <a:lstStyle/>
          <a:p>
            <a:pPr marL="237231" marR="0" lvl="0" indent="-237231" algn="l" defTabSz="914400" rtl="0" eaLnBrk="1" fontAlgn="base" latinLnBrk="0" hangingPunct="1">
              <a:lnSpc>
                <a:spcPct val="100000"/>
              </a:lnSpc>
              <a:spcBef>
                <a:spcPts val="496"/>
              </a:spcBef>
              <a:spcAft>
                <a:spcPct val="0"/>
              </a:spcAft>
              <a:buClrTx/>
              <a:buSzPct val="85000"/>
              <a:buFont typeface="Wingdings"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Shoulder Loop Insignia (SLI)</a:t>
            </a:r>
          </a:p>
          <a:p>
            <a:pPr marL="377471" marR="0" lvl="1" indent="-140242" algn="l" defTabSz="914400" rtl="0" eaLnBrk="1" fontAlgn="base" latinLnBrk="0" hangingPunct="1">
              <a:lnSpc>
                <a:spcPct val="100000"/>
              </a:lnSpc>
              <a:spcBef>
                <a:spcPts val="496"/>
              </a:spcBef>
              <a:spcAft>
                <a:spcPct val="0"/>
              </a:spcAft>
              <a:buClrTx/>
              <a:buSzPct val="85000"/>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Size: Not larger than 1 1/4 inches (3.18 cm).</a:t>
            </a:r>
          </a:p>
          <a:p>
            <a:pPr marL="377471" marR="0" lvl="1" indent="-140242" algn="l" defTabSz="914400" rtl="0" eaLnBrk="1" fontAlgn="base" latinLnBrk="0" hangingPunct="1">
              <a:lnSpc>
                <a:spcPct val="100000"/>
              </a:lnSpc>
              <a:spcBef>
                <a:spcPts val="496"/>
              </a:spcBef>
              <a:spcAft>
                <a:spcPct val="0"/>
              </a:spcAft>
              <a:buClrTx/>
              <a:buSzPct val="85000"/>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Purpose: Promotes esprit de corps.</a:t>
            </a:r>
          </a:p>
          <a:p>
            <a:pPr marL="377471" marR="0" lvl="1" indent="-140242" algn="l" defTabSz="914400" rtl="0" eaLnBrk="1" fontAlgn="base" latinLnBrk="0" hangingPunct="1">
              <a:lnSpc>
                <a:spcPct val="100000"/>
              </a:lnSpc>
              <a:spcBef>
                <a:spcPts val="496"/>
              </a:spcBef>
              <a:spcAft>
                <a:spcPct val="0"/>
              </a:spcAft>
              <a:buClrTx/>
              <a:buSzPct val="85000"/>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Acceptable design elements: Military/educational items showing nature of                                                            the organization; historical items; special achievement; mission of the                                                                  school, unit or area; elements of school seal. The school motto may appear                                                            on a scroll attached to the SLI.</a:t>
            </a:r>
          </a:p>
          <a:p>
            <a:pPr marL="377471" marR="0" lvl="1" indent="-140242" algn="l" defTabSz="914400" rtl="0" eaLnBrk="1" fontAlgn="base" latinLnBrk="0" hangingPunct="1">
              <a:lnSpc>
                <a:spcPct val="100000"/>
              </a:lnSpc>
              <a:spcBef>
                <a:spcPts val="496"/>
              </a:spcBef>
              <a:spcAft>
                <a:spcPct val="0"/>
              </a:spcAft>
              <a:buClrTx/>
              <a:buSzPct val="85000"/>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Unacceptable design elements: Cartoon characters, logos, dates, cities, states and letters "ROTC" or other letters as part of the design.</a:t>
            </a:r>
          </a:p>
          <a:p>
            <a:pPr marL="237229" marR="0" lvl="1" indent="0" algn="l" defTabSz="914400" rtl="0" eaLnBrk="1" fontAlgn="base" latinLnBrk="0" hangingPunct="1">
              <a:lnSpc>
                <a:spcPct val="100000"/>
              </a:lnSpc>
              <a:spcBef>
                <a:spcPts val="496"/>
              </a:spcBef>
              <a:spcAft>
                <a:spcPct val="0"/>
              </a:spcAft>
              <a:buClrTx/>
              <a:buSzPct val="85000"/>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algn="just"/>
            <a:r>
              <a:rPr lang="en-US" sz="1400" b="1" i="0" dirty="0">
                <a:solidFill>
                  <a:srgbClr val="000000"/>
                </a:solidFill>
                <a:effectLst/>
                <a:latin typeface="Arial" panose="020B0604020202020204" pitchFamily="34" charset="0"/>
              </a:rPr>
              <a:t>Shoulder Sleeve Insignia (SSI)</a:t>
            </a:r>
          </a:p>
          <a:p>
            <a:pPr lvl="1" algn="just"/>
            <a:r>
              <a:rPr lang="en-US" sz="1400" b="1" i="0" dirty="0">
                <a:solidFill>
                  <a:srgbClr val="000000"/>
                </a:solidFill>
                <a:effectLst/>
                <a:latin typeface="Arial" panose="020B0604020202020204" pitchFamily="34" charset="0"/>
              </a:rPr>
              <a:t>Size: Not larger than 3 1/2 inches (8.89 cm).</a:t>
            </a:r>
          </a:p>
          <a:p>
            <a:pPr lvl="1" algn="just"/>
            <a:r>
              <a:rPr lang="en-US" sz="1400" b="1" i="0" dirty="0">
                <a:solidFill>
                  <a:srgbClr val="000000"/>
                </a:solidFill>
                <a:effectLst/>
                <a:latin typeface="Arial" panose="020B0604020202020204" pitchFamily="34" charset="0"/>
              </a:rPr>
              <a:t>Purpose: Worn on the right shoulder sleeve; identifies ROTC unit.</a:t>
            </a:r>
          </a:p>
          <a:p>
            <a:pPr lvl="1" algn="just"/>
            <a:r>
              <a:rPr lang="en-US" sz="1400" b="1" i="0" dirty="0">
                <a:solidFill>
                  <a:srgbClr val="000000"/>
                </a:solidFill>
                <a:effectLst/>
                <a:latin typeface="Arial" panose="020B0604020202020204" pitchFamily="34" charset="0"/>
              </a:rPr>
              <a:t>Acceptable design elements: Mascot, distinctive buildings, landmarks, geographical or regional features (but not actual county or state outlines). The school's name or nickname may appear on a designation band or may be attached above/below the design.</a:t>
            </a:r>
          </a:p>
          <a:p>
            <a:pPr lvl="1" algn="just"/>
            <a:r>
              <a:rPr lang="en-US" sz="1400" b="1" i="0" dirty="0">
                <a:solidFill>
                  <a:srgbClr val="000000"/>
                </a:solidFill>
                <a:effectLst/>
                <a:latin typeface="Arial" panose="020B0604020202020204" pitchFamily="34" charset="0"/>
              </a:rPr>
              <a:t>Unacceptable design elements: Cartoon characters, logos, dates, cities, states and letters.</a:t>
            </a:r>
          </a:p>
          <a:p>
            <a:pPr marL="237229" lvl="1" indent="0" algn="just">
              <a:buNone/>
            </a:pPr>
            <a:endParaRPr lang="en-US" sz="1400" b="1" i="0" dirty="0">
              <a:solidFill>
                <a:srgbClr val="000000"/>
              </a:solidFill>
              <a:effectLst/>
              <a:latin typeface="Arial" panose="020B0604020202020204" pitchFamily="34" charset="0"/>
            </a:endParaRPr>
          </a:p>
          <a:p>
            <a:pPr algn="just"/>
            <a:r>
              <a:rPr lang="en-US" sz="1400" b="1" i="0" dirty="0">
                <a:solidFill>
                  <a:srgbClr val="000000"/>
                </a:solidFill>
                <a:effectLst/>
                <a:latin typeface="Arial" panose="020B0604020202020204" pitchFamily="34" charset="0"/>
              </a:rPr>
              <a:t>Organizational Flag and Guidons</a:t>
            </a:r>
          </a:p>
          <a:p>
            <a:pPr lvl="1" algn="just"/>
            <a:r>
              <a:rPr lang="en-US" sz="1400" b="1" i="0" dirty="0">
                <a:solidFill>
                  <a:srgbClr val="000000"/>
                </a:solidFill>
                <a:effectLst/>
                <a:latin typeface="Arial" panose="020B0604020202020204" pitchFamily="34" charset="0"/>
              </a:rPr>
              <a:t>Each school is entitled to an organization flag and guidon(s). TACOM maintains standard base drawings from which organizational flags and guidons are produced.</a:t>
            </a:r>
          </a:p>
          <a:p>
            <a:pPr lvl="1" algn="just"/>
            <a:r>
              <a:rPr lang="en-US" sz="1400" b="1" dirty="0">
                <a:solidFill>
                  <a:srgbClr val="000000"/>
                </a:solidFill>
              </a:rPr>
              <a:t>No charge to replace guidons and an organizational flag with wear and tear every </a:t>
            </a:r>
            <a:r>
              <a:rPr lang="en-US" sz="1400" b="1" u="sng" dirty="0">
                <a:solidFill>
                  <a:srgbClr val="000000"/>
                </a:solidFill>
              </a:rPr>
              <a:t>5</a:t>
            </a:r>
            <a:r>
              <a:rPr lang="en-US" sz="1400" b="1" dirty="0">
                <a:solidFill>
                  <a:srgbClr val="000000"/>
                </a:solidFill>
              </a:rPr>
              <a:t> years.</a:t>
            </a:r>
            <a:endParaRPr lang="en-US" sz="1400" b="1" i="0" dirty="0">
              <a:solidFill>
                <a:srgbClr val="000000"/>
              </a:solidFill>
              <a:effectLst/>
              <a:latin typeface="Arial" panose="020B0604020202020204" pitchFamily="34" charset="0"/>
            </a:endParaRPr>
          </a:p>
          <a:p>
            <a:pPr marL="96989" indent="0">
              <a:buSzPct val="85000"/>
              <a:buNone/>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US" sz="1400" dirty="0"/>
          </a:p>
        </p:txBody>
      </p:sp>
      <p:pic>
        <p:nvPicPr>
          <p:cNvPr id="4" name="Picture 3">
            <a:extLst>
              <a:ext uri="{FF2B5EF4-FFF2-40B4-BE49-F238E27FC236}">
                <a16:creationId xmlns:a16="http://schemas.microsoft.com/office/drawing/2014/main" id="{5E3F87A8-14D3-8D7C-C389-688A21FE7C7D}"/>
              </a:ext>
            </a:extLst>
          </p:cNvPr>
          <p:cNvPicPr>
            <a:picLocks noChangeAspect="1"/>
          </p:cNvPicPr>
          <p:nvPr/>
        </p:nvPicPr>
        <p:blipFill>
          <a:blip r:embed="rId2"/>
          <a:stretch>
            <a:fillRect/>
          </a:stretch>
        </p:blipFill>
        <p:spPr>
          <a:xfrm>
            <a:off x="7210953" y="1305808"/>
            <a:ext cx="1386840" cy="1333500"/>
          </a:xfrm>
          <a:prstGeom prst="rect">
            <a:avLst/>
          </a:prstGeom>
        </p:spPr>
      </p:pic>
      <p:pic>
        <p:nvPicPr>
          <p:cNvPr id="5" name="Picture 4">
            <a:extLst>
              <a:ext uri="{FF2B5EF4-FFF2-40B4-BE49-F238E27FC236}">
                <a16:creationId xmlns:a16="http://schemas.microsoft.com/office/drawing/2014/main" id="{67CD59D4-5AC6-4D94-104C-9CE665DA2482}"/>
              </a:ext>
            </a:extLst>
          </p:cNvPr>
          <p:cNvPicPr>
            <a:picLocks noChangeAspect="1"/>
          </p:cNvPicPr>
          <p:nvPr/>
        </p:nvPicPr>
        <p:blipFill>
          <a:blip r:embed="rId3"/>
          <a:stretch>
            <a:fillRect/>
          </a:stretch>
        </p:blipFill>
        <p:spPr>
          <a:xfrm>
            <a:off x="7283343" y="3151899"/>
            <a:ext cx="1238250" cy="1333500"/>
          </a:xfrm>
          <a:prstGeom prst="rect">
            <a:avLst/>
          </a:prstGeom>
        </p:spPr>
      </p:pic>
    </p:spTree>
    <p:extLst>
      <p:ext uri="{BB962C8B-B14F-4D97-AF65-F5344CB8AC3E}">
        <p14:creationId xmlns:p14="http://schemas.microsoft.com/office/powerpoint/2010/main" val="412178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E83A-083E-E728-A937-E075044EDE85}"/>
              </a:ext>
            </a:extLst>
          </p:cNvPr>
          <p:cNvSpPr>
            <a:spLocks noGrp="1"/>
          </p:cNvSpPr>
          <p:nvPr>
            <p:ph type="title"/>
          </p:nvPr>
        </p:nvSpPr>
        <p:spPr>
          <a:xfrm>
            <a:off x="762003" y="193497"/>
            <a:ext cx="7619999" cy="549509"/>
          </a:xfrm>
        </p:spPr>
        <p:txBody>
          <a:bodyPr/>
          <a:lstStyle/>
          <a:p>
            <a:r>
              <a:rPr lang="en-US" dirty="0"/>
              <a:t>AR 840-10 Approved Designs</a:t>
            </a:r>
          </a:p>
        </p:txBody>
      </p:sp>
      <p:sp>
        <p:nvSpPr>
          <p:cNvPr id="3" name="Text Placeholder 2">
            <a:extLst>
              <a:ext uri="{FF2B5EF4-FFF2-40B4-BE49-F238E27FC236}">
                <a16:creationId xmlns:a16="http://schemas.microsoft.com/office/drawing/2014/main" id="{F855DA2F-8883-E7A1-1ADE-A9A48319B7C4}"/>
              </a:ext>
            </a:extLst>
          </p:cNvPr>
          <p:cNvSpPr>
            <a:spLocks noGrp="1"/>
          </p:cNvSpPr>
          <p:nvPr>
            <p:ph type="body" sz="quarter" idx="10"/>
          </p:nvPr>
        </p:nvSpPr>
        <p:spPr>
          <a:xfrm>
            <a:off x="100584" y="1300054"/>
            <a:ext cx="4590288" cy="280416"/>
          </a:xfrm>
        </p:spPr>
        <p:txBody>
          <a:bodyPr/>
          <a:lstStyle/>
          <a:p>
            <a:pPr marL="0" indent="0">
              <a:buSzPct val="85000"/>
              <a:buNone/>
            </a:pPr>
            <a:r>
              <a:rPr lang="en-US" altLang="en-US" sz="1400" b="1" u="sng" dirty="0"/>
              <a:t>Junior Reserve Officers Training Corps (JROTC)</a:t>
            </a:r>
          </a:p>
          <a:p>
            <a:pPr>
              <a:buSzPct val="85000"/>
            </a:pPr>
            <a:endParaRPr lang="en-US" altLang="en-US" sz="1200" dirty="0"/>
          </a:p>
          <a:p>
            <a:pPr marL="0" indent="0">
              <a:buSzPct val="85000"/>
              <a:buNone/>
            </a:pPr>
            <a:endParaRPr lang="en-US" sz="1000" b="1" dirty="0"/>
          </a:p>
        </p:txBody>
      </p:sp>
      <p:pic>
        <p:nvPicPr>
          <p:cNvPr id="2054" name="Picture 6" descr="View Larger Image">
            <a:extLst>
              <a:ext uri="{FF2B5EF4-FFF2-40B4-BE49-F238E27FC236}">
                <a16:creationId xmlns:a16="http://schemas.microsoft.com/office/drawing/2014/main" id="{01B1CBDC-3E5A-F4B2-8A1D-2C176CFF4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8067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F377D73-70C8-DEF9-8011-B6088DF1A894}"/>
              </a:ext>
            </a:extLst>
          </p:cNvPr>
          <p:cNvPicPr>
            <a:picLocks noChangeAspect="1"/>
          </p:cNvPicPr>
          <p:nvPr/>
        </p:nvPicPr>
        <p:blipFill>
          <a:blip r:embed="rId3"/>
          <a:stretch>
            <a:fillRect/>
          </a:stretch>
        </p:blipFill>
        <p:spPr>
          <a:xfrm>
            <a:off x="5635108" y="1364746"/>
            <a:ext cx="3281072" cy="2659980"/>
          </a:xfrm>
          <a:prstGeom prst="rect">
            <a:avLst/>
          </a:prstGeom>
        </p:spPr>
      </p:pic>
      <p:sp>
        <p:nvSpPr>
          <p:cNvPr id="9" name="TextBox 8">
            <a:extLst>
              <a:ext uri="{FF2B5EF4-FFF2-40B4-BE49-F238E27FC236}">
                <a16:creationId xmlns:a16="http://schemas.microsoft.com/office/drawing/2014/main" id="{C71C0562-A14F-D636-A077-5B648693174C}"/>
              </a:ext>
            </a:extLst>
          </p:cNvPr>
          <p:cNvSpPr txBox="1"/>
          <p:nvPr/>
        </p:nvSpPr>
        <p:spPr>
          <a:xfrm>
            <a:off x="100584" y="1675216"/>
            <a:ext cx="5294376" cy="224676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flag is silver gray fringed in scarlet. In the center is the JROTC device consisting of two arched olive branches with stems conjoined in base, forming a wreath, surmounted by a sheathed saber and rifle in saltire. Overall, in the vertical center is the ROTC torch enflamed, all in yellow. Around the center device is a white band edged in scarlet and inscribed with the name of the school in scarlet letters. The device with designation scroll is 16 inches in diameter. In the upper hoist is the monogram “ARMY ROTC” in scarlet on a white disc edged in scarlet, 6 1/2 inches in diameter.</a:t>
            </a:r>
          </a:p>
        </p:txBody>
      </p:sp>
      <p:sp>
        <p:nvSpPr>
          <p:cNvPr id="10" name="TextBox 9">
            <a:extLst>
              <a:ext uri="{FF2B5EF4-FFF2-40B4-BE49-F238E27FC236}">
                <a16:creationId xmlns:a16="http://schemas.microsoft.com/office/drawing/2014/main" id="{12F67BBD-F46B-157F-019E-9513A5D1A3C8}"/>
              </a:ext>
            </a:extLst>
          </p:cNvPr>
          <p:cNvSpPr txBox="1"/>
          <p:nvPr/>
        </p:nvSpPr>
        <p:spPr>
          <a:xfrm>
            <a:off x="118872" y="4571857"/>
            <a:ext cx="6062472" cy="307777"/>
          </a:xfrm>
          <a:prstGeom prst="rect">
            <a:avLst/>
          </a:prstGeom>
          <a:noFill/>
        </p:spPr>
        <p:txBody>
          <a:bodyPr wrap="square" rtlCol="0">
            <a:spAutoFit/>
          </a:bodyPr>
          <a:lstStyle/>
          <a:p>
            <a:r>
              <a:rPr lang="en-US" sz="1400" b="1" i="0" u="sng" dirty="0">
                <a:effectLst/>
                <a:latin typeface="arial" panose="020B0604020202020204" pitchFamily="34" charset="0"/>
              </a:rPr>
              <a:t>Junior Reserve Officers' Training Corps Companies or Batteries</a:t>
            </a:r>
            <a:endParaRPr lang="en-US" sz="1400" u="sng" dirty="0"/>
          </a:p>
        </p:txBody>
      </p:sp>
      <p:pic>
        <p:nvPicPr>
          <p:cNvPr id="11" name="Picture 10">
            <a:extLst>
              <a:ext uri="{FF2B5EF4-FFF2-40B4-BE49-F238E27FC236}">
                <a16:creationId xmlns:a16="http://schemas.microsoft.com/office/drawing/2014/main" id="{696663D8-00D9-EDDB-73A4-90EE6F672D4E}"/>
              </a:ext>
            </a:extLst>
          </p:cNvPr>
          <p:cNvPicPr>
            <a:picLocks noChangeAspect="1"/>
          </p:cNvPicPr>
          <p:nvPr/>
        </p:nvPicPr>
        <p:blipFill>
          <a:blip r:embed="rId4"/>
          <a:stretch>
            <a:fillRect/>
          </a:stretch>
        </p:blipFill>
        <p:spPr>
          <a:xfrm>
            <a:off x="6127484" y="4664469"/>
            <a:ext cx="2742267" cy="1827771"/>
          </a:xfrm>
          <a:prstGeom prst="rect">
            <a:avLst/>
          </a:prstGeom>
        </p:spPr>
      </p:pic>
      <p:sp>
        <p:nvSpPr>
          <p:cNvPr id="12" name="TextBox 11">
            <a:extLst>
              <a:ext uri="{FF2B5EF4-FFF2-40B4-BE49-F238E27FC236}">
                <a16:creationId xmlns:a16="http://schemas.microsoft.com/office/drawing/2014/main" id="{CD82970D-62B0-A8BE-4661-4B873D8C7CA1}"/>
              </a:ext>
            </a:extLst>
          </p:cNvPr>
          <p:cNvSpPr txBox="1"/>
          <p:nvPr/>
        </p:nvSpPr>
        <p:spPr>
          <a:xfrm>
            <a:off x="146304" y="4971868"/>
            <a:ext cx="5449824" cy="1600438"/>
          </a:xfrm>
          <a:prstGeom prst="rect">
            <a:avLst/>
          </a:prstGeom>
          <a:noFill/>
        </p:spPr>
        <p:txBody>
          <a:bodyPr wrap="square" rtlCol="0">
            <a:spAutoFit/>
          </a:bodyPr>
          <a:lstStyle/>
          <a:p>
            <a:pPr algn="l"/>
            <a:r>
              <a:rPr lang="en-US" sz="1400" b="1" i="0" dirty="0">
                <a:solidFill>
                  <a:srgbClr val="000000"/>
                </a:solidFill>
                <a:effectLst/>
              </a:rPr>
              <a:t>Guidons are silver gray with the ROTC torch enflamed between “ROTC” above and the company designation below. All letters are in scarlet.</a:t>
            </a:r>
          </a:p>
          <a:p>
            <a:pPr algn="l"/>
            <a:br>
              <a:rPr lang="en-US" sz="1400" b="1" i="0" dirty="0">
                <a:solidFill>
                  <a:srgbClr val="000000"/>
                </a:solidFill>
                <a:effectLst/>
              </a:rPr>
            </a:br>
            <a:endParaRPr lang="en-US" sz="1400" b="1" i="0" dirty="0">
              <a:solidFill>
                <a:srgbClr val="000000"/>
              </a:solidFill>
              <a:effectLst/>
            </a:endParaRPr>
          </a:p>
          <a:p>
            <a:br>
              <a:rPr lang="en-US" sz="1400" dirty="0"/>
            </a:br>
            <a:endParaRPr lang="en-US" sz="1400" dirty="0"/>
          </a:p>
        </p:txBody>
      </p:sp>
    </p:spTree>
    <p:extLst>
      <p:ext uri="{BB962C8B-B14F-4D97-AF65-F5344CB8AC3E}">
        <p14:creationId xmlns:p14="http://schemas.microsoft.com/office/powerpoint/2010/main" val="119875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AE00FA-D332-8143-BA7E-795A8D45A163}"/>
              </a:ext>
            </a:extLst>
          </p:cNvPr>
          <p:cNvSpPr>
            <a:spLocks noGrp="1"/>
          </p:cNvSpPr>
          <p:nvPr>
            <p:ph type="title"/>
          </p:nvPr>
        </p:nvSpPr>
        <p:spPr>
          <a:xfrm>
            <a:off x="762000" y="180975"/>
            <a:ext cx="7620000" cy="647700"/>
          </a:xfrm>
        </p:spPr>
        <p:txBody>
          <a:bodyPr/>
          <a:lstStyle/>
          <a:p>
            <a:r>
              <a:rPr lang="en-US" dirty="0"/>
              <a:t>AR 840-10 Approved Designs</a:t>
            </a:r>
          </a:p>
        </p:txBody>
      </p:sp>
      <p:sp>
        <p:nvSpPr>
          <p:cNvPr id="5" name="Text Placeholder 2">
            <a:extLst>
              <a:ext uri="{FF2B5EF4-FFF2-40B4-BE49-F238E27FC236}">
                <a16:creationId xmlns:a16="http://schemas.microsoft.com/office/drawing/2014/main" id="{079E14AA-C1EA-F78A-2034-D6B59F764503}"/>
              </a:ext>
            </a:extLst>
          </p:cNvPr>
          <p:cNvSpPr>
            <a:spLocks noGrp="1"/>
          </p:cNvSpPr>
          <p:nvPr>
            <p:ph type="body" sz="quarter" idx="10"/>
          </p:nvPr>
        </p:nvSpPr>
        <p:spPr>
          <a:xfrm>
            <a:off x="100584" y="1300054"/>
            <a:ext cx="4590288" cy="280416"/>
          </a:xfrm>
        </p:spPr>
        <p:txBody>
          <a:bodyPr/>
          <a:lstStyle/>
          <a:p>
            <a:pPr marL="0" indent="0">
              <a:buSzPct val="85000"/>
              <a:buNone/>
            </a:pPr>
            <a:r>
              <a:rPr lang="en-US" altLang="en-US" sz="1400" b="1" u="sng" dirty="0"/>
              <a:t>National Defense Cadet Corps (NDCC)</a:t>
            </a:r>
          </a:p>
          <a:p>
            <a:pPr>
              <a:buSzPct val="85000"/>
            </a:pPr>
            <a:endParaRPr lang="en-US" altLang="en-US" sz="1200" dirty="0"/>
          </a:p>
          <a:p>
            <a:pPr marL="0" indent="0">
              <a:buSzPct val="85000"/>
              <a:buNone/>
            </a:pPr>
            <a:endParaRPr lang="en-US" sz="1000" b="1" dirty="0"/>
          </a:p>
        </p:txBody>
      </p:sp>
      <p:sp>
        <p:nvSpPr>
          <p:cNvPr id="7" name="TextBox 6">
            <a:extLst>
              <a:ext uri="{FF2B5EF4-FFF2-40B4-BE49-F238E27FC236}">
                <a16:creationId xmlns:a16="http://schemas.microsoft.com/office/drawing/2014/main" id="{D7CF3599-15E0-4CF9-6263-27EAF4D03DF3}"/>
              </a:ext>
            </a:extLst>
          </p:cNvPr>
          <p:cNvSpPr txBox="1"/>
          <p:nvPr/>
        </p:nvSpPr>
        <p:spPr>
          <a:xfrm>
            <a:off x="100584" y="1675216"/>
            <a:ext cx="529437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flag is silver gray with ultramarine blue fringe. Centered on the flag is the National Defense Cadet Corps (NDCC) SSI in proper colors, 15 inches high. An ultramarine blue scroll with the school's name in white letters is below</a:t>
            </a:r>
          </a:p>
        </p:txBody>
      </p:sp>
      <p:sp>
        <p:nvSpPr>
          <p:cNvPr id="8" name="TextBox 7">
            <a:extLst>
              <a:ext uri="{FF2B5EF4-FFF2-40B4-BE49-F238E27FC236}">
                <a16:creationId xmlns:a16="http://schemas.microsoft.com/office/drawing/2014/main" id="{E4F59D68-3224-55C0-54BD-1124849543AD}"/>
              </a:ext>
            </a:extLst>
          </p:cNvPr>
          <p:cNvSpPr txBox="1"/>
          <p:nvPr/>
        </p:nvSpPr>
        <p:spPr>
          <a:xfrm>
            <a:off x="118872" y="4571857"/>
            <a:ext cx="6062472" cy="307777"/>
          </a:xfrm>
          <a:prstGeom prst="rect">
            <a:avLst/>
          </a:prstGeom>
          <a:noFill/>
        </p:spPr>
        <p:txBody>
          <a:bodyPr wrap="square" rtlCol="0">
            <a:spAutoFit/>
          </a:bodyPr>
          <a:lstStyle/>
          <a:p>
            <a:r>
              <a:rPr lang="en-US" sz="1400" b="1" i="0" u="sng" dirty="0">
                <a:effectLst/>
                <a:latin typeface="arial" panose="020B0604020202020204" pitchFamily="34" charset="0"/>
              </a:rPr>
              <a:t>Companies of National Defense Cadet Corps</a:t>
            </a:r>
            <a:endParaRPr lang="en-US" sz="1400" u="sng" dirty="0"/>
          </a:p>
        </p:txBody>
      </p:sp>
      <p:sp>
        <p:nvSpPr>
          <p:cNvPr id="10" name="TextBox 9">
            <a:extLst>
              <a:ext uri="{FF2B5EF4-FFF2-40B4-BE49-F238E27FC236}">
                <a16:creationId xmlns:a16="http://schemas.microsoft.com/office/drawing/2014/main" id="{85CEB718-9B77-438D-2798-E4E9FF856349}"/>
              </a:ext>
            </a:extLst>
          </p:cNvPr>
          <p:cNvSpPr txBox="1"/>
          <p:nvPr/>
        </p:nvSpPr>
        <p:spPr>
          <a:xfrm>
            <a:off x="146304" y="4971868"/>
            <a:ext cx="5449824" cy="1384995"/>
          </a:xfrm>
          <a:prstGeom prst="rect">
            <a:avLst/>
          </a:prstGeom>
          <a:noFill/>
        </p:spPr>
        <p:txBody>
          <a:bodyPr wrap="square" rtlCol="0">
            <a:spAutoFit/>
          </a:bodyPr>
          <a:lstStyle/>
          <a:p>
            <a:pPr algn="l"/>
            <a:r>
              <a:rPr lang="en-US" sz="1400" b="1" i="0" dirty="0">
                <a:solidFill>
                  <a:srgbClr val="000000"/>
                </a:solidFill>
                <a:effectLst/>
              </a:rPr>
              <a:t>Guidons are silver gray with the ROTC torch enflamed, centered between “NDCC” above and the company designation below all in maroon.</a:t>
            </a:r>
            <a:br>
              <a:rPr lang="en-US" sz="1400" b="1" i="0" dirty="0">
                <a:solidFill>
                  <a:srgbClr val="000000"/>
                </a:solidFill>
                <a:effectLst/>
              </a:rPr>
            </a:br>
            <a:endParaRPr lang="en-US" sz="1400" b="1" i="0" dirty="0">
              <a:solidFill>
                <a:srgbClr val="000000"/>
              </a:solidFill>
              <a:effectLst/>
            </a:endParaRPr>
          </a:p>
          <a:p>
            <a:br>
              <a:rPr lang="en-US" sz="1400" dirty="0"/>
            </a:br>
            <a:endParaRPr lang="en-US" sz="1400" dirty="0"/>
          </a:p>
        </p:txBody>
      </p:sp>
      <p:pic>
        <p:nvPicPr>
          <p:cNvPr id="12" name="Picture 11">
            <a:extLst>
              <a:ext uri="{FF2B5EF4-FFF2-40B4-BE49-F238E27FC236}">
                <a16:creationId xmlns:a16="http://schemas.microsoft.com/office/drawing/2014/main" id="{0F3946F4-68AC-C09C-56C1-A7AAFFD426A5}"/>
              </a:ext>
            </a:extLst>
          </p:cNvPr>
          <p:cNvPicPr>
            <a:picLocks noChangeAspect="1"/>
          </p:cNvPicPr>
          <p:nvPr/>
        </p:nvPicPr>
        <p:blipFill>
          <a:blip r:embed="rId2"/>
          <a:stretch>
            <a:fillRect/>
          </a:stretch>
        </p:blipFill>
        <p:spPr>
          <a:xfrm>
            <a:off x="5904510" y="4617702"/>
            <a:ext cx="2742267" cy="1823608"/>
          </a:xfrm>
          <a:prstGeom prst="rect">
            <a:avLst/>
          </a:prstGeom>
        </p:spPr>
      </p:pic>
      <p:pic>
        <p:nvPicPr>
          <p:cNvPr id="14" name="Picture 13">
            <a:extLst>
              <a:ext uri="{FF2B5EF4-FFF2-40B4-BE49-F238E27FC236}">
                <a16:creationId xmlns:a16="http://schemas.microsoft.com/office/drawing/2014/main" id="{5DB37634-1891-D8E0-FC27-169FCDCA77E8}"/>
              </a:ext>
            </a:extLst>
          </p:cNvPr>
          <p:cNvPicPr>
            <a:picLocks noChangeAspect="1"/>
          </p:cNvPicPr>
          <p:nvPr/>
        </p:nvPicPr>
        <p:blipFill>
          <a:blip r:embed="rId3"/>
          <a:stretch>
            <a:fillRect/>
          </a:stretch>
        </p:blipFill>
        <p:spPr>
          <a:xfrm>
            <a:off x="5626127" y="1393198"/>
            <a:ext cx="3299031" cy="2659980"/>
          </a:xfrm>
          <a:prstGeom prst="rect">
            <a:avLst/>
          </a:prstGeom>
        </p:spPr>
      </p:pic>
    </p:spTree>
    <p:extLst>
      <p:ext uri="{BB962C8B-B14F-4D97-AF65-F5344CB8AC3E}">
        <p14:creationId xmlns:p14="http://schemas.microsoft.com/office/powerpoint/2010/main" val="30500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614E-AFCB-E389-32A2-6B3246DB915E}"/>
              </a:ext>
            </a:extLst>
          </p:cNvPr>
          <p:cNvSpPr>
            <a:spLocks noGrp="1"/>
          </p:cNvSpPr>
          <p:nvPr>
            <p:ph type="title"/>
          </p:nvPr>
        </p:nvSpPr>
        <p:spPr>
          <a:xfrm>
            <a:off x="762003" y="226579"/>
            <a:ext cx="7619999" cy="549509"/>
          </a:xfrm>
        </p:spPr>
        <p:txBody>
          <a:bodyPr/>
          <a:lstStyle/>
          <a:p>
            <a:r>
              <a:rPr lang="en-US" dirty="0"/>
              <a:t>Design Request Procedures</a:t>
            </a:r>
          </a:p>
        </p:txBody>
      </p:sp>
      <p:sp>
        <p:nvSpPr>
          <p:cNvPr id="3" name="Text Placeholder 2">
            <a:extLst>
              <a:ext uri="{FF2B5EF4-FFF2-40B4-BE49-F238E27FC236}">
                <a16:creationId xmlns:a16="http://schemas.microsoft.com/office/drawing/2014/main" id="{4BB6BC48-EF9F-59C6-64AE-860AC7D30DA7}"/>
              </a:ext>
            </a:extLst>
          </p:cNvPr>
          <p:cNvSpPr>
            <a:spLocks noGrp="1"/>
          </p:cNvSpPr>
          <p:nvPr>
            <p:ph type="body" sz="quarter" idx="10"/>
          </p:nvPr>
        </p:nvSpPr>
        <p:spPr>
          <a:xfrm>
            <a:off x="228600" y="1255776"/>
            <a:ext cx="8750808" cy="5334000"/>
          </a:xfrm>
        </p:spPr>
        <p:txBody>
          <a:bodyPr/>
          <a:lstStyle/>
          <a:p>
            <a:pPr>
              <a:spcBef>
                <a:spcPts val="1200"/>
              </a:spcBef>
              <a:buSzPct val="85000"/>
            </a:pPr>
            <a:r>
              <a:rPr lang="en-US" sz="1600" b="1" u="sng" dirty="0"/>
              <a:t>Step 1:</a:t>
            </a:r>
            <a:r>
              <a:rPr lang="en-US" sz="1600" b="1" dirty="0"/>
              <a:t> To request the design of JROTC heraldic items (SSI, SLI and organizational flag) - schools submit a memorandum and an ROTC Request for Insignia form (available on TIOH website-</a:t>
            </a:r>
            <a:r>
              <a:rPr lang="en-US" sz="1400" b="1" dirty="0">
                <a:hlinkClick r:id="rId2"/>
              </a:rPr>
              <a:t>https://tioh.army.mil</a:t>
            </a:r>
            <a:r>
              <a:rPr lang="en-US" sz="1600" b="1" dirty="0"/>
              <a:t>) through their Brigade to the JROTC Directorate for review and approval. The JROTC Directorate will submit your request for the design to TIOH. </a:t>
            </a:r>
          </a:p>
          <a:p>
            <a:pPr>
              <a:spcBef>
                <a:spcPts val="1200"/>
              </a:spcBef>
              <a:buSzPct val="85000"/>
            </a:pPr>
            <a:r>
              <a:rPr lang="en-US" sz="1600" b="1" u="sng" dirty="0"/>
              <a:t>Step 2:</a:t>
            </a:r>
            <a:r>
              <a:rPr lang="en-US" sz="1600" b="1" dirty="0"/>
              <a:t> TIOH will contact the POC on the request form to confirm your information. </a:t>
            </a:r>
          </a:p>
          <a:p>
            <a:pPr>
              <a:spcBef>
                <a:spcPts val="1200"/>
              </a:spcBef>
              <a:buSzPct val="85000"/>
            </a:pPr>
            <a:r>
              <a:rPr lang="en-US" sz="1600" b="1" u="sng" dirty="0"/>
              <a:t>Step 3:</a:t>
            </a:r>
            <a:r>
              <a:rPr lang="en-US" sz="1600" b="1" dirty="0"/>
              <a:t> Once the design is completed, TIOH will electronically transmit your authorized heraldic designs and procedures on how to obtain flag, guidons and streamers along with a certified manufacturer list.  </a:t>
            </a:r>
          </a:p>
          <a:p>
            <a:pPr>
              <a:spcBef>
                <a:spcPts val="1200"/>
              </a:spcBef>
              <a:buSzPct val="85000"/>
            </a:pPr>
            <a:r>
              <a:rPr lang="en-US" sz="1600" b="1" u="sng" dirty="0"/>
              <a:t>Step 4: </a:t>
            </a:r>
            <a:r>
              <a:rPr lang="en-US" sz="1600" b="1" dirty="0"/>
              <a:t>Submit your request (DD1348-6) online at </a:t>
            </a:r>
            <a:r>
              <a:rPr lang="en-US" sz="1600" b="1" dirty="0">
                <a:hlinkClick r:id="rId3"/>
              </a:rPr>
              <a:t>www.heraldry.army.mil</a:t>
            </a:r>
            <a:r>
              <a:rPr lang="en-US" sz="1600" b="1" dirty="0"/>
              <a:t>.  Further steps are listed on the requisition document. </a:t>
            </a:r>
          </a:p>
          <a:p>
            <a:pPr>
              <a:spcBef>
                <a:spcPts val="1200"/>
              </a:spcBef>
              <a:buSzPct val="85000"/>
            </a:pPr>
            <a:r>
              <a:rPr lang="en-US" sz="1600" b="1" u="sng" dirty="0"/>
              <a:t>Costs:</a:t>
            </a:r>
            <a:r>
              <a:rPr lang="en-US" sz="1600" b="1" dirty="0"/>
              <a:t> There is no charge for the </a:t>
            </a:r>
            <a:r>
              <a:rPr lang="en-US" sz="1600" b="1" u="sng" dirty="0"/>
              <a:t>design</a:t>
            </a:r>
            <a:r>
              <a:rPr lang="en-US" sz="1600" b="1" dirty="0"/>
              <a:t> of an organizational flag, SSI or SLI. However, each school pays for the manufacture of the SSI and/or SLI from their JROTC budget. Schools can use Military Personnel Army (MPA) funds and donated funds, but schools cannot use Operations and Maintenance Army (OMA) funds. There is no charge to replace guidons and an organizational flag with wear and tear every </a:t>
            </a:r>
            <a:r>
              <a:rPr lang="en-US" sz="1600" b="1" u="sng" dirty="0"/>
              <a:t>5</a:t>
            </a:r>
            <a:r>
              <a:rPr lang="en-US" sz="1600" b="1" dirty="0"/>
              <a:t> years.</a:t>
            </a:r>
          </a:p>
          <a:p>
            <a:pPr marL="0" indent="0">
              <a:buNone/>
            </a:pPr>
            <a:endParaRPr lang="en-US" sz="1600" b="1" dirty="0"/>
          </a:p>
          <a:p>
            <a:pPr marL="0" indent="0">
              <a:buNone/>
            </a:pPr>
            <a:r>
              <a:rPr lang="en-US" sz="1500" b="1" dirty="0"/>
              <a:t>Note: Just because a vendor is in FedMall, does not mean they are a certified manufacturer. </a:t>
            </a:r>
          </a:p>
        </p:txBody>
      </p:sp>
    </p:spTree>
    <p:extLst>
      <p:ext uri="{BB962C8B-B14F-4D97-AF65-F5344CB8AC3E}">
        <p14:creationId xmlns:p14="http://schemas.microsoft.com/office/powerpoint/2010/main" val="191794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1984-8667-33FB-89E4-9B6830F4E3DD}"/>
              </a:ext>
            </a:extLst>
          </p:cNvPr>
          <p:cNvSpPr>
            <a:spLocks noGrp="1"/>
          </p:cNvSpPr>
          <p:nvPr>
            <p:ph type="title"/>
          </p:nvPr>
        </p:nvSpPr>
        <p:spPr>
          <a:xfrm>
            <a:off x="762003" y="225449"/>
            <a:ext cx="7619999" cy="549509"/>
          </a:xfrm>
        </p:spPr>
        <p:txBody>
          <a:bodyPr/>
          <a:lstStyle/>
          <a:p>
            <a:r>
              <a:rPr lang="en-US" dirty="0"/>
              <a:t>TIOH Website</a:t>
            </a:r>
          </a:p>
        </p:txBody>
      </p:sp>
      <p:sp>
        <p:nvSpPr>
          <p:cNvPr id="9" name="TextBox 8">
            <a:extLst>
              <a:ext uri="{FF2B5EF4-FFF2-40B4-BE49-F238E27FC236}">
                <a16:creationId xmlns:a16="http://schemas.microsoft.com/office/drawing/2014/main" id="{A40D3460-D315-BBC6-E3AE-1662B61717BE}"/>
              </a:ext>
            </a:extLst>
          </p:cNvPr>
          <p:cNvSpPr txBox="1"/>
          <p:nvPr/>
        </p:nvSpPr>
        <p:spPr>
          <a:xfrm>
            <a:off x="9144" y="1187382"/>
            <a:ext cx="2627970" cy="3323987"/>
          </a:xfrm>
          <a:prstGeom prst="rect">
            <a:avLst/>
          </a:prstGeom>
          <a:noFill/>
        </p:spPr>
        <p:txBody>
          <a:bodyPr wrap="square" rtlCol="0">
            <a:spAutoFit/>
          </a:bodyPr>
          <a:lstStyle/>
          <a:p>
            <a:r>
              <a:rPr lang="en-US" b="1" dirty="0">
                <a:hlinkClick r:id="rId2"/>
              </a:rPr>
              <a:t>https://tioh.army.mil</a:t>
            </a:r>
            <a:endParaRPr lang="en-US" b="1" dirty="0"/>
          </a:p>
          <a:p>
            <a:r>
              <a:rPr lang="en-US" b="1" dirty="0"/>
              <a:t> </a:t>
            </a:r>
          </a:p>
          <a:p>
            <a:pPr marL="342900" indent="-342900">
              <a:buFont typeface="+mj-lt"/>
              <a:buAutoNum type="arabicPeriod"/>
            </a:pPr>
            <a:r>
              <a:rPr lang="en-US" b="1" dirty="0"/>
              <a:t>Click “Heraldry”</a:t>
            </a:r>
          </a:p>
          <a:p>
            <a:pPr marL="342900" indent="-342900">
              <a:buFont typeface="+mj-lt"/>
              <a:buAutoNum type="arabicPeriod"/>
            </a:pPr>
            <a:r>
              <a:rPr lang="en-US" b="1" dirty="0"/>
              <a:t>Click “ROTC”</a:t>
            </a:r>
          </a:p>
          <a:p>
            <a:pPr marL="173038" indent="-173038">
              <a:spcBef>
                <a:spcPts val="1200"/>
              </a:spcBef>
              <a:buFont typeface="Arial" panose="020B0604020202020204" pitchFamily="34" charset="0"/>
              <a:buChar char="•"/>
            </a:pPr>
            <a:r>
              <a:rPr lang="en-US" b="1" dirty="0"/>
              <a:t>Jr. ROTC Tab for Schools</a:t>
            </a:r>
          </a:p>
          <a:p>
            <a:pPr marL="173038" indent="-173038">
              <a:spcBef>
                <a:spcPts val="1200"/>
              </a:spcBef>
              <a:buFont typeface="Arial" panose="020B0604020202020204" pitchFamily="34" charset="0"/>
              <a:buChar char="•"/>
            </a:pPr>
            <a:r>
              <a:rPr lang="en-US" b="1" dirty="0"/>
              <a:t>Request Worksheet</a:t>
            </a:r>
          </a:p>
          <a:p>
            <a:pPr marL="173038" indent="-173038">
              <a:spcBef>
                <a:spcPts val="1200"/>
              </a:spcBef>
              <a:buFont typeface="Arial" panose="020B0604020202020204" pitchFamily="34" charset="0"/>
              <a:buChar char="•"/>
            </a:pPr>
            <a:r>
              <a:rPr lang="en-US" b="1" dirty="0"/>
              <a:t>TIOH Certified Manufacturers for SSI and SLI</a:t>
            </a:r>
          </a:p>
        </p:txBody>
      </p:sp>
      <p:pic>
        <p:nvPicPr>
          <p:cNvPr id="4" name="Picture 3">
            <a:extLst>
              <a:ext uri="{FF2B5EF4-FFF2-40B4-BE49-F238E27FC236}">
                <a16:creationId xmlns:a16="http://schemas.microsoft.com/office/drawing/2014/main" id="{94CA746A-451D-796F-6753-A98F2A84426A}"/>
              </a:ext>
            </a:extLst>
          </p:cNvPr>
          <p:cNvPicPr>
            <a:picLocks noChangeAspect="1"/>
          </p:cNvPicPr>
          <p:nvPr/>
        </p:nvPicPr>
        <p:blipFill>
          <a:blip r:embed="rId3"/>
          <a:stretch>
            <a:fillRect/>
          </a:stretch>
        </p:blipFill>
        <p:spPr>
          <a:xfrm>
            <a:off x="2487593" y="1217408"/>
            <a:ext cx="6197501" cy="5415144"/>
          </a:xfrm>
          <a:prstGeom prst="rect">
            <a:avLst/>
          </a:prstGeom>
        </p:spPr>
      </p:pic>
      <p:sp>
        <p:nvSpPr>
          <p:cNvPr id="26" name="Arrow: Right 25">
            <a:extLst>
              <a:ext uri="{FF2B5EF4-FFF2-40B4-BE49-F238E27FC236}">
                <a16:creationId xmlns:a16="http://schemas.microsoft.com/office/drawing/2014/main" id="{D2315B01-8950-D203-9DD1-0CC7F417431E}"/>
              </a:ext>
            </a:extLst>
          </p:cNvPr>
          <p:cNvSpPr/>
          <p:nvPr/>
        </p:nvSpPr>
        <p:spPr>
          <a:xfrm rot="13742449">
            <a:off x="3743726" y="2281078"/>
            <a:ext cx="548530" cy="2048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E3A37783-63EE-472B-E88C-F03701DCBE82}"/>
              </a:ext>
            </a:extLst>
          </p:cNvPr>
          <p:cNvSpPr/>
          <p:nvPr/>
        </p:nvSpPr>
        <p:spPr>
          <a:xfrm rot="14026456">
            <a:off x="4393902" y="4433865"/>
            <a:ext cx="548530" cy="2048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FB1E498-3ADD-B2F0-81F4-D002A9FCFB2A}"/>
              </a:ext>
            </a:extLst>
          </p:cNvPr>
          <p:cNvSpPr/>
          <p:nvPr/>
        </p:nvSpPr>
        <p:spPr>
          <a:xfrm rot="20391179">
            <a:off x="2213328" y="6269809"/>
            <a:ext cx="548530" cy="2048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C3AE117-B924-DB94-97E3-FD79976EEF00}"/>
              </a:ext>
            </a:extLst>
          </p:cNvPr>
          <p:cNvSpPr/>
          <p:nvPr/>
        </p:nvSpPr>
        <p:spPr>
          <a:xfrm rot="13742449">
            <a:off x="5312078" y="4426348"/>
            <a:ext cx="548530" cy="2048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61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96E0-43BC-D6DE-37B5-2FFAC2D6E453}"/>
              </a:ext>
            </a:extLst>
          </p:cNvPr>
          <p:cNvSpPr>
            <a:spLocks noGrp="1"/>
          </p:cNvSpPr>
          <p:nvPr>
            <p:ph type="title"/>
          </p:nvPr>
        </p:nvSpPr>
        <p:spPr>
          <a:xfrm>
            <a:off x="762003" y="224319"/>
            <a:ext cx="7619999" cy="549509"/>
          </a:xfrm>
        </p:spPr>
        <p:txBody>
          <a:bodyPr/>
          <a:lstStyle/>
          <a:p>
            <a:r>
              <a:rPr lang="en-US" dirty="0"/>
              <a:t>ROTC Request for Insignia Form</a:t>
            </a:r>
          </a:p>
        </p:txBody>
      </p:sp>
      <p:pic>
        <p:nvPicPr>
          <p:cNvPr id="5" name="Picture 4">
            <a:extLst>
              <a:ext uri="{FF2B5EF4-FFF2-40B4-BE49-F238E27FC236}">
                <a16:creationId xmlns:a16="http://schemas.microsoft.com/office/drawing/2014/main" id="{88B6C4E3-5EA6-A1C7-0341-761FC16295A3}"/>
              </a:ext>
            </a:extLst>
          </p:cNvPr>
          <p:cNvPicPr>
            <a:picLocks noChangeAspect="1"/>
          </p:cNvPicPr>
          <p:nvPr/>
        </p:nvPicPr>
        <p:blipFill>
          <a:blip r:embed="rId2"/>
          <a:stretch>
            <a:fillRect/>
          </a:stretch>
        </p:blipFill>
        <p:spPr>
          <a:xfrm>
            <a:off x="2229492" y="1112514"/>
            <a:ext cx="4905578" cy="5691752"/>
          </a:xfrm>
          <a:prstGeom prst="rect">
            <a:avLst/>
          </a:prstGeom>
        </p:spPr>
      </p:pic>
      <p:sp>
        <p:nvSpPr>
          <p:cNvPr id="6" name="Oval 5">
            <a:extLst>
              <a:ext uri="{FF2B5EF4-FFF2-40B4-BE49-F238E27FC236}">
                <a16:creationId xmlns:a16="http://schemas.microsoft.com/office/drawing/2014/main" id="{0F02827C-E78D-6738-9AAB-48BE81E66461}"/>
              </a:ext>
            </a:extLst>
          </p:cNvPr>
          <p:cNvSpPr/>
          <p:nvPr/>
        </p:nvSpPr>
        <p:spPr>
          <a:xfrm>
            <a:off x="2121408" y="5724144"/>
            <a:ext cx="1892808" cy="470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5751C952-18DA-4902-B96E-FC78A0259698}"/>
              </a:ext>
            </a:extLst>
          </p:cNvPr>
          <p:cNvSpPr/>
          <p:nvPr/>
        </p:nvSpPr>
        <p:spPr>
          <a:xfrm>
            <a:off x="4846320" y="5724144"/>
            <a:ext cx="1892808" cy="470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92260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FEBA-6DE6-E06E-556E-EA274C0DD5BD}"/>
              </a:ext>
            </a:extLst>
          </p:cNvPr>
          <p:cNvSpPr>
            <a:spLocks noGrp="1"/>
          </p:cNvSpPr>
          <p:nvPr>
            <p:ph type="title"/>
          </p:nvPr>
        </p:nvSpPr>
        <p:spPr>
          <a:xfrm>
            <a:off x="762003" y="-70357"/>
            <a:ext cx="7619999" cy="1077218"/>
          </a:xfrm>
        </p:spPr>
        <p:txBody>
          <a:bodyPr/>
          <a:lstStyle/>
          <a:p>
            <a:r>
              <a:rPr lang="en-US" sz="3200" dirty="0"/>
              <a:t>Ordering Guidons, Streamers and Flags</a:t>
            </a:r>
          </a:p>
        </p:txBody>
      </p:sp>
      <p:sp>
        <p:nvSpPr>
          <p:cNvPr id="3" name="Text Placeholder 2">
            <a:extLst>
              <a:ext uri="{FF2B5EF4-FFF2-40B4-BE49-F238E27FC236}">
                <a16:creationId xmlns:a16="http://schemas.microsoft.com/office/drawing/2014/main" id="{E511D913-6EDA-6A47-A226-6725DEBB0BA3}"/>
              </a:ext>
            </a:extLst>
          </p:cNvPr>
          <p:cNvSpPr>
            <a:spLocks noGrp="1"/>
          </p:cNvSpPr>
          <p:nvPr>
            <p:ph type="body" sz="quarter" idx="10"/>
          </p:nvPr>
        </p:nvSpPr>
        <p:spPr>
          <a:xfrm>
            <a:off x="228600" y="1229266"/>
            <a:ext cx="8686800" cy="5334000"/>
          </a:xfrm>
        </p:spPr>
        <p:txBody>
          <a:bodyPr/>
          <a:lstStyle/>
          <a:p>
            <a:pPr lvl="1">
              <a:buSzPct val="85000"/>
              <a:buFont typeface="Wingdings" panose="05000000000000000000" pitchFamily="2" charset="2"/>
              <a:buChar char="Ø"/>
            </a:pPr>
            <a:r>
              <a:rPr lang="en-US" sz="1800" b="1" dirty="0"/>
              <a:t>  </a:t>
            </a:r>
            <a:r>
              <a:rPr lang="pl-PL" sz="1800" b="1" dirty="0"/>
              <a:t>Go to  </a:t>
            </a:r>
            <a:r>
              <a:rPr lang="pl-PL" sz="1800" b="1" dirty="0">
                <a:hlinkClick r:id="rId2"/>
              </a:rPr>
              <a:t>https://www.heraldry.army.mil</a:t>
            </a:r>
            <a:endParaRPr lang="en-US" sz="1800" b="1" dirty="0"/>
          </a:p>
          <a:p>
            <a:pPr marL="237229" lvl="1" indent="0">
              <a:buNone/>
            </a:pPr>
            <a:endParaRPr lang="en-US" dirty="0"/>
          </a:p>
        </p:txBody>
      </p:sp>
      <p:pic>
        <p:nvPicPr>
          <p:cNvPr id="10" name="Picture 9">
            <a:extLst>
              <a:ext uri="{FF2B5EF4-FFF2-40B4-BE49-F238E27FC236}">
                <a16:creationId xmlns:a16="http://schemas.microsoft.com/office/drawing/2014/main" id="{648EBDB8-839E-8DE1-1BC5-9D1C8EC374A6}"/>
              </a:ext>
            </a:extLst>
          </p:cNvPr>
          <p:cNvPicPr>
            <a:picLocks noChangeAspect="1"/>
          </p:cNvPicPr>
          <p:nvPr/>
        </p:nvPicPr>
        <p:blipFill>
          <a:blip r:embed="rId3"/>
          <a:stretch>
            <a:fillRect/>
          </a:stretch>
        </p:blipFill>
        <p:spPr>
          <a:xfrm>
            <a:off x="1472183" y="1966883"/>
            <a:ext cx="6052874" cy="4352400"/>
          </a:xfrm>
          <a:prstGeom prst="rect">
            <a:avLst/>
          </a:prstGeom>
        </p:spPr>
      </p:pic>
      <p:sp>
        <p:nvSpPr>
          <p:cNvPr id="12" name="Oval 11">
            <a:extLst>
              <a:ext uri="{FF2B5EF4-FFF2-40B4-BE49-F238E27FC236}">
                <a16:creationId xmlns:a16="http://schemas.microsoft.com/office/drawing/2014/main" id="{CD40148B-0C2D-079D-91B2-C4D0330BED0D}"/>
              </a:ext>
            </a:extLst>
          </p:cNvPr>
          <p:cNvSpPr/>
          <p:nvPr/>
        </p:nvSpPr>
        <p:spPr>
          <a:xfrm>
            <a:off x="1501925" y="2947862"/>
            <a:ext cx="2642616"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5541510"/>
      </p:ext>
    </p:extLst>
  </p:cSld>
  <p:clrMapOvr>
    <a:masterClrMapping/>
  </p:clrMapOvr>
</p:sld>
</file>

<file path=ppt/theme/theme1.xml><?xml version="1.0" encoding="utf-8"?>
<a:theme xmlns:a="http://schemas.openxmlformats.org/drawingml/2006/main" name="1_Be All You Can B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CC Slide Master 2023 (14 MAR 23) GI Font" id="{81FD0884-F66D-4F47-A2A3-842C91EDA91E}" vid="{8E625143-363B-47CE-AE3B-D338733A0055}"/>
    </a:ext>
  </a:extLst>
</a:theme>
</file>

<file path=ppt/theme/theme2.xml><?xml version="1.0" encoding="utf-8"?>
<a:theme xmlns:a="http://schemas.openxmlformats.org/drawingml/2006/main" name="1_Be All You Can B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mand and Staff Deck_16 March  -  Read-Only" id="{52FE5B67-F912-4BCD-93B7-2C015098371F}" vid="{A89B2CBF-8270-40B0-99F4-8EADBED7E0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33fc49-3339-4531-8895-cee7bd229291">
      <Terms xmlns="http://schemas.microsoft.com/office/infopath/2007/PartnerControls"/>
    </lcf76f155ced4ddcb4097134ff3c332f>
    <TaxCatchAll xmlns="c93905bf-b08c-430b-8630-76f4d352397a" xsi:nil="true"/>
    <ModifiedDate xmlns="4233fc49-3339-4531-8895-cee7bd2292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5" ma:contentTypeDescription="Create a new document." ma:contentTypeScope="" ma:versionID="3b13e5dfa9db670487fa399951a0b587">
  <xsd:schema xmlns:xsd="http://www.w3.org/2001/XMLSchema" xmlns:xs="http://www.w3.org/2001/XMLSchema" xmlns:p="http://schemas.microsoft.com/office/2006/metadata/properties" xmlns:ns2="4233fc49-3339-4531-8895-cee7bd229291" xmlns:ns3="c93905bf-b08c-430b-8630-76f4d352397a" targetNamespace="http://schemas.microsoft.com/office/2006/metadata/properties" ma:root="true" ma:fieldsID="ee1a1220c1cddab1d0ef6a2b6ce6db6f" ns2:_="" ns3:_="">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odifiedDate"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odifiedDate" ma:index="15" nillable="true" ma:displayName="Modified Date" ma:format="DateOnly" ma:internalName="ModifiedDate">
      <xsd:simpleType>
        <xsd:restriction base="dms:DateTim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25fb849-3f51-4ac0-b6d2-73e0a7fdd16e}"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2E49-A0B7-42F6-A067-068F66141954}">
  <ds:schemaRefs>
    <ds:schemaRef ds:uri="http://schemas.microsoft.com/sharepoint/v3/contenttype/forms"/>
  </ds:schemaRefs>
</ds:datastoreItem>
</file>

<file path=customXml/itemProps2.xml><?xml version="1.0" encoding="utf-8"?>
<ds:datastoreItem xmlns:ds="http://schemas.openxmlformats.org/officeDocument/2006/customXml" ds:itemID="{54B943D9-2120-4C4D-BA58-B18A1076F653}">
  <ds:schemaRefs>
    <ds:schemaRef ds:uri="http://schemas.openxmlformats.org/package/2006/metadata/core-properties"/>
    <ds:schemaRef ds:uri="http://purl.org/dc/terms/"/>
    <ds:schemaRef ds:uri="http://schemas.microsoft.com/office/2006/documentManagement/types"/>
    <ds:schemaRef ds:uri="http://www.w3.org/XML/1998/namespace"/>
    <ds:schemaRef ds:uri="4233fc49-3339-4531-8895-cee7bd229291"/>
    <ds:schemaRef ds:uri="http://schemas.microsoft.com/office/2006/metadata/properties"/>
    <ds:schemaRef ds:uri="http://purl.org/dc/elements/1.1/"/>
    <ds:schemaRef ds:uri="http://purl.org/dc/dcmitype/"/>
    <ds:schemaRef ds:uri="http://schemas.microsoft.com/office/infopath/2007/PartnerControls"/>
    <ds:schemaRef ds:uri="c93905bf-b08c-430b-8630-76f4d352397a"/>
  </ds:schemaRefs>
</ds:datastoreItem>
</file>

<file path=customXml/itemProps3.xml><?xml version="1.0" encoding="utf-8"?>
<ds:datastoreItem xmlns:ds="http://schemas.openxmlformats.org/officeDocument/2006/customXml" ds:itemID="{697050AE-B63E-4C98-B0A3-790A07C0FA6B}">
  <ds:schemaRefs>
    <ds:schemaRef ds:uri="4233fc49-3339-4531-8895-cee7bd229291"/>
    <ds:schemaRef ds:uri="c93905bf-b08c-430b-8630-76f4d35239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USACC Slide Master 2023 (14 MAR 23) GI Font</Template>
  <TotalTime>5450</TotalTime>
  <Words>1439</Words>
  <Application>Microsoft Office PowerPoint</Application>
  <PresentationFormat>On-screen Show (4:3)</PresentationFormat>
  <Paragraphs>131</Paragraphs>
  <Slides>15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vt:lpstr>
      <vt:lpstr>Calibri</vt:lpstr>
      <vt:lpstr>CG Times (W1)</vt:lpstr>
      <vt:lpstr>G.I. 400</vt:lpstr>
      <vt:lpstr>Times New Roman</vt:lpstr>
      <vt:lpstr>Wingdings</vt:lpstr>
      <vt:lpstr>1_Be All You Can Be </vt:lpstr>
      <vt:lpstr>1_Be All You Can Be </vt:lpstr>
      <vt:lpstr>PowerPoint Presentation</vt:lpstr>
      <vt:lpstr>The Institute of Heraldry</vt:lpstr>
      <vt:lpstr>Overview</vt:lpstr>
      <vt:lpstr>AR 840-10 Approved Designs</vt:lpstr>
      <vt:lpstr>AR 840-10 Approved Designs</vt:lpstr>
      <vt:lpstr>Design Request Procedures</vt:lpstr>
      <vt:lpstr>TIOH Website</vt:lpstr>
      <vt:lpstr>ROTC Request for Insignia Form</vt:lpstr>
      <vt:lpstr>Ordering Guidons, Streamers and Flags</vt:lpstr>
      <vt:lpstr>New Heraldry Request</vt:lpstr>
      <vt:lpstr>New Heraldry Request</vt:lpstr>
      <vt:lpstr>Procedures for Obtaining Flags, Guidons or Streamers</vt:lpstr>
      <vt:lpstr>PowerPoint Presentation</vt:lpstr>
      <vt:lpstr>PowerPoint Presentation</vt:lpstr>
      <vt:lpstr>PowerPoint Presentation</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Timothy T CIV USARMY USACC (USA)</dc:creator>
  <cp:lastModifiedBy>Fusinetti, Steven R CTR USARMY USACC (USA)</cp:lastModifiedBy>
  <cp:revision>52</cp:revision>
  <cp:lastPrinted>2023-06-15T18:12:10Z</cp:lastPrinted>
  <dcterms:created xsi:type="dcterms:W3CDTF">2023-03-17T16:53:25Z</dcterms:created>
  <dcterms:modified xsi:type="dcterms:W3CDTF">2023-10-25T19:27:16Z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MediaServiceImageTags">
    <vt:lpwstr/>
  </property>
</Properties>
</file>