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1150" r:id="rId2"/>
    <p:sldId id="261" r:id="rId3"/>
    <p:sldId id="1688" r:id="rId4"/>
    <p:sldId id="452" r:id="rId5"/>
    <p:sldId id="1176" r:id="rId6"/>
    <p:sldId id="1695" r:id="rId7"/>
    <p:sldId id="1161" r:id="rId8"/>
    <p:sldId id="1163" r:id="rId9"/>
    <p:sldId id="1687" r:id="rId10"/>
    <p:sldId id="1690" r:id="rId11"/>
    <p:sldId id="1696" r:id="rId12"/>
    <p:sldId id="1698" r:id="rId13"/>
    <p:sldId id="1693" r:id="rId14"/>
    <p:sldId id="1164" r:id="rId15"/>
    <p:sldId id="1166" r:id="rId16"/>
    <p:sldId id="1169" r:id="rId17"/>
    <p:sldId id="1170" r:id="rId18"/>
    <p:sldId id="469" r:id="rId19"/>
    <p:sldId id="1697" r:id="rId20"/>
    <p:sldId id="1691" r:id="rId21"/>
    <p:sldId id="1175" r:id="rId2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D2289-E58D-4BED-A14E-8E6EAB10880A}" v="239" dt="2023-09-26T19:44:02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6713" autoAdjust="0"/>
  </p:normalViewPr>
  <p:slideViewPr>
    <p:cSldViewPr snapToGrid="0">
      <p:cViewPr varScale="1">
        <p:scale>
          <a:sx n="106" d="100"/>
          <a:sy n="106" d="100"/>
        </p:scale>
        <p:origin x="166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645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kins, Wanda L CIV USARMY USACC (USA)" userId="c9fbf071-3303-4b7b-8454-0162f00aef99" providerId="ADAL" clId="{215D2289-E58D-4BED-A14E-8E6EAB10880A}"/>
    <pc:docChg chg="undo custSel addSld delSld modSld sldOrd">
      <pc:chgData name="Jenkins, Wanda L CIV USARMY USACC (USA)" userId="c9fbf071-3303-4b7b-8454-0162f00aef99" providerId="ADAL" clId="{215D2289-E58D-4BED-A14E-8E6EAB10880A}" dt="2023-09-26T19:50:43.928" v="1283" actId="14100"/>
      <pc:docMkLst>
        <pc:docMk/>
      </pc:docMkLst>
      <pc:sldChg chg="modSp mod">
        <pc:chgData name="Jenkins, Wanda L CIV USARMY USACC (USA)" userId="c9fbf071-3303-4b7b-8454-0162f00aef99" providerId="ADAL" clId="{215D2289-E58D-4BED-A14E-8E6EAB10880A}" dt="2023-09-26T19:31:03.046" v="1145" actId="255"/>
        <pc:sldMkLst>
          <pc:docMk/>
          <pc:sldMk cId="1856997817" sldId="261"/>
        </pc:sldMkLst>
        <pc:spChg chg="mod">
          <ac:chgData name="Jenkins, Wanda L CIV USARMY USACC (USA)" userId="c9fbf071-3303-4b7b-8454-0162f00aef99" providerId="ADAL" clId="{215D2289-E58D-4BED-A14E-8E6EAB10880A}" dt="2023-09-26T19:31:03.046" v="1145" actId="255"/>
          <ac:spMkLst>
            <pc:docMk/>
            <pc:sldMk cId="1856997817" sldId="261"/>
            <ac:spMk id="7" creationId="{61257A67-BDBE-96FC-AEE3-812F61D31D4C}"/>
          </ac:spMkLst>
        </pc:spChg>
      </pc:sldChg>
      <pc:sldChg chg="addSp modSp mod">
        <pc:chgData name="Jenkins, Wanda L CIV USARMY USACC (USA)" userId="c9fbf071-3303-4b7b-8454-0162f00aef99" providerId="ADAL" clId="{215D2289-E58D-4BED-A14E-8E6EAB10880A}" dt="2023-09-26T19:48:58.548" v="1281" actId="12"/>
        <pc:sldMkLst>
          <pc:docMk/>
          <pc:sldMk cId="1089943604" sldId="452"/>
        </pc:sldMkLst>
        <pc:spChg chg="add mod">
          <ac:chgData name="Jenkins, Wanda L CIV USARMY USACC (USA)" userId="c9fbf071-3303-4b7b-8454-0162f00aef99" providerId="ADAL" clId="{215D2289-E58D-4BED-A14E-8E6EAB10880A}" dt="2023-09-26T19:13:12.497" v="575" actId="1036"/>
          <ac:spMkLst>
            <pc:docMk/>
            <pc:sldMk cId="1089943604" sldId="452"/>
            <ac:spMk id="2" creationId="{2E707E34-D195-7AA3-CC5E-FEAFDC640B29}"/>
          </ac:spMkLst>
        </pc:spChg>
        <pc:spChg chg="mod">
          <ac:chgData name="Jenkins, Wanda L CIV USARMY USACC (USA)" userId="c9fbf071-3303-4b7b-8454-0162f00aef99" providerId="ADAL" clId="{215D2289-E58D-4BED-A14E-8E6EAB10880A}" dt="2023-09-26T19:48:58.548" v="1281" actId="12"/>
          <ac:spMkLst>
            <pc:docMk/>
            <pc:sldMk cId="1089943604" sldId="452"/>
            <ac:spMk id="36866" creationId="{00000000-0000-0000-0000-000000000000}"/>
          </ac:spMkLst>
        </pc:spChg>
      </pc:sldChg>
      <pc:sldChg chg="addSp modSp mod">
        <pc:chgData name="Jenkins, Wanda L CIV USARMY USACC (USA)" userId="c9fbf071-3303-4b7b-8454-0162f00aef99" providerId="ADAL" clId="{215D2289-E58D-4BED-A14E-8E6EAB10880A}" dt="2023-09-26T19:19:17.648" v="669" actId="208"/>
        <pc:sldMkLst>
          <pc:docMk/>
          <pc:sldMk cId="3591426950" sldId="469"/>
        </pc:sldMkLst>
        <pc:spChg chg="add mod">
          <ac:chgData name="Jenkins, Wanda L CIV USARMY USACC (USA)" userId="c9fbf071-3303-4b7b-8454-0162f00aef99" providerId="ADAL" clId="{215D2289-E58D-4BED-A14E-8E6EAB10880A}" dt="2023-09-26T19:19:17.648" v="669" actId="208"/>
          <ac:spMkLst>
            <pc:docMk/>
            <pc:sldMk cId="3591426950" sldId="469"/>
            <ac:spMk id="4" creationId="{5242E913-6818-A4A9-2AD6-706631CBFDCD}"/>
          </ac:spMkLst>
        </pc:spChg>
      </pc:sldChg>
      <pc:sldChg chg="del">
        <pc:chgData name="Jenkins, Wanda L CIV USARMY USACC (USA)" userId="c9fbf071-3303-4b7b-8454-0162f00aef99" providerId="ADAL" clId="{215D2289-E58D-4BED-A14E-8E6EAB10880A}" dt="2023-09-26T19:28:45.895" v="1097" actId="47"/>
        <pc:sldMkLst>
          <pc:docMk/>
          <pc:sldMk cId="3089411098" sldId="1151"/>
        </pc:sldMkLst>
      </pc:sldChg>
      <pc:sldChg chg="del">
        <pc:chgData name="Jenkins, Wanda L CIV USARMY USACC (USA)" userId="c9fbf071-3303-4b7b-8454-0162f00aef99" providerId="ADAL" clId="{215D2289-E58D-4BED-A14E-8E6EAB10880A}" dt="2023-09-26T19:34:26.510" v="1146" actId="47"/>
        <pc:sldMkLst>
          <pc:docMk/>
          <pc:sldMk cId="458883991" sldId="1158"/>
        </pc:sldMkLst>
      </pc:sldChg>
      <pc:sldChg chg="addSp modSp mod">
        <pc:chgData name="Jenkins, Wanda L CIV USARMY USACC (USA)" userId="c9fbf071-3303-4b7b-8454-0162f00aef99" providerId="ADAL" clId="{215D2289-E58D-4BED-A14E-8E6EAB10880A}" dt="2023-09-26T19:17:37.758" v="659" actId="207"/>
        <pc:sldMkLst>
          <pc:docMk/>
          <pc:sldMk cId="1263755522" sldId="1164"/>
        </pc:sldMkLst>
        <pc:spChg chg="add mod">
          <ac:chgData name="Jenkins, Wanda L CIV USARMY USACC (USA)" userId="c9fbf071-3303-4b7b-8454-0162f00aef99" providerId="ADAL" clId="{215D2289-E58D-4BED-A14E-8E6EAB10880A}" dt="2023-09-26T19:17:37.758" v="659" actId="207"/>
          <ac:spMkLst>
            <pc:docMk/>
            <pc:sldMk cId="1263755522" sldId="1164"/>
            <ac:spMk id="3" creationId="{7BC861A0-B2C2-4C48-E739-6E6506A8A566}"/>
          </ac:spMkLst>
        </pc:spChg>
      </pc:sldChg>
      <pc:sldChg chg="addSp modSp mod">
        <pc:chgData name="Jenkins, Wanda L CIV USARMY USACC (USA)" userId="c9fbf071-3303-4b7b-8454-0162f00aef99" providerId="ADAL" clId="{215D2289-E58D-4BED-A14E-8E6EAB10880A}" dt="2023-09-26T19:18:17.052" v="663" actId="113"/>
        <pc:sldMkLst>
          <pc:docMk/>
          <pc:sldMk cId="3399770769" sldId="1166"/>
        </pc:sldMkLst>
        <pc:spChg chg="mod">
          <ac:chgData name="Jenkins, Wanda L CIV USARMY USACC (USA)" userId="c9fbf071-3303-4b7b-8454-0162f00aef99" providerId="ADAL" clId="{215D2289-E58D-4BED-A14E-8E6EAB10880A}" dt="2023-09-26T19:18:17.052" v="663" actId="113"/>
          <ac:spMkLst>
            <pc:docMk/>
            <pc:sldMk cId="3399770769" sldId="1166"/>
            <ac:spMk id="2" creationId="{31B7CD0D-09CF-4627-2F0A-6D2B7D2B5A59}"/>
          </ac:spMkLst>
        </pc:spChg>
        <pc:spChg chg="add mod">
          <ac:chgData name="Jenkins, Wanda L CIV USARMY USACC (USA)" userId="c9fbf071-3303-4b7b-8454-0162f00aef99" providerId="ADAL" clId="{215D2289-E58D-4BED-A14E-8E6EAB10880A}" dt="2023-09-26T19:18:11.877" v="662" actId="208"/>
          <ac:spMkLst>
            <pc:docMk/>
            <pc:sldMk cId="3399770769" sldId="1166"/>
            <ac:spMk id="3" creationId="{4C0F31F7-075B-EEFC-C2EA-FA6C0C4FD77A}"/>
          </ac:spMkLst>
        </pc:spChg>
      </pc:sldChg>
      <pc:sldChg chg="addSp modSp mod">
        <pc:chgData name="Jenkins, Wanda L CIV USARMY USACC (USA)" userId="c9fbf071-3303-4b7b-8454-0162f00aef99" providerId="ADAL" clId="{215D2289-E58D-4BED-A14E-8E6EAB10880A}" dt="2023-09-26T19:18:41.382" v="666" actId="207"/>
        <pc:sldMkLst>
          <pc:docMk/>
          <pc:sldMk cId="3271010365" sldId="1169"/>
        </pc:sldMkLst>
        <pc:spChg chg="add mod">
          <ac:chgData name="Jenkins, Wanda L CIV USARMY USACC (USA)" userId="c9fbf071-3303-4b7b-8454-0162f00aef99" providerId="ADAL" clId="{215D2289-E58D-4BED-A14E-8E6EAB10880A}" dt="2023-09-26T19:18:41.382" v="666" actId="207"/>
          <ac:spMkLst>
            <pc:docMk/>
            <pc:sldMk cId="3271010365" sldId="1169"/>
            <ac:spMk id="2" creationId="{3F1226C1-B01D-AA73-E7EE-A7FB563D10FC}"/>
          </ac:spMkLst>
        </pc:spChg>
      </pc:sldChg>
      <pc:sldChg chg="del">
        <pc:chgData name="Jenkins, Wanda L CIV USARMY USACC (USA)" userId="c9fbf071-3303-4b7b-8454-0162f00aef99" providerId="ADAL" clId="{215D2289-E58D-4BED-A14E-8E6EAB10880A}" dt="2023-09-26T19:28:48.382" v="1098" actId="47"/>
        <pc:sldMkLst>
          <pc:docMk/>
          <pc:sldMk cId="2879323552" sldId="1177"/>
        </pc:sldMkLst>
      </pc:sldChg>
      <pc:sldChg chg="modSp mod">
        <pc:chgData name="Jenkins, Wanda L CIV USARMY USACC (USA)" userId="c9fbf071-3303-4b7b-8454-0162f00aef99" providerId="ADAL" clId="{215D2289-E58D-4BED-A14E-8E6EAB10880A}" dt="2023-09-26T19:35:26.435" v="1153" actId="20577"/>
        <pc:sldMkLst>
          <pc:docMk/>
          <pc:sldMk cId="3075475877" sldId="1687"/>
        </pc:sldMkLst>
        <pc:spChg chg="mod">
          <ac:chgData name="Jenkins, Wanda L CIV USARMY USACC (USA)" userId="c9fbf071-3303-4b7b-8454-0162f00aef99" providerId="ADAL" clId="{215D2289-E58D-4BED-A14E-8E6EAB10880A}" dt="2023-09-26T19:35:26.435" v="1153" actId="20577"/>
          <ac:spMkLst>
            <pc:docMk/>
            <pc:sldMk cId="3075475877" sldId="1687"/>
            <ac:spMk id="2" creationId="{43F8D5E5-3614-62DD-8FC7-D8DE1E3EBF4C}"/>
          </ac:spMkLst>
        </pc:spChg>
      </pc:sldChg>
      <pc:sldChg chg="modSp mod">
        <pc:chgData name="Jenkins, Wanda L CIV USARMY USACC (USA)" userId="c9fbf071-3303-4b7b-8454-0162f00aef99" providerId="ADAL" clId="{215D2289-E58D-4BED-A14E-8E6EAB10880A}" dt="2023-09-26T19:25:38.631" v="962" actId="14100"/>
        <pc:sldMkLst>
          <pc:docMk/>
          <pc:sldMk cId="3109999325" sldId="1688"/>
        </pc:sldMkLst>
        <pc:spChg chg="mod">
          <ac:chgData name="Jenkins, Wanda L CIV USARMY USACC (USA)" userId="c9fbf071-3303-4b7b-8454-0162f00aef99" providerId="ADAL" clId="{215D2289-E58D-4BED-A14E-8E6EAB10880A}" dt="2023-09-26T19:25:38.631" v="962" actId="14100"/>
          <ac:spMkLst>
            <pc:docMk/>
            <pc:sldMk cId="3109999325" sldId="1688"/>
            <ac:spMk id="5" creationId="{07AF048A-2980-01D3-D0D5-D314ED7835DE}"/>
          </ac:spMkLst>
        </pc:spChg>
      </pc:sldChg>
      <pc:sldChg chg="addSp delSp modSp mod">
        <pc:chgData name="Jenkins, Wanda L CIV USARMY USACC (USA)" userId="c9fbf071-3303-4b7b-8454-0162f00aef99" providerId="ADAL" clId="{215D2289-E58D-4BED-A14E-8E6EAB10880A}" dt="2023-09-26T19:10:11.349" v="524" actId="14100"/>
        <pc:sldMkLst>
          <pc:docMk/>
          <pc:sldMk cId="2702283690" sldId="1690"/>
        </pc:sldMkLst>
        <pc:spChg chg="add mod">
          <ac:chgData name="Jenkins, Wanda L CIV USARMY USACC (USA)" userId="c9fbf071-3303-4b7b-8454-0162f00aef99" providerId="ADAL" clId="{215D2289-E58D-4BED-A14E-8E6EAB10880A}" dt="2023-09-26T19:10:11.349" v="524" actId="14100"/>
          <ac:spMkLst>
            <pc:docMk/>
            <pc:sldMk cId="2702283690" sldId="1690"/>
            <ac:spMk id="2" creationId="{7A5359BA-4D73-E230-5A76-7552B5EB3C69}"/>
          </ac:spMkLst>
        </pc:spChg>
        <pc:spChg chg="add del mod">
          <ac:chgData name="Jenkins, Wanda L CIV USARMY USACC (USA)" userId="c9fbf071-3303-4b7b-8454-0162f00aef99" providerId="ADAL" clId="{215D2289-E58D-4BED-A14E-8E6EAB10880A}" dt="2023-09-26T19:10:05.318" v="523" actId="478"/>
          <ac:spMkLst>
            <pc:docMk/>
            <pc:sldMk cId="2702283690" sldId="1690"/>
            <ac:spMk id="3" creationId="{48819128-A8AA-9D7C-606B-52FADA780694}"/>
          </ac:spMkLst>
        </pc:spChg>
        <pc:spChg chg="mod">
          <ac:chgData name="Jenkins, Wanda L CIV USARMY USACC (USA)" userId="c9fbf071-3303-4b7b-8454-0162f00aef99" providerId="ADAL" clId="{215D2289-E58D-4BED-A14E-8E6EAB10880A}" dt="2023-09-26T19:06:21.755" v="505" actId="6549"/>
          <ac:spMkLst>
            <pc:docMk/>
            <pc:sldMk cId="2702283690" sldId="1690"/>
            <ac:spMk id="36866" creationId="{00000000-0000-0000-0000-000000000000}"/>
          </ac:spMkLst>
        </pc:spChg>
      </pc:sldChg>
      <pc:sldChg chg="addSp modSp mod">
        <pc:chgData name="Jenkins, Wanda L CIV USARMY USACC (USA)" userId="c9fbf071-3303-4b7b-8454-0162f00aef99" providerId="ADAL" clId="{215D2289-E58D-4BED-A14E-8E6EAB10880A}" dt="2023-09-26T19:04:25.812" v="504" actId="1076"/>
        <pc:sldMkLst>
          <pc:docMk/>
          <pc:sldMk cId="74725374" sldId="1691"/>
        </pc:sldMkLst>
        <pc:spChg chg="mod">
          <ac:chgData name="Jenkins, Wanda L CIV USARMY USACC (USA)" userId="c9fbf071-3303-4b7b-8454-0162f00aef99" providerId="ADAL" clId="{215D2289-E58D-4BED-A14E-8E6EAB10880A}" dt="2023-09-26T18:56:29.072" v="241" actId="20577"/>
          <ac:spMkLst>
            <pc:docMk/>
            <pc:sldMk cId="74725374" sldId="1691"/>
            <ac:spMk id="2" creationId="{6BE2BB9A-5BD7-6A9D-EA3B-1F7EFE651477}"/>
          </ac:spMkLst>
        </pc:spChg>
        <pc:spChg chg="mod">
          <ac:chgData name="Jenkins, Wanda L CIV USARMY USACC (USA)" userId="c9fbf071-3303-4b7b-8454-0162f00aef99" providerId="ADAL" clId="{215D2289-E58D-4BED-A14E-8E6EAB10880A}" dt="2023-09-26T19:04:16.129" v="502" actId="1036"/>
          <ac:spMkLst>
            <pc:docMk/>
            <pc:sldMk cId="74725374" sldId="1691"/>
            <ac:spMk id="3" creationId="{6D4BEAFF-FFE0-B4DB-6A30-0F4CFA1B9C5E}"/>
          </ac:spMkLst>
        </pc:spChg>
        <pc:spChg chg="add mod">
          <ac:chgData name="Jenkins, Wanda L CIV USARMY USACC (USA)" userId="c9fbf071-3303-4b7b-8454-0162f00aef99" providerId="ADAL" clId="{215D2289-E58D-4BED-A14E-8E6EAB10880A}" dt="2023-09-26T19:04:25.812" v="504" actId="1076"/>
          <ac:spMkLst>
            <pc:docMk/>
            <pc:sldMk cId="74725374" sldId="1691"/>
            <ac:spMk id="4" creationId="{1719A953-F964-400C-FD5A-083B9DE6F586}"/>
          </ac:spMkLst>
        </pc:spChg>
        <pc:spChg chg="mod">
          <ac:chgData name="Jenkins, Wanda L CIV USARMY USACC (USA)" userId="c9fbf071-3303-4b7b-8454-0162f00aef99" providerId="ADAL" clId="{215D2289-E58D-4BED-A14E-8E6EAB10880A}" dt="2023-09-26T19:04:16.129" v="502" actId="1036"/>
          <ac:spMkLst>
            <pc:docMk/>
            <pc:sldMk cId="74725374" sldId="1691"/>
            <ac:spMk id="5" creationId="{ADE5408A-AAB3-15CB-BEBE-BC22AFA2D589}"/>
          </ac:spMkLst>
        </pc:spChg>
      </pc:sldChg>
      <pc:sldChg chg="modSp del mod ord">
        <pc:chgData name="Jenkins, Wanda L CIV USARMY USACC (USA)" userId="c9fbf071-3303-4b7b-8454-0162f00aef99" providerId="ADAL" clId="{215D2289-E58D-4BED-A14E-8E6EAB10880A}" dt="2023-09-26T19:24:53.385" v="960" actId="47"/>
        <pc:sldMkLst>
          <pc:docMk/>
          <pc:sldMk cId="674076522" sldId="1692"/>
        </pc:sldMkLst>
        <pc:spChg chg="mod">
          <ac:chgData name="Jenkins, Wanda L CIV USARMY USACC (USA)" userId="c9fbf071-3303-4b7b-8454-0162f00aef99" providerId="ADAL" clId="{215D2289-E58D-4BED-A14E-8E6EAB10880A}" dt="2023-09-26T19:20:23.166" v="694" actId="1076"/>
          <ac:spMkLst>
            <pc:docMk/>
            <pc:sldMk cId="674076522" sldId="1692"/>
            <ac:spMk id="4" creationId="{1359EFC0-D3B6-3773-373B-61B3E2370F76}"/>
          </ac:spMkLst>
        </pc:spChg>
      </pc:sldChg>
      <pc:sldChg chg="addSp modSp mod">
        <pc:chgData name="Jenkins, Wanda L CIV USARMY USACC (USA)" userId="c9fbf071-3303-4b7b-8454-0162f00aef99" providerId="ADAL" clId="{215D2289-E58D-4BED-A14E-8E6EAB10880A}" dt="2023-09-26T19:47:11.823" v="1280" actId="208"/>
        <pc:sldMkLst>
          <pc:docMk/>
          <pc:sldMk cId="1862148320" sldId="1693"/>
        </pc:sldMkLst>
        <pc:spChg chg="add mod">
          <ac:chgData name="Jenkins, Wanda L CIV USARMY USACC (USA)" userId="c9fbf071-3303-4b7b-8454-0162f00aef99" providerId="ADAL" clId="{215D2289-E58D-4BED-A14E-8E6EAB10880A}" dt="2023-09-26T19:47:11.823" v="1280" actId="208"/>
          <ac:spMkLst>
            <pc:docMk/>
            <pc:sldMk cId="1862148320" sldId="1693"/>
            <ac:spMk id="2" creationId="{E29D9460-5953-C0CA-5125-836A29A83952}"/>
          </ac:spMkLst>
        </pc:spChg>
        <pc:spChg chg="mod">
          <ac:chgData name="Jenkins, Wanda L CIV USARMY USACC (USA)" userId="c9fbf071-3303-4b7b-8454-0162f00aef99" providerId="ADAL" clId="{215D2289-E58D-4BED-A14E-8E6EAB10880A}" dt="2023-09-26T19:16:40.432" v="656" actId="207"/>
          <ac:spMkLst>
            <pc:docMk/>
            <pc:sldMk cId="1862148320" sldId="1693"/>
            <ac:spMk id="6" creationId="{E09BEC45-E83F-BB94-DFCB-D28B5B0CBAC5}"/>
          </ac:spMkLst>
        </pc:spChg>
        <pc:spChg chg="mod">
          <ac:chgData name="Jenkins, Wanda L CIV USARMY USACC (USA)" userId="c9fbf071-3303-4b7b-8454-0162f00aef99" providerId="ADAL" clId="{215D2289-E58D-4BED-A14E-8E6EAB10880A}" dt="2023-09-26T19:16:04.085" v="612" actId="20577"/>
          <ac:spMkLst>
            <pc:docMk/>
            <pc:sldMk cId="1862148320" sldId="1693"/>
            <ac:spMk id="9" creationId="{508D6615-BF89-744C-953F-6DC5042B1CA8}"/>
          </ac:spMkLst>
        </pc:spChg>
      </pc:sldChg>
      <pc:sldChg chg="modSp mod">
        <pc:chgData name="Jenkins, Wanda L CIV USARMY USACC (USA)" userId="c9fbf071-3303-4b7b-8454-0162f00aef99" providerId="ADAL" clId="{215D2289-E58D-4BED-A14E-8E6EAB10880A}" dt="2023-09-26T18:55:05.824" v="237" actId="20577"/>
        <pc:sldMkLst>
          <pc:docMk/>
          <pc:sldMk cId="175817967" sldId="1696"/>
        </pc:sldMkLst>
        <pc:spChg chg="mod">
          <ac:chgData name="Jenkins, Wanda L CIV USARMY USACC (USA)" userId="c9fbf071-3303-4b7b-8454-0162f00aef99" providerId="ADAL" clId="{215D2289-E58D-4BED-A14E-8E6EAB10880A}" dt="2023-09-26T18:50:57.775" v="18" actId="20577"/>
          <ac:spMkLst>
            <pc:docMk/>
            <pc:sldMk cId="175817967" sldId="1696"/>
            <ac:spMk id="2" creationId="{50DAA213-A387-7C39-F24F-2E71C546EADA}"/>
          </ac:spMkLst>
        </pc:spChg>
        <pc:graphicFrameChg chg="mod">
          <ac:chgData name="Jenkins, Wanda L CIV USARMY USACC (USA)" userId="c9fbf071-3303-4b7b-8454-0162f00aef99" providerId="ADAL" clId="{215D2289-E58D-4BED-A14E-8E6EAB10880A}" dt="2023-09-26T18:55:05.824" v="237" actId="20577"/>
          <ac:graphicFrameMkLst>
            <pc:docMk/>
            <pc:sldMk cId="175817967" sldId="1696"/>
            <ac:graphicFrameMk id="6" creationId="{61A9BBE4-882B-D2D3-4C6B-C86C37BDED31}"/>
          </ac:graphicFrameMkLst>
        </pc:graphicFrameChg>
      </pc:sldChg>
      <pc:sldChg chg="addSp modSp mod">
        <pc:chgData name="Jenkins, Wanda L CIV USARMY USACC (USA)" userId="c9fbf071-3303-4b7b-8454-0162f00aef99" providerId="ADAL" clId="{215D2289-E58D-4BED-A14E-8E6EAB10880A}" dt="2023-09-26T19:24:37.456" v="959" actId="404"/>
        <pc:sldMkLst>
          <pc:docMk/>
          <pc:sldMk cId="566621996" sldId="1697"/>
        </pc:sldMkLst>
        <pc:spChg chg="mod">
          <ac:chgData name="Jenkins, Wanda L CIV USARMY USACC (USA)" userId="c9fbf071-3303-4b7b-8454-0162f00aef99" providerId="ADAL" clId="{215D2289-E58D-4BED-A14E-8E6EAB10880A}" dt="2023-09-26T19:24:25.391" v="949" actId="6549"/>
          <ac:spMkLst>
            <pc:docMk/>
            <pc:sldMk cId="566621996" sldId="1697"/>
            <ac:spMk id="3" creationId="{6D4BEAFF-FFE0-B4DB-6A30-0F4CFA1B9C5E}"/>
          </ac:spMkLst>
        </pc:spChg>
        <pc:spChg chg="add mod">
          <ac:chgData name="Jenkins, Wanda L CIV USARMY USACC (USA)" userId="c9fbf071-3303-4b7b-8454-0162f00aef99" providerId="ADAL" clId="{215D2289-E58D-4BED-A14E-8E6EAB10880A}" dt="2023-09-26T19:23:50.675" v="910" actId="1035"/>
          <ac:spMkLst>
            <pc:docMk/>
            <pc:sldMk cId="566621996" sldId="1697"/>
            <ac:spMk id="4" creationId="{85A7B4C2-FBC0-AD54-2D7A-E11E34F5BF80}"/>
          </ac:spMkLst>
        </pc:spChg>
        <pc:spChg chg="mod">
          <ac:chgData name="Jenkins, Wanda L CIV USARMY USACC (USA)" userId="c9fbf071-3303-4b7b-8454-0162f00aef99" providerId="ADAL" clId="{215D2289-E58D-4BED-A14E-8E6EAB10880A}" dt="2023-09-26T19:24:37.456" v="959" actId="404"/>
          <ac:spMkLst>
            <pc:docMk/>
            <pc:sldMk cId="566621996" sldId="1697"/>
            <ac:spMk id="5" creationId="{ADE5408A-AAB3-15CB-BEBE-BC22AFA2D589}"/>
          </ac:spMkLst>
        </pc:spChg>
      </pc:sldChg>
      <pc:sldChg chg="addSp delSp modSp new mod">
        <pc:chgData name="Jenkins, Wanda L CIV USARMY USACC (USA)" userId="c9fbf071-3303-4b7b-8454-0162f00aef99" providerId="ADAL" clId="{215D2289-E58D-4BED-A14E-8E6EAB10880A}" dt="2023-09-26T19:50:43.928" v="1283" actId="14100"/>
        <pc:sldMkLst>
          <pc:docMk/>
          <pc:sldMk cId="2585548705" sldId="1698"/>
        </pc:sldMkLst>
        <pc:spChg chg="mod">
          <ac:chgData name="Jenkins, Wanda L CIV USARMY USACC (USA)" userId="c9fbf071-3303-4b7b-8454-0162f00aef99" providerId="ADAL" clId="{215D2289-E58D-4BED-A14E-8E6EAB10880A}" dt="2023-09-26T19:40:27.869" v="1194" actId="404"/>
          <ac:spMkLst>
            <pc:docMk/>
            <pc:sldMk cId="2585548705" sldId="1698"/>
            <ac:spMk id="2" creationId="{D2648A5F-0A29-5E36-0C06-75EB5209A698}"/>
          </ac:spMkLst>
        </pc:spChg>
        <pc:spChg chg="del">
          <ac:chgData name="Jenkins, Wanda L CIV USARMY USACC (USA)" userId="c9fbf071-3303-4b7b-8454-0162f00aef99" providerId="ADAL" clId="{215D2289-E58D-4BED-A14E-8E6EAB10880A}" dt="2023-09-26T19:39:46.888" v="1155" actId="478"/>
          <ac:spMkLst>
            <pc:docMk/>
            <pc:sldMk cId="2585548705" sldId="1698"/>
            <ac:spMk id="3" creationId="{C3035F35-1369-4B36-D127-068D068FA949}"/>
          </ac:spMkLst>
        </pc:spChg>
        <pc:spChg chg="add del mod">
          <ac:chgData name="Jenkins, Wanda L CIV USARMY USACC (USA)" userId="c9fbf071-3303-4b7b-8454-0162f00aef99" providerId="ADAL" clId="{215D2289-E58D-4BED-A14E-8E6EAB10880A}" dt="2023-09-26T19:43:57.224" v="1227" actId="478"/>
          <ac:spMkLst>
            <pc:docMk/>
            <pc:sldMk cId="2585548705" sldId="1698"/>
            <ac:spMk id="6" creationId="{D0FD20DA-0338-BD14-7274-9086EDCBE28D}"/>
          </ac:spMkLst>
        </pc:spChg>
        <pc:spChg chg="add del mod">
          <ac:chgData name="Jenkins, Wanda L CIV USARMY USACC (USA)" userId="c9fbf071-3303-4b7b-8454-0162f00aef99" providerId="ADAL" clId="{215D2289-E58D-4BED-A14E-8E6EAB10880A}" dt="2023-09-26T19:42:28.802" v="1201" actId="478"/>
          <ac:spMkLst>
            <pc:docMk/>
            <pc:sldMk cId="2585548705" sldId="1698"/>
            <ac:spMk id="7" creationId="{011D1398-3A57-4E70-D113-2407F81E91F5}"/>
          </ac:spMkLst>
        </pc:spChg>
        <pc:spChg chg="add mod ord">
          <ac:chgData name="Jenkins, Wanda L CIV USARMY USACC (USA)" userId="c9fbf071-3303-4b7b-8454-0162f00aef99" providerId="ADAL" clId="{215D2289-E58D-4BED-A14E-8E6EAB10880A}" dt="2023-09-26T19:50:43.928" v="1283" actId="14100"/>
          <ac:spMkLst>
            <pc:docMk/>
            <pc:sldMk cId="2585548705" sldId="1698"/>
            <ac:spMk id="8" creationId="{0D300C06-8977-1905-85DF-436380FB141D}"/>
          </ac:spMkLst>
        </pc:spChg>
        <pc:spChg chg="add mod">
          <ac:chgData name="Jenkins, Wanda L CIV USARMY USACC (USA)" userId="c9fbf071-3303-4b7b-8454-0162f00aef99" providerId="ADAL" clId="{215D2289-E58D-4BED-A14E-8E6EAB10880A}" dt="2023-09-26T19:45:32.769" v="1263" actId="1035"/>
          <ac:spMkLst>
            <pc:docMk/>
            <pc:sldMk cId="2585548705" sldId="1698"/>
            <ac:spMk id="9" creationId="{4F3A5B41-72B8-D74C-AFCA-5FABC28ECADF}"/>
          </ac:spMkLst>
        </pc:spChg>
        <pc:picChg chg="add mod">
          <ac:chgData name="Jenkins, Wanda L CIV USARMY USACC (USA)" userId="c9fbf071-3303-4b7b-8454-0162f00aef99" providerId="ADAL" clId="{215D2289-E58D-4BED-A14E-8E6EAB10880A}" dt="2023-09-26T19:44:24.198" v="1234" actId="1076"/>
          <ac:picMkLst>
            <pc:docMk/>
            <pc:sldMk cId="2585548705" sldId="1698"/>
            <ac:picMk id="5" creationId="{988E96A5-4185-E712-7967-A33AE8AFB1C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AD27FD-98F1-4360-92DB-E48075F8B041}" type="doc">
      <dgm:prSet loTypeId="urn:microsoft.com/office/officeart/2009/3/layout/HorizontalOrganizationChart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844A5B6-F7FA-4C90-AFD2-04F1B0DFBCD9}">
      <dgm:prSet/>
      <dgm:spPr/>
      <dgm:t>
        <a:bodyPr/>
        <a:lstStyle/>
        <a:p>
          <a:r>
            <a:rPr lang="en-US" dirty="0"/>
            <a:t>JROTC PBO </a:t>
          </a:r>
        </a:p>
        <a:p>
          <a:r>
            <a:rPr lang="en-US" dirty="0"/>
            <a:t> Kimberly A. Canela                               DA Civilian</a:t>
          </a:r>
        </a:p>
      </dgm:t>
    </dgm:pt>
    <dgm:pt modelId="{6093FD76-2F8E-41AF-8F4C-0AEAA9A8EDAE}" type="parTrans" cxnId="{A3215E8E-A29F-4AD9-9E81-F0DDDB3DFE07}">
      <dgm:prSet/>
      <dgm:spPr/>
      <dgm:t>
        <a:bodyPr/>
        <a:lstStyle/>
        <a:p>
          <a:endParaRPr lang="en-US"/>
        </a:p>
      </dgm:t>
    </dgm:pt>
    <dgm:pt modelId="{BFE25C0D-59D7-4130-ACD0-50B5BB06F281}" type="sibTrans" cxnId="{A3215E8E-A29F-4AD9-9E81-F0DDDB3DFE07}">
      <dgm:prSet/>
      <dgm:spPr/>
      <dgm:t>
        <a:bodyPr/>
        <a:lstStyle/>
        <a:p>
          <a:endParaRPr lang="en-US"/>
        </a:p>
      </dgm:t>
    </dgm:pt>
    <dgm:pt modelId="{4F6AC202-69A7-4416-89C7-9549C450360E}">
      <dgm:prSet/>
      <dgm:spPr/>
      <dgm:t>
        <a:bodyPr/>
        <a:lstStyle/>
        <a:p>
          <a:r>
            <a:rPr lang="en-US" dirty="0"/>
            <a:t>Program Manager </a:t>
          </a:r>
        </a:p>
        <a:p>
          <a:r>
            <a:rPr lang="en-US" dirty="0"/>
            <a:t>Nathaniel Morgan    Contractor</a:t>
          </a:r>
        </a:p>
      </dgm:t>
    </dgm:pt>
    <dgm:pt modelId="{37676495-3F74-4EB9-92E5-AE6EB9F52B90}" type="parTrans" cxnId="{F752CBB5-ED60-40B4-A6B6-3E6A1BD4623A}">
      <dgm:prSet/>
      <dgm:spPr/>
      <dgm:t>
        <a:bodyPr/>
        <a:lstStyle/>
        <a:p>
          <a:endParaRPr lang="en-US"/>
        </a:p>
      </dgm:t>
    </dgm:pt>
    <dgm:pt modelId="{FFBE8CF6-0B02-40BC-9616-3DD27C4A264C}" type="sibTrans" cxnId="{F752CBB5-ED60-40B4-A6B6-3E6A1BD4623A}">
      <dgm:prSet/>
      <dgm:spPr/>
      <dgm:t>
        <a:bodyPr/>
        <a:lstStyle/>
        <a:p>
          <a:endParaRPr lang="en-US"/>
        </a:p>
      </dgm:t>
    </dgm:pt>
    <dgm:pt modelId="{B178254B-C9AC-4B33-95A5-AA45407E2162}">
      <dgm:prSet/>
      <dgm:spPr/>
      <dgm:t>
        <a:bodyPr/>
        <a:lstStyle/>
        <a:p>
          <a:r>
            <a:rPr lang="en-US" dirty="0"/>
            <a:t> FLIPL Manager </a:t>
          </a:r>
        </a:p>
        <a:p>
          <a:r>
            <a:rPr lang="en-US" dirty="0"/>
            <a:t>Mathias Querry        Contractor</a:t>
          </a:r>
        </a:p>
      </dgm:t>
    </dgm:pt>
    <dgm:pt modelId="{5F467872-0F75-4C9E-A023-51F5B23D27C3}" type="parTrans" cxnId="{056DDABA-8F10-4AB4-8D8F-63CC85190FD7}">
      <dgm:prSet/>
      <dgm:spPr/>
      <dgm:t>
        <a:bodyPr/>
        <a:lstStyle/>
        <a:p>
          <a:endParaRPr lang="en-US"/>
        </a:p>
      </dgm:t>
    </dgm:pt>
    <dgm:pt modelId="{7F2657A2-8106-4FBA-A3CF-4D395986B078}" type="sibTrans" cxnId="{056DDABA-8F10-4AB4-8D8F-63CC85190FD7}">
      <dgm:prSet/>
      <dgm:spPr/>
      <dgm:t>
        <a:bodyPr/>
        <a:lstStyle/>
        <a:p>
          <a:endParaRPr lang="en-US"/>
        </a:p>
      </dgm:t>
    </dgm:pt>
    <dgm:pt modelId="{432F1B29-D7BE-4220-8F9A-DC0EADB0BE00}">
      <dgm:prSet/>
      <dgm:spPr/>
      <dgm:t>
        <a:bodyPr/>
        <a:lstStyle/>
        <a:p>
          <a:r>
            <a:rPr lang="en-US" dirty="0"/>
            <a:t>Senior Supply Tech </a:t>
          </a:r>
        </a:p>
        <a:p>
          <a:r>
            <a:rPr lang="en-US" dirty="0"/>
            <a:t>Donna Williams                  DA Civilian</a:t>
          </a:r>
        </a:p>
      </dgm:t>
    </dgm:pt>
    <dgm:pt modelId="{B92847C2-FD01-4D38-ACAC-49FD2DCC75A5}" type="parTrans" cxnId="{9DAE7F15-E455-4275-8CD7-933DCE60864E}">
      <dgm:prSet/>
      <dgm:spPr/>
      <dgm:t>
        <a:bodyPr/>
        <a:lstStyle/>
        <a:p>
          <a:endParaRPr lang="en-US"/>
        </a:p>
      </dgm:t>
    </dgm:pt>
    <dgm:pt modelId="{CAA233C0-FD54-46DF-A12C-C7BDCF9780AA}" type="sibTrans" cxnId="{9DAE7F15-E455-4275-8CD7-933DCE60864E}">
      <dgm:prSet/>
      <dgm:spPr/>
      <dgm:t>
        <a:bodyPr/>
        <a:lstStyle/>
        <a:p>
          <a:endParaRPr lang="en-US"/>
        </a:p>
      </dgm:t>
    </dgm:pt>
    <dgm:pt modelId="{7F4FA7EB-2E2E-4B22-8836-55B75A79FA7E}">
      <dgm:prSet/>
      <dgm:spPr/>
      <dgm:t>
        <a:bodyPr/>
        <a:lstStyle/>
        <a:p>
          <a:r>
            <a:rPr lang="en-US" dirty="0"/>
            <a:t>2</a:t>
          </a:r>
          <a:r>
            <a:rPr lang="en-US" baseline="30000" dirty="0"/>
            <a:t>nd</a:t>
          </a:r>
          <a:r>
            <a:rPr lang="en-US" dirty="0"/>
            <a:t> Brigade </a:t>
          </a:r>
        </a:p>
        <a:p>
          <a:r>
            <a:rPr lang="en-US" dirty="0"/>
            <a:t>Kelly Jones              Contractor</a:t>
          </a:r>
        </a:p>
      </dgm:t>
    </dgm:pt>
    <dgm:pt modelId="{B01D8816-822E-4114-86BA-5313C27BBA4E}" type="parTrans" cxnId="{520FBE1C-B2DA-4BC7-A0EC-BBD215611B97}">
      <dgm:prSet/>
      <dgm:spPr/>
      <dgm:t>
        <a:bodyPr/>
        <a:lstStyle/>
        <a:p>
          <a:endParaRPr lang="en-US"/>
        </a:p>
      </dgm:t>
    </dgm:pt>
    <dgm:pt modelId="{0E3784C1-B745-4987-AE88-E7A2AEF42C52}" type="sibTrans" cxnId="{520FBE1C-B2DA-4BC7-A0EC-BBD215611B97}">
      <dgm:prSet/>
      <dgm:spPr/>
      <dgm:t>
        <a:bodyPr/>
        <a:lstStyle/>
        <a:p>
          <a:endParaRPr lang="en-US"/>
        </a:p>
      </dgm:t>
    </dgm:pt>
    <dgm:pt modelId="{65847ED5-F3DB-4303-8D6C-E7B6107EADE8}">
      <dgm:prSet/>
      <dgm:spPr/>
      <dgm:t>
        <a:bodyPr/>
        <a:lstStyle/>
        <a:p>
          <a:r>
            <a:rPr lang="en-US" dirty="0"/>
            <a:t>3</a:t>
          </a:r>
          <a:r>
            <a:rPr lang="en-US" baseline="30000" dirty="0"/>
            <a:t>rd</a:t>
          </a:r>
          <a:r>
            <a:rPr lang="en-US" dirty="0"/>
            <a:t> Brigade </a:t>
          </a:r>
        </a:p>
        <a:p>
          <a:r>
            <a:rPr lang="en-US" dirty="0"/>
            <a:t>Lenneris Jones        Contractor</a:t>
          </a:r>
        </a:p>
      </dgm:t>
    </dgm:pt>
    <dgm:pt modelId="{73A993A1-B8A4-4CBB-89EF-96438D42082F}" type="parTrans" cxnId="{32731166-1B04-43F9-B00A-595F51B0727F}">
      <dgm:prSet/>
      <dgm:spPr/>
      <dgm:t>
        <a:bodyPr/>
        <a:lstStyle/>
        <a:p>
          <a:endParaRPr lang="en-US"/>
        </a:p>
      </dgm:t>
    </dgm:pt>
    <dgm:pt modelId="{47B18AAC-20E6-4AA5-88DA-02E1426E39C7}" type="sibTrans" cxnId="{32731166-1B04-43F9-B00A-595F51B0727F}">
      <dgm:prSet/>
      <dgm:spPr/>
      <dgm:t>
        <a:bodyPr/>
        <a:lstStyle/>
        <a:p>
          <a:endParaRPr lang="en-US"/>
        </a:p>
      </dgm:t>
    </dgm:pt>
    <dgm:pt modelId="{6956DA39-6FE2-4A03-8021-934B075497DB}">
      <dgm:prSet/>
      <dgm:spPr/>
      <dgm:t>
        <a:bodyPr/>
        <a:lstStyle/>
        <a:p>
          <a:r>
            <a:rPr lang="en-US" dirty="0"/>
            <a:t>5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Martin Brost             Contractor</a:t>
          </a:r>
        </a:p>
      </dgm:t>
    </dgm:pt>
    <dgm:pt modelId="{8D4282CD-8F8B-4758-A205-995AA3B4EC8F}" type="parTrans" cxnId="{2D34D764-1126-4D0F-945D-C0BD83A49C23}">
      <dgm:prSet/>
      <dgm:spPr/>
      <dgm:t>
        <a:bodyPr/>
        <a:lstStyle/>
        <a:p>
          <a:endParaRPr lang="en-US"/>
        </a:p>
      </dgm:t>
    </dgm:pt>
    <dgm:pt modelId="{C4E8B83F-708A-4488-9B90-470E9A781F00}" type="sibTrans" cxnId="{2D34D764-1126-4D0F-945D-C0BD83A49C23}">
      <dgm:prSet/>
      <dgm:spPr/>
      <dgm:t>
        <a:bodyPr/>
        <a:lstStyle/>
        <a:p>
          <a:endParaRPr lang="en-US"/>
        </a:p>
      </dgm:t>
    </dgm:pt>
    <dgm:pt modelId="{30838F4F-D9EF-4132-9588-679B3302625D}">
      <dgm:prSet/>
      <dgm:spPr/>
      <dgm:t>
        <a:bodyPr/>
        <a:lstStyle/>
        <a:p>
          <a:r>
            <a:rPr lang="en-US" dirty="0"/>
            <a:t>6</a:t>
          </a:r>
          <a:r>
            <a:rPr lang="en-US" baseline="30000" dirty="0"/>
            <a:t>th</a:t>
          </a:r>
          <a:r>
            <a:rPr lang="en-US" dirty="0"/>
            <a:t> Brigade</a:t>
          </a:r>
        </a:p>
        <a:p>
          <a:r>
            <a:rPr lang="en-US" dirty="0"/>
            <a:t>Ricky Allen                Contractor</a:t>
          </a:r>
        </a:p>
      </dgm:t>
    </dgm:pt>
    <dgm:pt modelId="{0521E5F3-5310-4330-80F5-B2CB01B7F603}" type="parTrans" cxnId="{B54A78DB-9B5C-4E75-B715-386DAAF989F7}">
      <dgm:prSet/>
      <dgm:spPr/>
      <dgm:t>
        <a:bodyPr/>
        <a:lstStyle/>
        <a:p>
          <a:endParaRPr lang="en-US"/>
        </a:p>
      </dgm:t>
    </dgm:pt>
    <dgm:pt modelId="{21739995-A06B-4926-B3FD-C5D6880E2ED4}" type="sibTrans" cxnId="{B54A78DB-9B5C-4E75-B715-386DAAF989F7}">
      <dgm:prSet/>
      <dgm:spPr/>
      <dgm:t>
        <a:bodyPr/>
        <a:lstStyle/>
        <a:p>
          <a:endParaRPr lang="en-US"/>
        </a:p>
      </dgm:t>
    </dgm:pt>
    <dgm:pt modelId="{92E962CC-EEDE-4C0B-A530-9C9EF08B7A30}">
      <dgm:prSet/>
      <dgm:spPr/>
      <dgm:t>
        <a:bodyPr/>
        <a:lstStyle/>
        <a:p>
          <a:r>
            <a:rPr lang="en-US" dirty="0"/>
            <a:t>2</a:t>
          </a:r>
          <a:r>
            <a:rPr lang="en-US" baseline="30000" dirty="0"/>
            <a:t>nd</a:t>
          </a:r>
          <a:r>
            <a:rPr lang="en-US" dirty="0"/>
            <a:t> Brigade </a:t>
          </a:r>
        </a:p>
        <a:p>
          <a:r>
            <a:rPr lang="en-US" dirty="0"/>
            <a:t>Bryan Hackley         Contractor</a:t>
          </a:r>
        </a:p>
      </dgm:t>
    </dgm:pt>
    <dgm:pt modelId="{DC34F64A-EBAA-42FA-BCF1-452CBF480AE4}" type="parTrans" cxnId="{7A328A77-1ED4-4DA1-BD00-FEC405F2C62A}">
      <dgm:prSet/>
      <dgm:spPr/>
      <dgm:t>
        <a:bodyPr/>
        <a:lstStyle/>
        <a:p>
          <a:endParaRPr lang="en-US"/>
        </a:p>
      </dgm:t>
    </dgm:pt>
    <dgm:pt modelId="{DA2BF7B8-DB9B-4FC3-AD59-05389AA3862B}" type="sibTrans" cxnId="{7A328A77-1ED4-4DA1-BD00-FEC405F2C62A}">
      <dgm:prSet/>
      <dgm:spPr/>
      <dgm:t>
        <a:bodyPr/>
        <a:lstStyle/>
        <a:p>
          <a:endParaRPr lang="en-US"/>
        </a:p>
      </dgm:t>
    </dgm:pt>
    <dgm:pt modelId="{94ED353F-087E-4679-A1B0-D689F560A85E}">
      <dgm:prSet/>
      <dgm:spPr/>
      <dgm:t>
        <a:bodyPr/>
        <a:lstStyle/>
        <a:p>
          <a:r>
            <a:rPr lang="en-US" dirty="0"/>
            <a:t>4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Jennifer Coates       Contractor</a:t>
          </a:r>
        </a:p>
      </dgm:t>
    </dgm:pt>
    <dgm:pt modelId="{A8E455BC-D31A-489C-8612-66B3A5FAE7E7}" type="parTrans" cxnId="{BCF742A9-332D-4E49-82CE-FD9362F58083}">
      <dgm:prSet/>
      <dgm:spPr/>
      <dgm:t>
        <a:bodyPr/>
        <a:lstStyle/>
        <a:p>
          <a:endParaRPr lang="en-US"/>
        </a:p>
      </dgm:t>
    </dgm:pt>
    <dgm:pt modelId="{61DE2B1D-A4AB-4B4B-9FFA-7B91F4321426}" type="sibTrans" cxnId="{BCF742A9-332D-4E49-82CE-FD9362F58083}">
      <dgm:prSet/>
      <dgm:spPr/>
      <dgm:t>
        <a:bodyPr/>
        <a:lstStyle/>
        <a:p>
          <a:endParaRPr lang="en-US"/>
        </a:p>
      </dgm:t>
    </dgm:pt>
    <dgm:pt modelId="{A39461DE-C173-4372-BCC4-ECB346FAA518}">
      <dgm:prSet/>
      <dgm:spPr/>
      <dgm:t>
        <a:bodyPr/>
        <a:lstStyle/>
        <a:p>
          <a:r>
            <a:rPr lang="en-US" dirty="0"/>
            <a:t>3</a:t>
          </a:r>
          <a:r>
            <a:rPr lang="en-US" baseline="30000" dirty="0"/>
            <a:t>rd</a:t>
          </a:r>
          <a:r>
            <a:rPr lang="en-US" dirty="0"/>
            <a:t> Brigade</a:t>
          </a:r>
        </a:p>
        <a:p>
          <a:r>
            <a:rPr lang="en-US" dirty="0"/>
            <a:t> Tyrone Smith          Contractor</a:t>
          </a:r>
        </a:p>
      </dgm:t>
    </dgm:pt>
    <dgm:pt modelId="{5F316AB3-9A04-467B-AA04-C408D378736A}" type="parTrans" cxnId="{6481F7FD-21AD-48CE-82CD-D15F78AFD9A5}">
      <dgm:prSet/>
      <dgm:spPr/>
      <dgm:t>
        <a:bodyPr/>
        <a:lstStyle/>
        <a:p>
          <a:endParaRPr lang="en-US"/>
        </a:p>
      </dgm:t>
    </dgm:pt>
    <dgm:pt modelId="{ADFC8BB8-C92B-49E4-BE14-29A2D7016AA3}" type="sibTrans" cxnId="{6481F7FD-21AD-48CE-82CD-D15F78AFD9A5}">
      <dgm:prSet/>
      <dgm:spPr/>
      <dgm:t>
        <a:bodyPr/>
        <a:lstStyle/>
        <a:p>
          <a:endParaRPr lang="en-US"/>
        </a:p>
      </dgm:t>
    </dgm:pt>
    <dgm:pt modelId="{148813C3-374D-4D76-B1D0-603ED7626FE7}">
      <dgm:prSet/>
      <dgm:spPr/>
      <dgm:t>
        <a:bodyPr/>
        <a:lstStyle/>
        <a:p>
          <a:r>
            <a:rPr lang="en-US" dirty="0"/>
            <a:t>4</a:t>
          </a:r>
          <a:r>
            <a:rPr lang="en-US" baseline="30000" dirty="0"/>
            <a:t>th</a:t>
          </a:r>
          <a:r>
            <a:rPr lang="en-US" dirty="0"/>
            <a:t> Brigade</a:t>
          </a:r>
        </a:p>
        <a:p>
          <a:r>
            <a:rPr lang="en-US" dirty="0"/>
            <a:t> Cameron Doss       Contractor</a:t>
          </a:r>
        </a:p>
      </dgm:t>
    </dgm:pt>
    <dgm:pt modelId="{8800D2AE-C160-40B9-96DC-8B4F0229F686}" type="parTrans" cxnId="{84135E48-6D9F-4302-AB1D-0C67C865E224}">
      <dgm:prSet/>
      <dgm:spPr/>
      <dgm:t>
        <a:bodyPr/>
        <a:lstStyle/>
        <a:p>
          <a:endParaRPr lang="en-US"/>
        </a:p>
      </dgm:t>
    </dgm:pt>
    <dgm:pt modelId="{73C1EFC3-8CCB-47B4-9EEC-0ADE2C70E578}" type="sibTrans" cxnId="{84135E48-6D9F-4302-AB1D-0C67C865E224}">
      <dgm:prSet/>
      <dgm:spPr/>
      <dgm:t>
        <a:bodyPr/>
        <a:lstStyle/>
        <a:p>
          <a:endParaRPr lang="en-US"/>
        </a:p>
      </dgm:t>
    </dgm:pt>
    <dgm:pt modelId="{C7726DD6-59A4-48D9-B1DE-23CF3B6B232E}">
      <dgm:prSet/>
      <dgm:spPr/>
      <dgm:t>
        <a:bodyPr/>
        <a:lstStyle/>
        <a:p>
          <a:r>
            <a:rPr lang="en-US" dirty="0"/>
            <a:t>5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Vacant</a:t>
          </a:r>
        </a:p>
      </dgm:t>
    </dgm:pt>
    <dgm:pt modelId="{F7C4BB9F-4869-4986-B29B-EF5CF9B6E535}" type="parTrans" cxnId="{027D1D0C-7D29-45CD-99EF-BE9A53EAFD0E}">
      <dgm:prSet/>
      <dgm:spPr/>
      <dgm:t>
        <a:bodyPr/>
        <a:lstStyle/>
        <a:p>
          <a:endParaRPr lang="en-US"/>
        </a:p>
      </dgm:t>
    </dgm:pt>
    <dgm:pt modelId="{178957E7-3FEA-413D-87B1-E231ECC00351}" type="sibTrans" cxnId="{027D1D0C-7D29-45CD-99EF-BE9A53EAFD0E}">
      <dgm:prSet/>
      <dgm:spPr/>
      <dgm:t>
        <a:bodyPr/>
        <a:lstStyle/>
        <a:p>
          <a:endParaRPr lang="en-US"/>
        </a:p>
      </dgm:t>
    </dgm:pt>
    <dgm:pt modelId="{E08F8465-006E-4B31-B617-1386BB99D47E}">
      <dgm:prSet/>
      <dgm:spPr/>
      <dgm:t>
        <a:bodyPr/>
        <a:lstStyle/>
        <a:p>
          <a:r>
            <a:rPr lang="en-US" dirty="0"/>
            <a:t>6</a:t>
          </a:r>
          <a:r>
            <a:rPr lang="en-US" baseline="30000" dirty="0"/>
            <a:t>th</a:t>
          </a:r>
          <a:r>
            <a:rPr lang="en-US" dirty="0"/>
            <a:t> Brigade    </a:t>
          </a:r>
        </a:p>
        <a:p>
          <a:r>
            <a:rPr lang="en-US" dirty="0"/>
            <a:t>Brenda Acevedo </a:t>
          </a:r>
        </a:p>
        <a:p>
          <a:r>
            <a:rPr lang="en-US" dirty="0"/>
            <a:t>Contractor</a:t>
          </a:r>
        </a:p>
      </dgm:t>
    </dgm:pt>
    <dgm:pt modelId="{8ABBBC6B-090D-45E8-AE03-FC01E11232DB}" type="parTrans" cxnId="{AA49A060-E349-49C6-A6CF-111A8D823B91}">
      <dgm:prSet/>
      <dgm:spPr/>
      <dgm:t>
        <a:bodyPr/>
        <a:lstStyle/>
        <a:p>
          <a:endParaRPr lang="en-US"/>
        </a:p>
      </dgm:t>
    </dgm:pt>
    <dgm:pt modelId="{73827EF0-5899-4B81-9A70-E9AE4188964F}" type="sibTrans" cxnId="{AA49A060-E349-49C6-A6CF-111A8D823B91}">
      <dgm:prSet/>
      <dgm:spPr/>
      <dgm:t>
        <a:bodyPr/>
        <a:lstStyle/>
        <a:p>
          <a:endParaRPr lang="en-US"/>
        </a:p>
      </dgm:t>
    </dgm:pt>
    <dgm:pt modelId="{6663997E-A74D-455A-92F1-DB38FDC4D999}">
      <dgm:prSet/>
      <dgm:spPr/>
      <dgm:t>
        <a:bodyPr/>
        <a:lstStyle/>
        <a:p>
          <a:r>
            <a:rPr lang="en-US" dirty="0"/>
            <a:t>7</a:t>
          </a:r>
          <a:r>
            <a:rPr lang="en-US" baseline="30000" dirty="0"/>
            <a:t>th</a:t>
          </a:r>
          <a:r>
            <a:rPr lang="en-US" dirty="0"/>
            <a:t> Brigade</a:t>
          </a:r>
        </a:p>
        <a:p>
          <a:r>
            <a:rPr lang="en-US" dirty="0"/>
            <a:t>Markevis Clark         Contractor</a:t>
          </a:r>
        </a:p>
      </dgm:t>
    </dgm:pt>
    <dgm:pt modelId="{3D784BA6-2BAB-40FA-A9D0-947983D16249}" type="sibTrans" cxnId="{448E779D-46D5-4AC5-9183-3B0898794576}">
      <dgm:prSet/>
      <dgm:spPr/>
      <dgm:t>
        <a:bodyPr/>
        <a:lstStyle/>
        <a:p>
          <a:endParaRPr lang="en-US"/>
        </a:p>
      </dgm:t>
    </dgm:pt>
    <dgm:pt modelId="{E5FE3C21-5C0D-4C34-B6D7-A025DE840396}" type="parTrans" cxnId="{448E779D-46D5-4AC5-9183-3B0898794576}">
      <dgm:prSet/>
      <dgm:spPr/>
      <dgm:t>
        <a:bodyPr/>
        <a:lstStyle/>
        <a:p>
          <a:endParaRPr lang="en-US"/>
        </a:p>
      </dgm:t>
    </dgm:pt>
    <dgm:pt modelId="{AE32B3C3-306A-4E23-AB55-89690E74E3AD}">
      <dgm:prSet/>
      <dgm:spPr/>
      <dgm:t>
        <a:bodyPr/>
        <a:lstStyle/>
        <a:p>
          <a:r>
            <a:rPr lang="en-US" dirty="0"/>
            <a:t>8</a:t>
          </a:r>
          <a:r>
            <a:rPr lang="en-US" baseline="30000" dirty="0"/>
            <a:t>th</a:t>
          </a:r>
          <a:r>
            <a:rPr lang="en-US" dirty="0"/>
            <a:t> Brigade    </a:t>
          </a:r>
        </a:p>
        <a:p>
          <a:r>
            <a:rPr lang="en-US" dirty="0"/>
            <a:t> Taneshia Williams  Contractor</a:t>
          </a:r>
        </a:p>
      </dgm:t>
    </dgm:pt>
    <dgm:pt modelId="{03965290-E0B7-4E34-931A-597FA82F9167}" type="sibTrans" cxnId="{C0341925-A373-4FC9-AC03-C39F824FA79A}">
      <dgm:prSet/>
      <dgm:spPr/>
      <dgm:t>
        <a:bodyPr/>
        <a:lstStyle/>
        <a:p>
          <a:endParaRPr lang="en-US"/>
        </a:p>
      </dgm:t>
    </dgm:pt>
    <dgm:pt modelId="{C2D72F39-F62C-4966-8307-C22B1235F849}" type="parTrans" cxnId="{C0341925-A373-4FC9-AC03-C39F824FA79A}">
      <dgm:prSet/>
      <dgm:spPr/>
      <dgm:t>
        <a:bodyPr/>
        <a:lstStyle/>
        <a:p>
          <a:endParaRPr lang="en-US"/>
        </a:p>
      </dgm:t>
    </dgm:pt>
    <dgm:pt modelId="{07C914DA-8135-4159-8E6F-B2DF55567E86}">
      <dgm:prSet/>
      <dgm:spPr/>
      <dgm:t>
        <a:bodyPr/>
        <a:lstStyle/>
        <a:p>
          <a:r>
            <a:rPr lang="en-US" dirty="0"/>
            <a:t>7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Ronald Brightman     Contractor</a:t>
          </a:r>
        </a:p>
      </dgm:t>
    </dgm:pt>
    <dgm:pt modelId="{859008F3-84B2-4FD3-B821-4614394B8CE0}" type="parTrans" cxnId="{A8B9919E-B709-4FAD-BD99-4271AF4ED68B}">
      <dgm:prSet/>
      <dgm:spPr/>
      <dgm:t>
        <a:bodyPr/>
        <a:lstStyle/>
        <a:p>
          <a:endParaRPr lang="en-US"/>
        </a:p>
      </dgm:t>
    </dgm:pt>
    <dgm:pt modelId="{F0D69E93-FAAF-47CE-9EEF-3652524A1D2D}" type="sibTrans" cxnId="{A8B9919E-B709-4FAD-BD99-4271AF4ED68B}">
      <dgm:prSet/>
      <dgm:spPr/>
      <dgm:t>
        <a:bodyPr/>
        <a:lstStyle/>
        <a:p>
          <a:endParaRPr lang="en-US"/>
        </a:p>
      </dgm:t>
    </dgm:pt>
    <dgm:pt modelId="{6F39F2D0-58D9-4413-91D4-A9D9E2F879D7}">
      <dgm:prSet/>
      <dgm:spPr/>
      <dgm:t>
        <a:bodyPr/>
        <a:lstStyle/>
        <a:p>
          <a:r>
            <a:rPr lang="en-US" dirty="0"/>
            <a:t>8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Yacxiris Lopez             Contractor </a:t>
          </a:r>
        </a:p>
      </dgm:t>
    </dgm:pt>
    <dgm:pt modelId="{3506D506-F696-4A4C-AE5A-E0975249818B}" type="parTrans" cxnId="{F3B4699C-B607-4BCC-9384-D1D7AA7CDB56}">
      <dgm:prSet/>
      <dgm:spPr/>
      <dgm:t>
        <a:bodyPr/>
        <a:lstStyle/>
        <a:p>
          <a:endParaRPr lang="en-US"/>
        </a:p>
      </dgm:t>
    </dgm:pt>
    <dgm:pt modelId="{8B81D5E6-5587-404D-B063-2D2ADC83141D}" type="sibTrans" cxnId="{F3B4699C-B607-4BCC-9384-D1D7AA7CDB56}">
      <dgm:prSet/>
      <dgm:spPr/>
      <dgm:t>
        <a:bodyPr/>
        <a:lstStyle/>
        <a:p>
          <a:endParaRPr lang="en-US"/>
        </a:p>
      </dgm:t>
    </dgm:pt>
    <dgm:pt modelId="{8E765BFA-2E3F-4539-AB88-1D2512561424}" type="pres">
      <dgm:prSet presAssocID="{DAAD27FD-98F1-4360-92DB-E48075F8B0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F5314A-B4A5-40EF-ABB8-54F3A2858EA4}" type="pres">
      <dgm:prSet presAssocID="{E844A5B6-F7FA-4C90-AFD2-04F1B0DFBCD9}" presName="hierRoot1" presStyleCnt="0">
        <dgm:presLayoutVars>
          <dgm:hierBranch val="init"/>
        </dgm:presLayoutVars>
      </dgm:prSet>
      <dgm:spPr/>
    </dgm:pt>
    <dgm:pt modelId="{F0BD0C70-1907-4F03-8D90-9859BD3DE33C}" type="pres">
      <dgm:prSet presAssocID="{E844A5B6-F7FA-4C90-AFD2-04F1B0DFBCD9}" presName="rootComposite1" presStyleCnt="0"/>
      <dgm:spPr/>
    </dgm:pt>
    <dgm:pt modelId="{89617828-C03B-414F-ABD3-D43946482CEA}" type="pres">
      <dgm:prSet presAssocID="{E844A5B6-F7FA-4C90-AFD2-04F1B0DFBCD9}" presName="rootText1" presStyleLbl="node0" presStyleIdx="0" presStyleCnt="1">
        <dgm:presLayoutVars>
          <dgm:chPref val="3"/>
        </dgm:presLayoutVars>
      </dgm:prSet>
      <dgm:spPr/>
    </dgm:pt>
    <dgm:pt modelId="{8872A91D-538A-4D5C-9D37-D8EE13AC9775}" type="pres">
      <dgm:prSet presAssocID="{E844A5B6-F7FA-4C90-AFD2-04F1B0DFBCD9}" presName="rootConnector1" presStyleLbl="node1" presStyleIdx="0" presStyleCnt="0"/>
      <dgm:spPr/>
    </dgm:pt>
    <dgm:pt modelId="{9FE80E2C-F5DD-434E-9FE9-1F21190B2FEE}" type="pres">
      <dgm:prSet presAssocID="{E844A5B6-F7FA-4C90-AFD2-04F1B0DFBCD9}" presName="hierChild2" presStyleCnt="0"/>
      <dgm:spPr/>
    </dgm:pt>
    <dgm:pt modelId="{3C5AF019-2801-4837-9E95-C971E84790E8}" type="pres">
      <dgm:prSet presAssocID="{37676495-3F74-4EB9-92E5-AE6EB9F52B90}" presName="Name64" presStyleLbl="parChTrans1D2" presStyleIdx="0" presStyleCnt="1"/>
      <dgm:spPr/>
    </dgm:pt>
    <dgm:pt modelId="{69264530-DA1E-448B-B5BF-6733BCF41DEB}" type="pres">
      <dgm:prSet presAssocID="{4F6AC202-69A7-4416-89C7-9549C450360E}" presName="hierRoot2" presStyleCnt="0">
        <dgm:presLayoutVars>
          <dgm:hierBranch val="init"/>
        </dgm:presLayoutVars>
      </dgm:prSet>
      <dgm:spPr/>
    </dgm:pt>
    <dgm:pt modelId="{B9E989B5-59BE-49B4-842E-204DC07FC6A4}" type="pres">
      <dgm:prSet presAssocID="{4F6AC202-69A7-4416-89C7-9549C450360E}" presName="rootComposite" presStyleCnt="0"/>
      <dgm:spPr/>
    </dgm:pt>
    <dgm:pt modelId="{5E4A65FA-457E-47A7-89D7-6D86CB07D9A4}" type="pres">
      <dgm:prSet presAssocID="{4F6AC202-69A7-4416-89C7-9549C450360E}" presName="rootText" presStyleLbl="node2" presStyleIdx="0" presStyleCnt="1">
        <dgm:presLayoutVars>
          <dgm:chPref val="3"/>
        </dgm:presLayoutVars>
      </dgm:prSet>
      <dgm:spPr/>
    </dgm:pt>
    <dgm:pt modelId="{53E997D1-3742-49D6-8EF1-99B48107FDCC}" type="pres">
      <dgm:prSet presAssocID="{4F6AC202-69A7-4416-89C7-9549C450360E}" presName="rootConnector" presStyleLbl="node2" presStyleIdx="0" presStyleCnt="1"/>
      <dgm:spPr/>
    </dgm:pt>
    <dgm:pt modelId="{78E3F38D-3F8B-4F7B-8510-92D86A638195}" type="pres">
      <dgm:prSet presAssocID="{4F6AC202-69A7-4416-89C7-9549C450360E}" presName="hierChild4" presStyleCnt="0"/>
      <dgm:spPr/>
    </dgm:pt>
    <dgm:pt modelId="{8A03C623-2DCF-4F50-92F3-F2F63871131B}" type="pres">
      <dgm:prSet presAssocID="{5F467872-0F75-4C9E-A023-51F5B23D27C3}" presName="Name64" presStyleLbl="parChTrans1D3" presStyleIdx="0" presStyleCnt="2"/>
      <dgm:spPr/>
    </dgm:pt>
    <dgm:pt modelId="{A1B0EFCD-5D4D-42CE-9730-49D71A7A167C}" type="pres">
      <dgm:prSet presAssocID="{B178254B-C9AC-4B33-95A5-AA45407E2162}" presName="hierRoot2" presStyleCnt="0">
        <dgm:presLayoutVars>
          <dgm:hierBranch val="init"/>
        </dgm:presLayoutVars>
      </dgm:prSet>
      <dgm:spPr/>
    </dgm:pt>
    <dgm:pt modelId="{B812DCC1-16A6-4895-8FEC-600FF24B2F8F}" type="pres">
      <dgm:prSet presAssocID="{B178254B-C9AC-4B33-95A5-AA45407E2162}" presName="rootComposite" presStyleCnt="0"/>
      <dgm:spPr/>
    </dgm:pt>
    <dgm:pt modelId="{B79743EF-22A3-4C8E-9D8F-2C44244B70DB}" type="pres">
      <dgm:prSet presAssocID="{B178254B-C9AC-4B33-95A5-AA45407E2162}" presName="rootText" presStyleLbl="node3" presStyleIdx="0" presStyleCnt="2">
        <dgm:presLayoutVars>
          <dgm:chPref val="3"/>
        </dgm:presLayoutVars>
      </dgm:prSet>
      <dgm:spPr/>
    </dgm:pt>
    <dgm:pt modelId="{8DDD4CFE-63E2-4DE8-A24D-C82A072E92C8}" type="pres">
      <dgm:prSet presAssocID="{B178254B-C9AC-4B33-95A5-AA45407E2162}" presName="rootConnector" presStyleLbl="node3" presStyleIdx="0" presStyleCnt="2"/>
      <dgm:spPr/>
    </dgm:pt>
    <dgm:pt modelId="{96495775-CCBB-4F93-A690-9553E024DEF3}" type="pres">
      <dgm:prSet presAssocID="{B178254B-C9AC-4B33-95A5-AA45407E2162}" presName="hierChild4" presStyleCnt="0"/>
      <dgm:spPr/>
    </dgm:pt>
    <dgm:pt modelId="{F4285928-CB56-4B0F-8181-1A26436FA34A}" type="pres">
      <dgm:prSet presAssocID="{B178254B-C9AC-4B33-95A5-AA45407E2162}" presName="hierChild5" presStyleCnt="0"/>
      <dgm:spPr/>
    </dgm:pt>
    <dgm:pt modelId="{25C0AC48-3243-4808-815B-8314E2CA35BD}" type="pres">
      <dgm:prSet presAssocID="{B92847C2-FD01-4D38-ACAC-49FD2DCC75A5}" presName="Name64" presStyleLbl="parChTrans1D3" presStyleIdx="1" presStyleCnt="2"/>
      <dgm:spPr/>
    </dgm:pt>
    <dgm:pt modelId="{526D1411-12FB-4105-B73E-FA84303614AB}" type="pres">
      <dgm:prSet presAssocID="{432F1B29-D7BE-4220-8F9A-DC0EADB0BE00}" presName="hierRoot2" presStyleCnt="0">
        <dgm:presLayoutVars>
          <dgm:hierBranch val="init"/>
        </dgm:presLayoutVars>
      </dgm:prSet>
      <dgm:spPr/>
    </dgm:pt>
    <dgm:pt modelId="{67489642-C7E2-46F7-9E6A-9C3F86EEA963}" type="pres">
      <dgm:prSet presAssocID="{432F1B29-D7BE-4220-8F9A-DC0EADB0BE00}" presName="rootComposite" presStyleCnt="0"/>
      <dgm:spPr/>
    </dgm:pt>
    <dgm:pt modelId="{753670DD-5B7E-4025-9861-994E5722FA74}" type="pres">
      <dgm:prSet presAssocID="{432F1B29-D7BE-4220-8F9A-DC0EADB0BE00}" presName="rootText" presStyleLbl="node3" presStyleIdx="1" presStyleCnt="2">
        <dgm:presLayoutVars>
          <dgm:chPref val="3"/>
        </dgm:presLayoutVars>
      </dgm:prSet>
      <dgm:spPr/>
    </dgm:pt>
    <dgm:pt modelId="{859B0FE3-C72A-4169-B713-6385EF06DB1C}" type="pres">
      <dgm:prSet presAssocID="{432F1B29-D7BE-4220-8F9A-DC0EADB0BE00}" presName="rootConnector" presStyleLbl="node3" presStyleIdx="1" presStyleCnt="2"/>
      <dgm:spPr/>
    </dgm:pt>
    <dgm:pt modelId="{8FCF4183-11CC-488C-9D57-24FACBD403C4}" type="pres">
      <dgm:prSet presAssocID="{432F1B29-D7BE-4220-8F9A-DC0EADB0BE00}" presName="hierChild4" presStyleCnt="0"/>
      <dgm:spPr/>
    </dgm:pt>
    <dgm:pt modelId="{1480DE7D-25B6-4B2E-8F39-F41336F3B9E7}" type="pres">
      <dgm:prSet presAssocID="{B01D8816-822E-4114-86BA-5313C27BBA4E}" presName="Name64" presStyleLbl="parChTrans1D4" presStyleIdx="0" presStyleCnt="14"/>
      <dgm:spPr/>
    </dgm:pt>
    <dgm:pt modelId="{3D491737-C26B-4996-9B98-E676B2E13ED8}" type="pres">
      <dgm:prSet presAssocID="{7F4FA7EB-2E2E-4B22-8836-55B75A79FA7E}" presName="hierRoot2" presStyleCnt="0">
        <dgm:presLayoutVars>
          <dgm:hierBranch val="init"/>
        </dgm:presLayoutVars>
      </dgm:prSet>
      <dgm:spPr/>
    </dgm:pt>
    <dgm:pt modelId="{BD3BC659-FF7D-41FA-8109-762D23C3ED60}" type="pres">
      <dgm:prSet presAssocID="{7F4FA7EB-2E2E-4B22-8836-55B75A79FA7E}" presName="rootComposite" presStyleCnt="0"/>
      <dgm:spPr/>
    </dgm:pt>
    <dgm:pt modelId="{15944578-B9E6-48EC-82A4-C794FB7597CB}" type="pres">
      <dgm:prSet presAssocID="{7F4FA7EB-2E2E-4B22-8836-55B75A79FA7E}" presName="rootText" presStyleLbl="node4" presStyleIdx="0" presStyleCnt="14">
        <dgm:presLayoutVars>
          <dgm:chPref val="3"/>
        </dgm:presLayoutVars>
      </dgm:prSet>
      <dgm:spPr/>
    </dgm:pt>
    <dgm:pt modelId="{1A102CBB-CEAB-41BA-9FD3-77869B3C85B7}" type="pres">
      <dgm:prSet presAssocID="{7F4FA7EB-2E2E-4B22-8836-55B75A79FA7E}" presName="rootConnector" presStyleLbl="node4" presStyleIdx="0" presStyleCnt="14"/>
      <dgm:spPr/>
    </dgm:pt>
    <dgm:pt modelId="{FB0E4BBC-BB17-4E13-AD27-C573750605C6}" type="pres">
      <dgm:prSet presAssocID="{7F4FA7EB-2E2E-4B22-8836-55B75A79FA7E}" presName="hierChild4" presStyleCnt="0"/>
      <dgm:spPr/>
    </dgm:pt>
    <dgm:pt modelId="{8DF7C57C-4680-4EBE-B07E-2594B83DE833}" type="pres">
      <dgm:prSet presAssocID="{DC34F64A-EBAA-42FA-BCF1-452CBF480AE4}" presName="Name64" presStyleLbl="parChTrans1D4" presStyleIdx="1" presStyleCnt="14"/>
      <dgm:spPr/>
    </dgm:pt>
    <dgm:pt modelId="{415A7B03-0C1F-4015-81E4-E6FB48047850}" type="pres">
      <dgm:prSet presAssocID="{92E962CC-EEDE-4C0B-A530-9C9EF08B7A30}" presName="hierRoot2" presStyleCnt="0">
        <dgm:presLayoutVars>
          <dgm:hierBranch val="init"/>
        </dgm:presLayoutVars>
      </dgm:prSet>
      <dgm:spPr/>
    </dgm:pt>
    <dgm:pt modelId="{76CE1C67-AE8C-48FB-8578-D2E59C8450C0}" type="pres">
      <dgm:prSet presAssocID="{92E962CC-EEDE-4C0B-A530-9C9EF08B7A30}" presName="rootComposite" presStyleCnt="0"/>
      <dgm:spPr/>
    </dgm:pt>
    <dgm:pt modelId="{809842C0-CCC1-48A5-9490-9D4FD28CC558}" type="pres">
      <dgm:prSet presAssocID="{92E962CC-EEDE-4C0B-A530-9C9EF08B7A30}" presName="rootText" presStyleLbl="node4" presStyleIdx="1" presStyleCnt="14">
        <dgm:presLayoutVars>
          <dgm:chPref val="3"/>
        </dgm:presLayoutVars>
      </dgm:prSet>
      <dgm:spPr/>
    </dgm:pt>
    <dgm:pt modelId="{10A50D02-65DB-45D5-9D7D-5583C63A4606}" type="pres">
      <dgm:prSet presAssocID="{92E962CC-EEDE-4C0B-A530-9C9EF08B7A30}" presName="rootConnector" presStyleLbl="node4" presStyleIdx="1" presStyleCnt="14"/>
      <dgm:spPr/>
    </dgm:pt>
    <dgm:pt modelId="{EB859138-7180-4F4C-A9FB-DB44D859CC75}" type="pres">
      <dgm:prSet presAssocID="{92E962CC-EEDE-4C0B-A530-9C9EF08B7A30}" presName="hierChild4" presStyleCnt="0"/>
      <dgm:spPr/>
    </dgm:pt>
    <dgm:pt modelId="{7F882BC5-ECC0-428E-921C-D7C1E971E54C}" type="pres">
      <dgm:prSet presAssocID="{92E962CC-EEDE-4C0B-A530-9C9EF08B7A30}" presName="hierChild5" presStyleCnt="0"/>
      <dgm:spPr/>
    </dgm:pt>
    <dgm:pt modelId="{ACD15B6F-FDAE-48C7-9B18-24A8DBF5CD01}" type="pres">
      <dgm:prSet presAssocID="{7F4FA7EB-2E2E-4B22-8836-55B75A79FA7E}" presName="hierChild5" presStyleCnt="0"/>
      <dgm:spPr/>
    </dgm:pt>
    <dgm:pt modelId="{EE2860CC-D538-45F3-9B8E-C35A736A6C4C}" type="pres">
      <dgm:prSet presAssocID="{73A993A1-B8A4-4CBB-89EF-96438D42082F}" presName="Name64" presStyleLbl="parChTrans1D4" presStyleIdx="2" presStyleCnt="14"/>
      <dgm:spPr/>
    </dgm:pt>
    <dgm:pt modelId="{44D3A939-021A-4B26-8AB6-3D74FE4867B2}" type="pres">
      <dgm:prSet presAssocID="{65847ED5-F3DB-4303-8D6C-E7B6107EADE8}" presName="hierRoot2" presStyleCnt="0">
        <dgm:presLayoutVars>
          <dgm:hierBranch val="init"/>
        </dgm:presLayoutVars>
      </dgm:prSet>
      <dgm:spPr/>
    </dgm:pt>
    <dgm:pt modelId="{3E82D3D1-4AD9-4EBC-B8A6-17D8AA7FB9C3}" type="pres">
      <dgm:prSet presAssocID="{65847ED5-F3DB-4303-8D6C-E7B6107EADE8}" presName="rootComposite" presStyleCnt="0"/>
      <dgm:spPr/>
    </dgm:pt>
    <dgm:pt modelId="{78FA8443-4B10-417E-A477-8087D7AADE4B}" type="pres">
      <dgm:prSet presAssocID="{65847ED5-F3DB-4303-8D6C-E7B6107EADE8}" presName="rootText" presStyleLbl="node4" presStyleIdx="2" presStyleCnt="14">
        <dgm:presLayoutVars>
          <dgm:chPref val="3"/>
        </dgm:presLayoutVars>
      </dgm:prSet>
      <dgm:spPr/>
    </dgm:pt>
    <dgm:pt modelId="{2BC47613-6060-4CE8-938C-1A018D74C5AE}" type="pres">
      <dgm:prSet presAssocID="{65847ED5-F3DB-4303-8D6C-E7B6107EADE8}" presName="rootConnector" presStyleLbl="node4" presStyleIdx="2" presStyleCnt="14"/>
      <dgm:spPr/>
    </dgm:pt>
    <dgm:pt modelId="{EC396666-2B05-4B14-A012-A90D237A3CEC}" type="pres">
      <dgm:prSet presAssocID="{65847ED5-F3DB-4303-8D6C-E7B6107EADE8}" presName="hierChild4" presStyleCnt="0"/>
      <dgm:spPr/>
    </dgm:pt>
    <dgm:pt modelId="{D68F66E7-A408-4649-B8AB-1C151A8F8E68}" type="pres">
      <dgm:prSet presAssocID="{5F316AB3-9A04-467B-AA04-C408D378736A}" presName="Name64" presStyleLbl="parChTrans1D4" presStyleIdx="3" presStyleCnt="14"/>
      <dgm:spPr/>
    </dgm:pt>
    <dgm:pt modelId="{5B93609C-C63D-4806-B2E6-17949C7D1C38}" type="pres">
      <dgm:prSet presAssocID="{A39461DE-C173-4372-BCC4-ECB346FAA518}" presName="hierRoot2" presStyleCnt="0">
        <dgm:presLayoutVars>
          <dgm:hierBranch val="init"/>
        </dgm:presLayoutVars>
      </dgm:prSet>
      <dgm:spPr/>
    </dgm:pt>
    <dgm:pt modelId="{9320B763-9FEE-49A1-96A7-D83D3B9E4173}" type="pres">
      <dgm:prSet presAssocID="{A39461DE-C173-4372-BCC4-ECB346FAA518}" presName="rootComposite" presStyleCnt="0"/>
      <dgm:spPr/>
    </dgm:pt>
    <dgm:pt modelId="{252D8285-577B-414A-A346-7FC33F55C9DB}" type="pres">
      <dgm:prSet presAssocID="{A39461DE-C173-4372-BCC4-ECB346FAA518}" presName="rootText" presStyleLbl="node4" presStyleIdx="3" presStyleCnt="14">
        <dgm:presLayoutVars>
          <dgm:chPref val="3"/>
        </dgm:presLayoutVars>
      </dgm:prSet>
      <dgm:spPr/>
    </dgm:pt>
    <dgm:pt modelId="{012B1D79-42EF-4849-8E30-5C4AFF7D0CD8}" type="pres">
      <dgm:prSet presAssocID="{A39461DE-C173-4372-BCC4-ECB346FAA518}" presName="rootConnector" presStyleLbl="node4" presStyleIdx="3" presStyleCnt="14"/>
      <dgm:spPr/>
    </dgm:pt>
    <dgm:pt modelId="{1BE4C060-CF5C-4B39-A2CE-04F36B74FA86}" type="pres">
      <dgm:prSet presAssocID="{A39461DE-C173-4372-BCC4-ECB346FAA518}" presName="hierChild4" presStyleCnt="0"/>
      <dgm:spPr/>
    </dgm:pt>
    <dgm:pt modelId="{1865B334-FD2E-455A-B807-4BFBC9FE2DCE}" type="pres">
      <dgm:prSet presAssocID="{A39461DE-C173-4372-BCC4-ECB346FAA518}" presName="hierChild5" presStyleCnt="0"/>
      <dgm:spPr/>
    </dgm:pt>
    <dgm:pt modelId="{828D69B2-0828-40A9-8363-9481FBA5FE26}" type="pres">
      <dgm:prSet presAssocID="{65847ED5-F3DB-4303-8D6C-E7B6107EADE8}" presName="hierChild5" presStyleCnt="0"/>
      <dgm:spPr/>
    </dgm:pt>
    <dgm:pt modelId="{1B72AE30-608B-4AAE-8CD1-5C6AF2E314F3}" type="pres">
      <dgm:prSet presAssocID="{A8E455BC-D31A-489C-8612-66B3A5FAE7E7}" presName="Name64" presStyleLbl="parChTrans1D4" presStyleIdx="4" presStyleCnt="14"/>
      <dgm:spPr/>
    </dgm:pt>
    <dgm:pt modelId="{CE30841B-9405-40A5-B42E-71F163932216}" type="pres">
      <dgm:prSet presAssocID="{94ED353F-087E-4679-A1B0-D689F560A85E}" presName="hierRoot2" presStyleCnt="0">
        <dgm:presLayoutVars>
          <dgm:hierBranch val="init"/>
        </dgm:presLayoutVars>
      </dgm:prSet>
      <dgm:spPr/>
    </dgm:pt>
    <dgm:pt modelId="{A977B7A8-90D1-45EC-8BC8-9A39F5B4DA1C}" type="pres">
      <dgm:prSet presAssocID="{94ED353F-087E-4679-A1B0-D689F560A85E}" presName="rootComposite" presStyleCnt="0"/>
      <dgm:spPr/>
    </dgm:pt>
    <dgm:pt modelId="{227F4584-304F-496C-961E-6825E0DAEDA8}" type="pres">
      <dgm:prSet presAssocID="{94ED353F-087E-4679-A1B0-D689F560A85E}" presName="rootText" presStyleLbl="node4" presStyleIdx="4" presStyleCnt="14">
        <dgm:presLayoutVars>
          <dgm:chPref val="3"/>
        </dgm:presLayoutVars>
      </dgm:prSet>
      <dgm:spPr/>
    </dgm:pt>
    <dgm:pt modelId="{85C36DB5-2E05-4E45-AAA4-E49C8AE042EB}" type="pres">
      <dgm:prSet presAssocID="{94ED353F-087E-4679-A1B0-D689F560A85E}" presName="rootConnector" presStyleLbl="node4" presStyleIdx="4" presStyleCnt="14"/>
      <dgm:spPr/>
    </dgm:pt>
    <dgm:pt modelId="{9ECA7606-0959-4DB2-A639-5DCC4605A64A}" type="pres">
      <dgm:prSet presAssocID="{94ED353F-087E-4679-A1B0-D689F560A85E}" presName="hierChild4" presStyleCnt="0"/>
      <dgm:spPr/>
    </dgm:pt>
    <dgm:pt modelId="{442163B0-52C4-4181-B26C-CEC1BA208D66}" type="pres">
      <dgm:prSet presAssocID="{8800D2AE-C160-40B9-96DC-8B4F0229F686}" presName="Name64" presStyleLbl="parChTrans1D4" presStyleIdx="5" presStyleCnt="14"/>
      <dgm:spPr/>
    </dgm:pt>
    <dgm:pt modelId="{B989601E-AB2C-4539-938A-6FE614A4F9D2}" type="pres">
      <dgm:prSet presAssocID="{148813C3-374D-4D76-B1D0-603ED7626FE7}" presName="hierRoot2" presStyleCnt="0">
        <dgm:presLayoutVars>
          <dgm:hierBranch val="init"/>
        </dgm:presLayoutVars>
      </dgm:prSet>
      <dgm:spPr/>
    </dgm:pt>
    <dgm:pt modelId="{8048FD70-FE80-4C18-AECD-FFEB6A3E98FE}" type="pres">
      <dgm:prSet presAssocID="{148813C3-374D-4D76-B1D0-603ED7626FE7}" presName="rootComposite" presStyleCnt="0"/>
      <dgm:spPr/>
    </dgm:pt>
    <dgm:pt modelId="{B9C430E8-3054-4A06-8025-22C629DEA309}" type="pres">
      <dgm:prSet presAssocID="{148813C3-374D-4D76-B1D0-603ED7626FE7}" presName="rootText" presStyleLbl="node4" presStyleIdx="5" presStyleCnt="14">
        <dgm:presLayoutVars>
          <dgm:chPref val="3"/>
        </dgm:presLayoutVars>
      </dgm:prSet>
      <dgm:spPr/>
    </dgm:pt>
    <dgm:pt modelId="{2D0A06C2-FF56-4339-B74C-E6AC88DBF2FC}" type="pres">
      <dgm:prSet presAssocID="{148813C3-374D-4D76-B1D0-603ED7626FE7}" presName="rootConnector" presStyleLbl="node4" presStyleIdx="5" presStyleCnt="14"/>
      <dgm:spPr/>
    </dgm:pt>
    <dgm:pt modelId="{A5EB6634-51C7-41F3-A92B-19FF6534D6E1}" type="pres">
      <dgm:prSet presAssocID="{148813C3-374D-4D76-B1D0-603ED7626FE7}" presName="hierChild4" presStyleCnt="0"/>
      <dgm:spPr/>
    </dgm:pt>
    <dgm:pt modelId="{E5591126-04CC-412A-BBC9-700F9B8F18A6}" type="pres">
      <dgm:prSet presAssocID="{148813C3-374D-4D76-B1D0-603ED7626FE7}" presName="hierChild5" presStyleCnt="0"/>
      <dgm:spPr/>
    </dgm:pt>
    <dgm:pt modelId="{35F6BCBA-8A7B-4207-8296-B9CF61257BB5}" type="pres">
      <dgm:prSet presAssocID="{94ED353F-087E-4679-A1B0-D689F560A85E}" presName="hierChild5" presStyleCnt="0"/>
      <dgm:spPr/>
    </dgm:pt>
    <dgm:pt modelId="{A672FD20-B45A-49A5-90FC-EE2D2FADBF43}" type="pres">
      <dgm:prSet presAssocID="{8D4282CD-8F8B-4758-A205-995AA3B4EC8F}" presName="Name64" presStyleLbl="parChTrans1D4" presStyleIdx="6" presStyleCnt="14"/>
      <dgm:spPr/>
    </dgm:pt>
    <dgm:pt modelId="{1D18A586-60FE-4623-AC07-70BCF69D2294}" type="pres">
      <dgm:prSet presAssocID="{6956DA39-6FE2-4A03-8021-934B075497DB}" presName="hierRoot2" presStyleCnt="0">
        <dgm:presLayoutVars>
          <dgm:hierBranch val="init"/>
        </dgm:presLayoutVars>
      </dgm:prSet>
      <dgm:spPr/>
    </dgm:pt>
    <dgm:pt modelId="{8D86E7DD-B1FF-44C9-8E53-3808D7BA44F8}" type="pres">
      <dgm:prSet presAssocID="{6956DA39-6FE2-4A03-8021-934B075497DB}" presName="rootComposite" presStyleCnt="0"/>
      <dgm:spPr/>
    </dgm:pt>
    <dgm:pt modelId="{325838E5-AE54-4787-96DA-F31A88F92507}" type="pres">
      <dgm:prSet presAssocID="{6956DA39-6FE2-4A03-8021-934B075497DB}" presName="rootText" presStyleLbl="node4" presStyleIdx="6" presStyleCnt="14">
        <dgm:presLayoutVars>
          <dgm:chPref val="3"/>
        </dgm:presLayoutVars>
      </dgm:prSet>
      <dgm:spPr/>
    </dgm:pt>
    <dgm:pt modelId="{BA9A5104-A1B8-4D10-A647-219CEB729846}" type="pres">
      <dgm:prSet presAssocID="{6956DA39-6FE2-4A03-8021-934B075497DB}" presName="rootConnector" presStyleLbl="node4" presStyleIdx="6" presStyleCnt="14"/>
      <dgm:spPr/>
    </dgm:pt>
    <dgm:pt modelId="{4256E831-79C6-407F-8CEA-BC95461BAC96}" type="pres">
      <dgm:prSet presAssocID="{6956DA39-6FE2-4A03-8021-934B075497DB}" presName="hierChild4" presStyleCnt="0"/>
      <dgm:spPr/>
    </dgm:pt>
    <dgm:pt modelId="{52E332A9-0554-4DAC-B441-CE0542374381}" type="pres">
      <dgm:prSet presAssocID="{F7C4BB9F-4869-4986-B29B-EF5CF9B6E535}" presName="Name64" presStyleLbl="parChTrans1D4" presStyleIdx="7" presStyleCnt="14"/>
      <dgm:spPr/>
    </dgm:pt>
    <dgm:pt modelId="{97575A1D-5421-4D69-A44D-B9742813EA7F}" type="pres">
      <dgm:prSet presAssocID="{C7726DD6-59A4-48D9-B1DE-23CF3B6B232E}" presName="hierRoot2" presStyleCnt="0">
        <dgm:presLayoutVars>
          <dgm:hierBranch val="init"/>
        </dgm:presLayoutVars>
      </dgm:prSet>
      <dgm:spPr/>
    </dgm:pt>
    <dgm:pt modelId="{898350B7-1162-4030-B894-7A3AAA140E3A}" type="pres">
      <dgm:prSet presAssocID="{C7726DD6-59A4-48D9-B1DE-23CF3B6B232E}" presName="rootComposite" presStyleCnt="0"/>
      <dgm:spPr/>
    </dgm:pt>
    <dgm:pt modelId="{9493EE13-4B9C-46A3-A361-2D3DA3B0F9A0}" type="pres">
      <dgm:prSet presAssocID="{C7726DD6-59A4-48D9-B1DE-23CF3B6B232E}" presName="rootText" presStyleLbl="node4" presStyleIdx="7" presStyleCnt="14">
        <dgm:presLayoutVars>
          <dgm:chPref val="3"/>
        </dgm:presLayoutVars>
      </dgm:prSet>
      <dgm:spPr/>
    </dgm:pt>
    <dgm:pt modelId="{EC231D40-95C0-455C-9E83-05B2AE8AF6A1}" type="pres">
      <dgm:prSet presAssocID="{C7726DD6-59A4-48D9-B1DE-23CF3B6B232E}" presName="rootConnector" presStyleLbl="node4" presStyleIdx="7" presStyleCnt="14"/>
      <dgm:spPr/>
    </dgm:pt>
    <dgm:pt modelId="{F8E084A4-C025-4799-96DA-B5D4FAAE41C0}" type="pres">
      <dgm:prSet presAssocID="{C7726DD6-59A4-48D9-B1DE-23CF3B6B232E}" presName="hierChild4" presStyleCnt="0"/>
      <dgm:spPr/>
    </dgm:pt>
    <dgm:pt modelId="{101F2991-9519-47F7-AEB6-4986A72D7738}" type="pres">
      <dgm:prSet presAssocID="{C7726DD6-59A4-48D9-B1DE-23CF3B6B232E}" presName="hierChild5" presStyleCnt="0"/>
      <dgm:spPr/>
    </dgm:pt>
    <dgm:pt modelId="{F268F578-DBBC-4E19-9851-563E438FD37E}" type="pres">
      <dgm:prSet presAssocID="{6956DA39-6FE2-4A03-8021-934B075497DB}" presName="hierChild5" presStyleCnt="0"/>
      <dgm:spPr/>
    </dgm:pt>
    <dgm:pt modelId="{6860824B-F263-49E1-B969-1A7D653C65C0}" type="pres">
      <dgm:prSet presAssocID="{0521E5F3-5310-4330-80F5-B2CB01B7F603}" presName="Name64" presStyleLbl="parChTrans1D4" presStyleIdx="8" presStyleCnt="14"/>
      <dgm:spPr/>
    </dgm:pt>
    <dgm:pt modelId="{C40A73B3-CE37-4B9C-AE62-0ACACF0C1C09}" type="pres">
      <dgm:prSet presAssocID="{30838F4F-D9EF-4132-9588-679B3302625D}" presName="hierRoot2" presStyleCnt="0">
        <dgm:presLayoutVars>
          <dgm:hierBranch val="init"/>
        </dgm:presLayoutVars>
      </dgm:prSet>
      <dgm:spPr/>
    </dgm:pt>
    <dgm:pt modelId="{22153034-83BC-4C52-8FCB-05BE71E032F7}" type="pres">
      <dgm:prSet presAssocID="{30838F4F-D9EF-4132-9588-679B3302625D}" presName="rootComposite" presStyleCnt="0"/>
      <dgm:spPr/>
    </dgm:pt>
    <dgm:pt modelId="{3B47307D-EE57-45DF-9F01-C9029C2E3FFA}" type="pres">
      <dgm:prSet presAssocID="{30838F4F-D9EF-4132-9588-679B3302625D}" presName="rootText" presStyleLbl="node4" presStyleIdx="8" presStyleCnt="14">
        <dgm:presLayoutVars>
          <dgm:chPref val="3"/>
        </dgm:presLayoutVars>
      </dgm:prSet>
      <dgm:spPr/>
    </dgm:pt>
    <dgm:pt modelId="{F010C9DD-B2C7-404F-919D-80273667B11B}" type="pres">
      <dgm:prSet presAssocID="{30838F4F-D9EF-4132-9588-679B3302625D}" presName="rootConnector" presStyleLbl="node4" presStyleIdx="8" presStyleCnt="14"/>
      <dgm:spPr/>
    </dgm:pt>
    <dgm:pt modelId="{06B015BD-62A1-47F5-82CD-88A14829938F}" type="pres">
      <dgm:prSet presAssocID="{30838F4F-D9EF-4132-9588-679B3302625D}" presName="hierChild4" presStyleCnt="0"/>
      <dgm:spPr/>
    </dgm:pt>
    <dgm:pt modelId="{32089DCD-9336-4DFA-B767-B96E49C0C459}" type="pres">
      <dgm:prSet presAssocID="{8ABBBC6B-090D-45E8-AE03-FC01E11232DB}" presName="Name64" presStyleLbl="parChTrans1D4" presStyleIdx="9" presStyleCnt="14"/>
      <dgm:spPr/>
    </dgm:pt>
    <dgm:pt modelId="{7369300D-32BE-4D3B-88C6-4A45955D4728}" type="pres">
      <dgm:prSet presAssocID="{E08F8465-006E-4B31-B617-1386BB99D47E}" presName="hierRoot2" presStyleCnt="0">
        <dgm:presLayoutVars>
          <dgm:hierBranch val="init"/>
        </dgm:presLayoutVars>
      </dgm:prSet>
      <dgm:spPr/>
    </dgm:pt>
    <dgm:pt modelId="{E266D4B5-54F2-40C3-855C-10976C3F5F92}" type="pres">
      <dgm:prSet presAssocID="{E08F8465-006E-4B31-B617-1386BB99D47E}" presName="rootComposite" presStyleCnt="0"/>
      <dgm:spPr/>
    </dgm:pt>
    <dgm:pt modelId="{2A06424C-2D49-42BD-B8D8-33A148A4B48A}" type="pres">
      <dgm:prSet presAssocID="{E08F8465-006E-4B31-B617-1386BB99D47E}" presName="rootText" presStyleLbl="node4" presStyleIdx="9" presStyleCnt="14">
        <dgm:presLayoutVars>
          <dgm:chPref val="3"/>
        </dgm:presLayoutVars>
      </dgm:prSet>
      <dgm:spPr/>
    </dgm:pt>
    <dgm:pt modelId="{70C4577F-FAF4-49E6-8D8A-2902ADCC434B}" type="pres">
      <dgm:prSet presAssocID="{E08F8465-006E-4B31-B617-1386BB99D47E}" presName="rootConnector" presStyleLbl="node4" presStyleIdx="9" presStyleCnt="14"/>
      <dgm:spPr/>
    </dgm:pt>
    <dgm:pt modelId="{A1A47767-42B3-42EF-B73F-186FF4854180}" type="pres">
      <dgm:prSet presAssocID="{E08F8465-006E-4B31-B617-1386BB99D47E}" presName="hierChild4" presStyleCnt="0"/>
      <dgm:spPr/>
    </dgm:pt>
    <dgm:pt modelId="{3C9F6838-E358-4E90-BD3B-51D86C902160}" type="pres">
      <dgm:prSet presAssocID="{E08F8465-006E-4B31-B617-1386BB99D47E}" presName="hierChild5" presStyleCnt="0"/>
      <dgm:spPr/>
    </dgm:pt>
    <dgm:pt modelId="{2122F3BA-6A65-4695-A599-5096F45CFDDA}" type="pres">
      <dgm:prSet presAssocID="{30838F4F-D9EF-4132-9588-679B3302625D}" presName="hierChild5" presStyleCnt="0"/>
      <dgm:spPr/>
    </dgm:pt>
    <dgm:pt modelId="{DB0C0EE2-74E6-4522-AA4A-75B7EA1170D5}" type="pres">
      <dgm:prSet presAssocID="{E5FE3C21-5C0D-4C34-B6D7-A025DE840396}" presName="Name64" presStyleLbl="parChTrans1D4" presStyleIdx="10" presStyleCnt="14"/>
      <dgm:spPr/>
    </dgm:pt>
    <dgm:pt modelId="{E1F6DC0D-9923-42B3-B386-4AA35637A0F1}" type="pres">
      <dgm:prSet presAssocID="{6663997E-A74D-455A-92F1-DB38FDC4D999}" presName="hierRoot2" presStyleCnt="0">
        <dgm:presLayoutVars>
          <dgm:hierBranch val="init"/>
        </dgm:presLayoutVars>
      </dgm:prSet>
      <dgm:spPr/>
    </dgm:pt>
    <dgm:pt modelId="{7F4BD44F-A2EE-4898-84F8-3FCD4D53C18D}" type="pres">
      <dgm:prSet presAssocID="{6663997E-A74D-455A-92F1-DB38FDC4D999}" presName="rootComposite" presStyleCnt="0"/>
      <dgm:spPr/>
    </dgm:pt>
    <dgm:pt modelId="{926EF6FA-81F7-495C-BE3B-C53F16E5D5D8}" type="pres">
      <dgm:prSet presAssocID="{6663997E-A74D-455A-92F1-DB38FDC4D999}" presName="rootText" presStyleLbl="node4" presStyleIdx="10" presStyleCnt="14">
        <dgm:presLayoutVars>
          <dgm:chPref val="3"/>
        </dgm:presLayoutVars>
      </dgm:prSet>
      <dgm:spPr/>
    </dgm:pt>
    <dgm:pt modelId="{32CD5486-EE1D-467E-BAB9-F3DC3D2C86BB}" type="pres">
      <dgm:prSet presAssocID="{6663997E-A74D-455A-92F1-DB38FDC4D999}" presName="rootConnector" presStyleLbl="node4" presStyleIdx="10" presStyleCnt="14"/>
      <dgm:spPr/>
    </dgm:pt>
    <dgm:pt modelId="{0FD879C5-9F57-4400-A268-B8C4A3A83BFC}" type="pres">
      <dgm:prSet presAssocID="{6663997E-A74D-455A-92F1-DB38FDC4D999}" presName="hierChild4" presStyleCnt="0"/>
      <dgm:spPr/>
    </dgm:pt>
    <dgm:pt modelId="{49E9C16E-5EC1-4CB9-B346-28625B54D1CA}" type="pres">
      <dgm:prSet presAssocID="{859008F3-84B2-4FD3-B821-4614394B8CE0}" presName="Name64" presStyleLbl="parChTrans1D4" presStyleIdx="11" presStyleCnt="14"/>
      <dgm:spPr/>
    </dgm:pt>
    <dgm:pt modelId="{570A042F-4973-441E-96C3-F3E4633E0359}" type="pres">
      <dgm:prSet presAssocID="{07C914DA-8135-4159-8E6F-B2DF55567E86}" presName="hierRoot2" presStyleCnt="0">
        <dgm:presLayoutVars>
          <dgm:hierBranch val="init"/>
        </dgm:presLayoutVars>
      </dgm:prSet>
      <dgm:spPr/>
    </dgm:pt>
    <dgm:pt modelId="{0BE17FEA-7C81-4463-9298-DEE01FD3EB0B}" type="pres">
      <dgm:prSet presAssocID="{07C914DA-8135-4159-8E6F-B2DF55567E86}" presName="rootComposite" presStyleCnt="0"/>
      <dgm:spPr/>
    </dgm:pt>
    <dgm:pt modelId="{795730BE-DA18-4319-8223-B498482FEB56}" type="pres">
      <dgm:prSet presAssocID="{07C914DA-8135-4159-8E6F-B2DF55567E86}" presName="rootText" presStyleLbl="node4" presStyleIdx="11" presStyleCnt="14">
        <dgm:presLayoutVars>
          <dgm:chPref val="3"/>
        </dgm:presLayoutVars>
      </dgm:prSet>
      <dgm:spPr/>
    </dgm:pt>
    <dgm:pt modelId="{B3FEAE6B-4A81-411B-A363-F56CB15559F6}" type="pres">
      <dgm:prSet presAssocID="{07C914DA-8135-4159-8E6F-B2DF55567E86}" presName="rootConnector" presStyleLbl="node4" presStyleIdx="11" presStyleCnt="14"/>
      <dgm:spPr/>
    </dgm:pt>
    <dgm:pt modelId="{39AE4AD7-69DD-4F4B-A013-7A34BCAA3384}" type="pres">
      <dgm:prSet presAssocID="{07C914DA-8135-4159-8E6F-B2DF55567E86}" presName="hierChild4" presStyleCnt="0"/>
      <dgm:spPr/>
    </dgm:pt>
    <dgm:pt modelId="{32C0A83B-2072-4E1B-B6B3-1A5C38710F2B}" type="pres">
      <dgm:prSet presAssocID="{07C914DA-8135-4159-8E6F-B2DF55567E86}" presName="hierChild5" presStyleCnt="0"/>
      <dgm:spPr/>
    </dgm:pt>
    <dgm:pt modelId="{6B26C4D3-C26C-454C-BB1B-ED864F7DD095}" type="pres">
      <dgm:prSet presAssocID="{6663997E-A74D-455A-92F1-DB38FDC4D999}" presName="hierChild5" presStyleCnt="0"/>
      <dgm:spPr/>
    </dgm:pt>
    <dgm:pt modelId="{2838B8E4-52E0-45AC-B490-351640F83317}" type="pres">
      <dgm:prSet presAssocID="{C2D72F39-F62C-4966-8307-C22B1235F849}" presName="Name64" presStyleLbl="parChTrans1D4" presStyleIdx="12" presStyleCnt="14"/>
      <dgm:spPr/>
    </dgm:pt>
    <dgm:pt modelId="{0CD2264A-2002-4C8E-9D42-7A3120124900}" type="pres">
      <dgm:prSet presAssocID="{AE32B3C3-306A-4E23-AB55-89690E74E3AD}" presName="hierRoot2" presStyleCnt="0">
        <dgm:presLayoutVars>
          <dgm:hierBranch val="init"/>
        </dgm:presLayoutVars>
      </dgm:prSet>
      <dgm:spPr/>
    </dgm:pt>
    <dgm:pt modelId="{88225B17-82F2-4CC3-895C-92CCE3D4DAEF}" type="pres">
      <dgm:prSet presAssocID="{AE32B3C3-306A-4E23-AB55-89690E74E3AD}" presName="rootComposite" presStyleCnt="0"/>
      <dgm:spPr/>
    </dgm:pt>
    <dgm:pt modelId="{2BF47B4F-7C4F-4F3E-9A65-A19EC7C9E9C0}" type="pres">
      <dgm:prSet presAssocID="{AE32B3C3-306A-4E23-AB55-89690E74E3AD}" presName="rootText" presStyleLbl="node4" presStyleIdx="12" presStyleCnt="14">
        <dgm:presLayoutVars>
          <dgm:chPref val="3"/>
        </dgm:presLayoutVars>
      </dgm:prSet>
      <dgm:spPr/>
    </dgm:pt>
    <dgm:pt modelId="{7704AA95-E71F-422D-A2D3-92259661EEF2}" type="pres">
      <dgm:prSet presAssocID="{AE32B3C3-306A-4E23-AB55-89690E74E3AD}" presName="rootConnector" presStyleLbl="node4" presStyleIdx="12" presStyleCnt="14"/>
      <dgm:spPr/>
    </dgm:pt>
    <dgm:pt modelId="{D7DB63FE-C073-4C39-9695-2480EAD7CF68}" type="pres">
      <dgm:prSet presAssocID="{AE32B3C3-306A-4E23-AB55-89690E74E3AD}" presName="hierChild4" presStyleCnt="0"/>
      <dgm:spPr/>
    </dgm:pt>
    <dgm:pt modelId="{87A2EF9B-6B71-4034-A3F1-074115C2C8E8}" type="pres">
      <dgm:prSet presAssocID="{3506D506-F696-4A4C-AE5A-E0975249818B}" presName="Name64" presStyleLbl="parChTrans1D4" presStyleIdx="13" presStyleCnt="14"/>
      <dgm:spPr/>
    </dgm:pt>
    <dgm:pt modelId="{075A4AAB-2B36-4D53-B4EE-D38749A08F8B}" type="pres">
      <dgm:prSet presAssocID="{6F39F2D0-58D9-4413-91D4-A9D9E2F879D7}" presName="hierRoot2" presStyleCnt="0">
        <dgm:presLayoutVars>
          <dgm:hierBranch val="init"/>
        </dgm:presLayoutVars>
      </dgm:prSet>
      <dgm:spPr/>
    </dgm:pt>
    <dgm:pt modelId="{5258B4D3-5E27-4409-BEFB-4127F48CFB77}" type="pres">
      <dgm:prSet presAssocID="{6F39F2D0-58D9-4413-91D4-A9D9E2F879D7}" presName="rootComposite" presStyleCnt="0"/>
      <dgm:spPr/>
    </dgm:pt>
    <dgm:pt modelId="{0E68C8A0-47A6-4D3A-A789-44A2E2E01FC2}" type="pres">
      <dgm:prSet presAssocID="{6F39F2D0-58D9-4413-91D4-A9D9E2F879D7}" presName="rootText" presStyleLbl="node4" presStyleIdx="13" presStyleCnt="14">
        <dgm:presLayoutVars>
          <dgm:chPref val="3"/>
        </dgm:presLayoutVars>
      </dgm:prSet>
      <dgm:spPr/>
    </dgm:pt>
    <dgm:pt modelId="{3D24670B-0F79-4537-B014-F8DB43F38B3F}" type="pres">
      <dgm:prSet presAssocID="{6F39F2D0-58D9-4413-91D4-A9D9E2F879D7}" presName="rootConnector" presStyleLbl="node4" presStyleIdx="13" presStyleCnt="14"/>
      <dgm:spPr/>
    </dgm:pt>
    <dgm:pt modelId="{BE6DE499-1B2F-4D1C-9952-30C3020878BE}" type="pres">
      <dgm:prSet presAssocID="{6F39F2D0-58D9-4413-91D4-A9D9E2F879D7}" presName="hierChild4" presStyleCnt="0"/>
      <dgm:spPr/>
    </dgm:pt>
    <dgm:pt modelId="{3C7009EF-5B71-45C7-A9E4-2D3CC2BA7BC6}" type="pres">
      <dgm:prSet presAssocID="{6F39F2D0-58D9-4413-91D4-A9D9E2F879D7}" presName="hierChild5" presStyleCnt="0"/>
      <dgm:spPr/>
    </dgm:pt>
    <dgm:pt modelId="{AECB39AA-599B-4187-B727-AC50ADBACDE8}" type="pres">
      <dgm:prSet presAssocID="{AE32B3C3-306A-4E23-AB55-89690E74E3AD}" presName="hierChild5" presStyleCnt="0"/>
      <dgm:spPr/>
    </dgm:pt>
    <dgm:pt modelId="{CCEC77E4-16C7-49F9-87E0-5002BBDE2ABF}" type="pres">
      <dgm:prSet presAssocID="{432F1B29-D7BE-4220-8F9A-DC0EADB0BE00}" presName="hierChild5" presStyleCnt="0"/>
      <dgm:spPr/>
    </dgm:pt>
    <dgm:pt modelId="{413197EB-64BD-4E11-9D4D-1F9AC2C0B26F}" type="pres">
      <dgm:prSet presAssocID="{4F6AC202-69A7-4416-89C7-9549C450360E}" presName="hierChild5" presStyleCnt="0"/>
      <dgm:spPr/>
    </dgm:pt>
    <dgm:pt modelId="{618202C7-7E2B-47F1-967B-9F26EDF4B5B2}" type="pres">
      <dgm:prSet presAssocID="{E844A5B6-F7FA-4C90-AFD2-04F1B0DFBCD9}" presName="hierChild3" presStyleCnt="0"/>
      <dgm:spPr/>
    </dgm:pt>
  </dgm:ptLst>
  <dgm:cxnLst>
    <dgm:cxn modelId="{EF5CC200-0078-451C-91E2-EC691BBC0E38}" type="presOf" srcId="{6F39F2D0-58D9-4413-91D4-A9D9E2F879D7}" destId="{3D24670B-0F79-4537-B014-F8DB43F38B3F}" srcOrd="1" destOrd="0" presId="urn:microsoft.com/office/officeart/2009/3/layout/HorizontalOrganizationChart"/>
    <dgm:cxn modelId="{7F77BF03-D3E8-4B90-B291-784ED7B9EC45}" type="presOf" srcId="{E08F8465-006E-4B31-B617-1386BB99D47E}" destId="{2A06424C-2D49-42BD-B8D8-33A148A4B48A}" srcOrd="0" destOrd="0" presId="urn:microsoft.com/office/officeart/2009/3/layout/HorizontalOrganizationChart"/>
    <dgm:cxn modelId="{5FE1F006-2C97-4DF5-A14E-41323F56F888}" type="presOf" srcId="{148813C3-374D-4D76-B1D0-603ED7626FE7}" destId="{B9C430E8-3054-4A06-8025-22C629DEA309}" srcOrd="0" destOrd="0" presId="urn:microsoft.com/office/officeart/2009/3/layout/HorizontalOrganizationChart"/>
    <dgm:cxn modelId="{75FB410A-2A79-4A96-AD41-BE2C09BAAE3B}" type="presOf" srcId="{E844A5B6-F7FA-4C90-AFD2-04F1B0DFBCD9}" destId="{89617828-C03B-414F-ABD3-D43946482CEA}" srcOrd="0" destOrd="0" presId="urn:microsoft.com/office/officeart/2009/3/layout/HorizontalOrganizationChart"/>
    <dgm:cxn modelId="{027D1D0C-7D29-45CD-99EF-BE9A53EAFD0E}" srcId="{6956DA39-6FE2-4A03-8021-934B075497DB}" destId="{C7726DD6-59A4-48D9-B1DE-23CF3B6B232E}" srcOrd="0" destOrd="0" parTransId="{F7C4BB9F-4869-4986-B29B-EF5CF9B6E535}" sibTransId="{178957E7-3FEA-413D-87B1-E231ECC00351}"/>
    <dgm:cxn modelId="{8D4B7310-2211-46EF-97E5-EA57B0D89489}" type="presOf" srcId="{0521E5F3-5310-4330-80F5-B2CB01B7F603}" destId="{6860824B-F263-49E1-B969-1A7D653C65C0}" srcOrd="0" destOrd="0" presId="urn:microsoft.com/office/officeart/2009/3/layout/HorizontalOrganizationChart"/>
    <dgm:cxn modelId="{9DAE7F15-E455-4275-8CD7-933DCE60864E}" srcId="{4F6AC202-69A7-4416-89C7-9549C450360E}" destId="{432F1B29-D7BE-4220-8F9A-DC0EADB0BE00}" srcOrd="1" destOrd="0" parTransId="{B92847C2-FD01-4D38-ACAC-49FD2DCC75A5}" sibTransId="{CAA233C0-FD54-46DF-A12C-C7BDCF9780AA}"/>
    <dgm:cxn modelId="{43A5F11B-1DF2-49FC-BCAE-35DD5FF70E8B}" type="presOf" srcId="{C7726DD6-59A4-48D9-B1DE-23CF3B6B232E}" destId="{EC231D40-95C0-455C-9E83-05B2AE8AF6A1}" srcOrd="1" destOrd="0" presId="urn:microsoft.com/office/officeart/2009/3/layout/HorizontalOrganizationChart"/>
    <dgm:cxn modelId="{520FBE1C-B2DA-4BC7-A0EC-BBD215611B97}" srcId="{432F1B29-D7BE-4220-8F9A-DC0EADB0BE00}" destId="{7F4FA7EB-2E2E-4B22-8836-55B75A79FA7E}" srcOrd="0" destOrd="0" parTransId="{B01D8816-822E-4114-86BA-5313C27BBA4E}" sibTransId="{0E3784C1-B745-4987-AE88-E7A2AEF42C52}"/>
    <dgm:cxn modelId="{61B2871D-F049-4453-AB1E-5EC3645B4321}" type="presOf" srcId="{B92847C2-FD01-4D38-ACAC-49FD2DCC75A5}" destId="{25C0AC48-3243-4808-815B-8314E2CA35BD}" srcOrd="0" destOrd="0" presId="urn:microsoft.com/office/officeart/2009/3/layout/HorizontalOrganizationChart"/>
    <dgm:cxn modelId="{C0341925-A373-4FC9-AC03-C39F824FA79A}" srcId="{432F1B29-D7BE-4220-8F9A-DC0EADB0BE00}" destId="{AE32B3C3-306A-4E23-AB55-89690E74E3AD}" srcOrd="6" destOrd="0" parTransId="{C2D72F39-F62C-4966-8307-C22B1235F849}" sibTransId="{03965290-E0B7-4E34-931A-597FA82F9167}"/>
    <dgm:cxn modelId="{8F046E28-9C60-4EBA-AAA1-3E20BA1EF293}" type="presOf" srcId="{F7C4BB9F-4869-4986-B29B-EF5CF9B6E535}" destId="{52E332A9-0554-4DAC-B441-CE0542374381}" srcOrd="0" destOrd="0" presId="urn:microsoft.com/office/officeart/2009/3/layout/HorizontalOrganizationChart"/>
    <dgm:cxn modelId="{B300B228-EFBF-440F-A222-5F19EE241451}" type="presOf" srcId="{92E962CC-EEDE-4C0B-A530-9C9EF08B7A30}" destId="{10A50D02-65DB-45D5-9D7D-5583C63A4606}" srcOrd="1" destOrd="0" presId="urn:microsoft.com/office/officeart/2009/3/layout/HorizontalOrganizationChart"/>
    <dgm:cxn modelId="{B31E0F2C-DBFF-48E0-8227-FA3D6991C68D}" type="presOf" srcId="{92E962CC-EEDE-4C0B-A530-9C9EF08B7A30}" destId="{809842C0-CCC1-48A5-9490-9D4FD28CC558}" srcOrd="0" destOrd="0" presId="urn:microsoft.com/office/officeart/2009/3/layout/HorizontalOrganizationChart"/>
    <dgm:cxn modelId="{BF6D102C-AAE3-44BF-8173-216C73743887}" type="presOf" srcId="{C2D72F39-F62C-4966-8307-C22B1235F849}" destId="{2838B8E4-52E0-45AC-B490-351640F83317}" srcOrd="0" destOrd="0" presId="urn:microsoft.com/office/officeart/2009/3/layout/HorizontalOrganizationChart"/>
    <dgm:cxn modelId="{646F9A2F-4A57-4E8C-A521-5A2F0A8EB05F}" type="presOf" srcId="{5F316AB3-9A04-467B-AA04-C408D378736A}" destId="{D68F66E7-A408-4649-B8AB-1C151A8F8E68}" srcOrd="0" destOrd="0" presId="urn:microsoft.com/office/officeart/2009/3/layout/HorizontalOrganizationChart"/>
    <dgm:cxn modelId="{42E8B934-C547-45FB-A6D5-81CA3B8E95F5}" type="presOf" srcId="{65847ED5-F3DB-4303-8D6C-E7B6107EADE8}" destId="{78FA8443-4B10-417E-A477-8087D7AADE4B}" srcOrd="0" destOrd="0" presId="urn:microsoft.com/office/officeart/2009/3/layout/HorizontalOrganizationChart"/>
    <dgm:cxn modelId="{08985A35-11FE-4554-94BD-48987BFF1CA1}" type="presOf" srcId="{8ABBBC6B-090D-45E8-AE03-FC01E11232DB}" destId="{32089DCD-9336-4DFA-B767-B96E49C0C459}" srcOrd="0" destOrd="0" presId="urn:microsoft.com/office/officeart/2009/3/layout/HorizontalOrganizationChart"/>
    <dgm:cxn modelId="{15B98C37-6C69-474A-903C-BE9E429ADBFC}" type="presOf" srcId="{3506D506-F696-4A4C-AE5A-E0975249818B}" destId="{87A2EF9B-6B71-4034-A3F1-074115C2C8E8}" srcOrd="0" destOrd="0" presId="urn:microsoft.com/office/officeart/2009/3/layout/HorizontalOrganizationChart"/>
    <dgm:cxn modelId="{D2AD9E38-F5D4-4729-A554-095553E78CDC}" type="presOf" srcId="{E844A5B6-F7FA-4C90-AFD2-04F1B0DFBCD9}" destId="{8872A91D-538A-4D5C-9D37-D8EE13AC9775}" srcOrd="1" destOrd="0" presId="urn:microsoft.com/office/officeart/2009/3/layout/HorizontalOrganizationChart"/>
    <dgm:cxn modelId="{F387E95C-E667-4CD7-B8C5-62ADE1000872}" type="presOf" srcId="{6956DA39-6FE2-4A03-8021-934B075497DB}" destId="{325838E5-AE54-4787-96DA-F31A88F92507}" srcOrd="0" destOrd="0" presId="urn:microsoft.com/office/officeart/2009/3/layout/HorizontalOrganizationChart"/>
    <dgm:cxn modelId="{AA49A060-E349-49C6-A6CF-111A8D823B91}" srcId="{30838F4F-D9EF-4132-9588-679B3302625D}" destId="{E08F8465-006E-4B31-B617-1386BB99D47E}" srcOrd="0" destOrd="0" parTransId="{8ABBBC6B-090D-45E8-AE03-FC01E11232DB}" sibTransId="{73827EF0-5899-4B81-9A70-E9AE4188964F}"/>
    <dgm:cxn modelId="{5EAA6A43-CF82-4B11-9BE5-2D4486E4FDE1}" type="presOf" srcId="{37676495-3F74-4EB9-92E5-AE6EB9F52B90}" destId="{3C5AF019-2801-4837-9E95-C971E84790E8}" srcOrd="0" destOrd="0" presId="urn:microsoft.com/office/officeart/2009/3/layout/HorizontalOrganizationChart"/>
    <dgm:cxn modelId="{2D34D764-1126-4D0F-945D-C0BD83A49C23}" srcId="{432F1B29-D7BE-4220-8F9A-DC0EADB0BE00}" destId="{6956DA39-6FE2-4A03-8021-934B075497DB}" srcOrd="3" destOrd="0" parTransId="{8D4282CD-8F8B-4758-A205-995AA3B4EC8F}" sibTransId="{C4E8B83F-708A-4488-9B90-470E9A781F00}"/>
    <dgm:cxn modelId="{6708FD64-E59D-4CA5-8D95-5B101EDCF97D}" type="presOf" srcId="{6F39F2D0-58D9-4413-91D4-A9D9E2F879D7}" destId="{0E68C8A0-47A6-4D3A-A789-44A2E2E01FC2}" srcOrd="0" destOrd="0" presId="urn:microsoft.com/office/officeart/2009/3/layout/HorizontalOrganizationChart"/>
    <dgm:cxn modelId="{32731166-1B04-43F9-B00A-595F51B0727F}" srcId="{432F1B29-D7BE-4220-8F9A-DC0EADB0BE00}" destId="{65847ED5-F3DB-4303-8D6C-E7B6107EADE8}" srcOrd="1" destOrd="0" parTransId="{73A993A1-B8A4-4CBB-89EF-96438D42082F}" sibTransId="{47B18AAC-20E6-4AA5-88DA-02E1426E39C7}"/>
    <dgm:cxn modelId="{71C5C666-988C-4075-A0AD-9E84BAE11540}" type="presOf" srcId="{432F1B29-D7BE-4220-8F9A-DC0EADB0BE00}" destId="{859B0FE3-C72A-4169-B713-6385EF06DB1C}" srcOrd="1" destOrd="0" presId="urn:microsoft.com/office/officeart/2009/3/layout/HorizontalOrganizationChart"/>
    <dgm:cxn modelId="{84135E48-6D9F-4302-AB1D-0C67C865E224}" srcId="{94ED353F-087E-4679-A1B0-D689F560A85E}" destId="{148813C3-374D-4D76-B1D0-603ED7626FE7}" srcOrd="0" destOrd="0" parTransId="{8800D2AE-C160-40B9-96DC-8B4F0229F686}" sibTransId="{73C1EFC3-8CCB-47B4-9EEC-0ADE2C70E578}"/>
    <dgm:cxn modelId="{00A0764C-6C04-49E4-B3BD-CFD2B4DAB7B4}" type="presOf" srcId="{C7726DD6-59A4-48D9-B1DE-23CF3B6B232E}" destId="{9493EE13-4B9C-46A3-A361-2D3DA3B0F9A0}" srcOrd="0" destOrd="0" presId="urn:microsoft.com/office/officeart/2009/3/layout/HorizontalOrganizationChart"/>
    <dgm:cxn modelId="{466D356F-48C9-4310-94F0-B5D847A9F85C}" type="presOf" srcId="{6956DA39-6FE2-4A03-8021-934B075497DB}" destId="{BA9A5104-A1B8-4D10-A647-219CEB729846}" srcOrd="1" destOrd="0" presId="urn:microsoft.com/office/officeart/2009/3/layout/HorizontalOrganizationChart"/>
    <dgm:cxn modelId="{D082EE4F-10EA-490B-8C52-2952D26B5D76}" type="presOf" srcId="{E5FE3C21-5C0D-4C34-B6D7-A025DE840396}" destId="{DB0C0EE2-74E6-4522-AA4A-75B7EA1170D5}" srcOrd="0" destOrd="0" presId="urn:microsoft.com/office/officeart/2009/3/layout/HorizontalOrganizationChart"/>
    <dgm:cxn modelId="{3FB02871-07E8-4B49-870D-BE33BB2AE864}" type="presOf" srcId="{B01D8816-822E-4114-86BA-5313C27BBA4E}" destId="{1480DE7D-25B6-4B2E-8F39-F41336F3B9E7}" srcOrd="0" destOrd="0" presId="urn:microsoft.com/office/officeart/2009/3/layout/HorizontalOrganizationChart"/>
    <dgm:cxn modelId="{F2DE6F71-861B-4460-9DA7-5E4BFDDB1912}" type="presOf" srcId="{A39461DE-C173-4372-BCC4-ECB346FAA518}" destId="{252D8285-577B-414A-A346-7FC33F55C9DB}" srcOrd="0" destOrd="0" presId="urn:microsoft.com/office/officeart/2009/3/layout/HorizontalOrganizationChart"/>
    <dgm:cxn modelId="{99AB9653-DFE8-40E9-901E-C85F5B23B89F}" type="presOf" srcId="{A39461DE-C173-4372-BCC4-ECB346FAA518}" destId="{012B1D79-42EF-4849-8E30-5C4AFF7D0CD8}" srcOrd="1" destOrd="0" presId="urn:microsoft.com/office/officeart/2009/3/layout/HorizontalOrganizationChart"/>
    <dgm:cxn modelId="{1EB82474-185D-4182-8CA0-8DE66763B78C}" type="presOf" srcId="{A8E455BC-D31A-489C-8612-66B3A5FAE7E7}" destId="{1B72AE30-608B-4AAE-8CD1-5C6AF2E314F3}" srcOrd="0" destOrd="0" presId="urn:microsoft.com/office/officeart/2009/3/layout/HorizontalOrganizationChart"/>
    <dgm:cxn modelId="{7A328A77-1ED4-4DA1-BD00-FEC405F2C62A}" srcId="{7F4FA7EB-2E2E-4B22-8836-55B75A79FA7E}" destId="{92E962CC-EEDE-4C0B-A530-9C9EF08B7A30}" srcOrd="0" destOrd="0" parTransId="{DC34F64A-EBAA-42FA-BCF1-452CBF480AE4}" sibTransId="{DA2BF7B8-DB9B-4FC3-AD59-05389AA3862B}"/>
    <dgm:cxn modelId="{79D1A67C-2A02-44A6-8C50-C42DF77A47C6}" type="presOf" srcId="{94ED353F-087E-4679-A1B0-D689F560A85E}" destId="{227F4584-304F-496C-961E-6825E0DAEDA8}" srcOrd="0" destOrd="0" presId="urn:microsoft.com/office/officeart/2009/3/layout/HorizontalOrganizationChart"/>
    <dgm:cxn modelId="{F67A867E-F48E-4A9C-8095-246AA2D4E9E0}" type="presOf" srcId="{8800D2AE-C160-40B9-96DC-8B4F0229F686}" destId="{442163B0-52C4-4181-B26C-CEC1BA208D66}" srcOrd="0" destOrd="0" presId="urn:microsoft.com/office/officeart/2009/3/layout/HorizontalOrganizationChart"/>
    <dgm:cxn modelId="{375B3285-94D1-4514-A1CE-01E0272CE996}" type="presOf" srcId="{7F4FA7EB-2E2E-4B22-8836-55B75A79FA7E}" destId="{1A102CBB-CEAB-41BA-9FD3-77869B3C85B7}" srcOrd="1" destOrd="0" presId="urn:microsoft.com/office/officeart/2009/3/layout/HorizontalOrganizationChart"/>
    <dgm:cxn modelId="{A3215E8E-A29F-4AD9-9E81-F0DDDB3DFE07}" srcId="{DAAD27FD-98F1-4360-92DB-E48075F8B041}" destId="{E844A5B6-F7FA-4C90-AFD2-04F1B0DFBCD9}" srcOrd="0" destOrd="0" parTransId="{6093FD76-2F8E-41AF-8F4C-0AEAA9A8EDAE}" sibTransId="{BFE25C0D-59D7-4130-ACD0-50B5BB06F281}"/>
    <dgm:cxn modelId="{8F1B7193-70E1-45FB-9E62-E3F7B7253CD0}" type="presOf" srcId="{4F6AC202-69A7-4416-89C7-9549C450360E}" destId="{5E4A65FA-457E-47A7-89D7-6D86CB07D9A4}" srcOrd="0" destOrd="0" presId="urn:microsoft.com/office/officeart/2009/3/layout/HorizontalOrganizationChart"/>
    <dgm:cxn modelId="{A6BFDB93-5547-4F40-BC1A-5FC4A748CDFE}" type="presOf" srcId="{AE32B3C3-306A-4E23-AB55-89690E74E3AD}" destId="{2BF47B4F-7C4F-4F3E-9A65-A19EC7C9E9C0}" srcOrd="0" destOrd="0" presId="urn:microsoft.com/office/officeart/2009/3/layout/HorizontalOrganizationChart"/>
    <dgm:cxn modelId="{77D1A294-AC00-430F-B0BB-A5038B7C16FE}" type="presOf" srcId="{B178254B-C9AC-4B33-95A5-AA45407E2162}" destId="{8DDD4CFE-63E2-4DE8-A24D-C82A072E92C8}" srcOrd="1" destOrd="0" presId="urn:microsoft.com/office/officeart/2009/3/layout/HorizontalOrganizationChart"/>
    <dgm:cxn modelId="{AA127D96-6592-4D8B-858C-78B931DAF327}" type="presOf" srcId="{6663997E-A74D-455A-92F1-DB38FDC4D999}" destId="{32CD5486-EE1D-467E-BAB9-F3DC3D2C86BB}" srcOrd="1" destOrd="0" presId="urn:microsoft.com/office/officeart/2009/3/layout/HorizontalOrganizationChart"/>
    <dgm:cxn modelId="{F3B4699C-B607-4BCC-9384-D1D7AA7CDB56}" srcId="{AE32B3C3-306A-4E23-AB55-89690E74E3AD}" destId="{6F39F2D0-58D9-4413-91D4-A9D9E2F879D7}" srcOrd="0" destOrd="0" parTransId="{3506D506-F696-4A4C-AE5A-E0975249818B}" sibTransId="{8B81D5E6-5587-404D-B063-2D2ADC83141D}"/>
    <dgm:cxn modelId="{448E779D-46D5-4AC5-9183-3B0898794576}" srcId="{432F1B29-D7BE-4220-8F9A-DC0EADB0BE00}" destId="{6663997E-A74D-455A-92F1-DB38FDC4D999}" srcOrd="5" destOrd="0" parTransId="{E5FE3C21-5C0D-4C34-B6D7-A025DE840396}" sibTransId="{3D784BA6-2BAB-40FA-A9D0-947983D16249}"/>
    <dgm:cxn modelId="{A8B9919E-B709-4FAD-BD99-4271AF4ED68B}" srcId="{6663997E-A74D-455A-92F1-DB38FDC4D999}" destId="{07C914DA-8135-4159-8E6F-B2DF55567E86}" srcOrd="0" destOrd="0" parTransId="{859008F3-84B2-4FD3-B821-4614394B8CE0}" sibTransId="{F0D69E93-FAAF-47CE-9EEF-3652524A1D2D}"/>
    <dgm:cxn modelId="{F58D38A5-EBE9-4DE2-BAE0-DB89E0A8AF93}" type="presOf" srcId="{94ED353F-087E-4679-A1B0-D689F560A85E}" destId="{85C36DB5-2E05-4E45-AAA4-E49C8AE042EB}" srcOrd="1" destOrd="0" presId="urn:microsoft.com/office/officeart/2009/3/layout/HorizontalOrganizationChart"/>
    <dgm:cxn modelId="{544B49A6-9594-44AF-9D24-802FE040E72D}" type="presOf" srcId="{07C914DA-8135-4159-8E6F-B2DF55567E86}" destId="{B3FEAE6B-4A81-411B-A363-F56CB15559F6}" srcOrd="1" destOrd="0" presId="urn:microsoft.com/office/officeart/2009/3/layout/HorizontalOrganizationChart"/>
    <dgm:cxn modelId="{BCF742A9-332D-4E49-82CE-FD9362F58083}" srcId="{432F1B29-D7BE-4220-8F9A-DC0EADB0BE00}" destId="{94ED353F-087E-4679-A1B0-D689F560A85E}" srcOrd="2" destOrd="0" parTransId="{A8E455BC-D31A-489C-8612-66B3A5FAE7E7}" sibTransId="{61DE2B1D-A4AB-4B4B-9FFA-7B91F4321426}"/>
    <dgm:cxn modelId="{F752CBB5-ED60-40B4-A6B6-3E6A1BD4623A}" srcId="{E844A5B6-F7FA-4C90-AFD2-04F1B0DFBCD9}" destId="{4F6AC202-69A7-4416-89C7-9549C450360E}" srcOrd="0" destOrd="0" parTransId="{37676495-3F74-4EB9-92E5-AE6EB9F52B90}" sibTransId="{FFBE8CF6-0B02-40BC-9616-3DD27C4A264C}"/>
    <dgm:cxn modelId="{25903CB6-1710-4A2A-A833-DC9E66E9E97E}" type="presOf" srcId="{148813C3-374D-4D76-B1D0-603ED7626FE7}" destId="{2D0A06C2-FF56-4339-B74C-E6AC88DBF2FC}" srcOrd="1" destOrd="0" presId="urn:microsoft.com/office/officeart/2009/3/layout/HorizontalOrganizationChart"/>
    <dgm:cxn modelId="{FB3437BA-2D2D-441D-B1C3-29D391E0B8E2}" type="presOf" srcId="{AE32B3C3-306A-4E23-AB55-89690E74E3AD}" destId="{7704AA95-E71F-422D-A2D3-92259661EEF2}" srcOrd="1" destOrd="0" presId="urn:microsoft.com/office/officeart/2009/3/layout/HorizontalOrganizationChart"/>
    <dgm:cxn modelId="{C53650BA-06FC-445B-88D0-53AADA34BC30}" type="presOf" srcId="{30838F4F-D9EF-4132-9588-679B3302625D}" destId="{F010C9DD-B2C7-404F-919D-80273667B11B}" srcOrd="1" destOrd="0" presId="urn:microsoft.com/office/officeart/2009/3/layout/HorizontalOrganizationChart"/>
    <dgm:cxn modelId="{056DDABA-8F10-4AB4-8D8F-63CC85190FD7}" srcId="{4F6AC202-69A7-4416-89C7-9549C450360E}" destId="{B178254B-C9AC-4B33-95A5-AA45407E2162}" srcOrd="0" destOrd="0" parTransId="{5F467872-0F75-4C9E-A023-51F5B23D27C3}" sibTransId="{7F2657A2-8106-4FBA-A3CF-4D395986B078}"/>
    <dgm:cxn modelId="{5A8951C5-B6DE-41B2-919B-9967AFE89EC5}" type="presOf" srcId="{7F4FA7EB-2E2E-4B22-8836-55B75A79FA7E}" destId="{15944578-B9E6-48EC-82A4-C794FB7597CB}" srcOrd="0" destOrd="0" presId="urn:microsoft.com/office/officeart/2009/3/layout/HorizontalOrganizationChart"/>
    <dgm:cxn modelId="{DCCC73CA-C758-441D-8278-2C98DF253378}" type="presOf" srcId="{859008F3-84B2-4FD3-B821-4614394B8CE0}" destId="{49E9C16E-5EC1-4CB9-B346-28625B54D1CA}" srcOrd="0" destOrd="0" presId="urn:microsoft.com/office/officeart/2009/3/layout/HorizontalOrganizationChart"/>
    <dgm:cxn modelId="{A070E2CC-8DDD-4286-AAC5-F3C3890F95FD}" type="presOf" srcId="{07C914DA-8135-4159-8E6F-B2DF55567E86}" destId="{795730BE-DA18-4319-8223-B498482FEB56}" srcOrd="0" destOrd="0" presId="urn:microsoft.com/office/officeart/2009/3/layout/HorizontalOrganizationChart"/>
    <dgm:cxn modelId="{BBA083D2-E484-4280-AFC6-7F73735E56E4}" type="presOf" srcId="{30838F4F-D9EF-4132-9588-679B3302625D}" destId="{3B47307D-EE57-45DF-9F01-C9029C2E3FFA}" srcOrd="0" destOrd="0" presId="urn:microsoft.com/office/officeart/2009/3/layout/HorizontalOrganizationChart"/>
    <dgm:cxn modelId="{5934EBD2-514C-4DF3-BC97-98946E78935C}" type="presOf" srcId="{73A993A1-B8A4-4CBB-89EF-96438D42082F}" destId="{EE2860CC-D538-45F3-9B8E-C35A736A6C4C}" srcOrd="0" destOrd="0" presId="urn:microsoft.com/office/officeart/2009/3/layout/HorizontalOrganizationChart"/>
    <dgm:cxn modelId="{AB4D0CDB-FDD9-4F32-A776-B6B1402AD777}" type="presOf" srcId="{432F1B29-D7BE-4220-8F9A-DC0EADB0BE00}" destId="{753670DD-5B7E-4025-9861-994E5722FA74}" srcOrd="0" destOrd="0" presId="urn:microsoft.com/office/officeart/2009/3/layout/HorizontalOrganizationChart"/>
    <dgm:cxn modelId="{B54A78DB-9B5C-4E75-B715-386DAAF989F7}" srcId="{432F1B29-D7BE-4220-8F9A-DC0EADB0BE00}" destId="{30838F4F-D9EF-4132-9588-679B3302625D}" srcOrd="4" destOrd="0" parTransId="{0521E5F3-5310-4330-80F5-B2CB01B7F603}" sibTransId="{21739995-A06B-4926-B3FD-C5D6880E2ED4}"/>
    <dgm:cxn modelId="{F55276E5-C082-4946-BD16-236BCA661814}" type="presOf" srcId="{4F6AC202-69A7-4416-89C7-9549C450360E}" destId="{53E997D1-3742-49D6-8EF1-99B48107FDCC}" srcOrd="1" destOrd="0" presId="urn:microsoft.com/office/officeart/2009/3/layout/HorizontalOrganizationChart"/>
    <dgm:cxn modelId="{2AB033E6-F67A-4DF6-AD42-80AF4C95B0C5}" type="presOf" srcId="{8D4282CD-8F8B-4758-A205-995AA3B4EC8F}" destId="{A672FD20-B45A-49A5-90FC-EE2D2FADBF43}" srcOrd="0" destOrd="0" presId="urn:microsoft.com/office/officeart/2009/3/layout/HorizontalOrganizationChart"/>
    <dgm:cxn modelId="{8AFA7CE6-B0CC-4B26-9365-9F9709CFD50F}" type="presOf" srcId="{DAAD27FD-98F1-4360-92DB-E48075F8B041}" destId="{8E765BFA-2E3F-4539-AB88-1D2512561424}" srcOrd="0" destOrd="0" presId="urn:microsoft.com/office/officeart/2009/3/layout/HorizontalOrganizationChart"/>
    <dgm:cxn modelId="{0E05B7EA-BED3-4A5A-98D6-4EF30ABED7D2}" type="presOf" srcId="{65847ED5-F3DB-4303-8D6C-E7B6107EADE8}" destId="{2BC47613-6060-4CE8-938C-1A018D74C5AE}" srcOrd="1" destOrd="0" presId="urn:microsoft.com/office/officeart/2009/3/layout/HorizontalOrganizationChart"/>
    <dgm:cxn modelId="{A16683EC-E8E8-4BB9-8309-8946BBE65010}" type="presOf" srcId="{DC34F64A-EBAA-42FA-BCF1-452CBF480AE4}" destId="{8DF7C57C-4680-4EBE-B07E-2594B83DE833}" srcOrd="0" destOrd="0" presId="urn:microsoft.com/office/officeart/2009/3/layout/HorizontalOrganizationChart"/>
    <dgm:cxn modelId="{8FC4FDEC-6B08-4805-BAA2-F337589997B2}" type="presOf" srcId="{5F467872-0F75-4C9E-A023-51F5B23D27C3}" destId="{8A03C623-2DCF-4F50-92F3-F2F63871131B}" srcOrd="0" destOrd="0" presId="urn:microsoft.com/office/officeart/2009/3/layout/HorizontalOrganizationChart"/>
    <dgm:cxn modelId="{FBD513EF-1C5C-4D7D-970F-1E7404D73102}" type="presOf" srcId="{6663997E-A74D-455A-92F1-DB38FDC4D999}" destId="{926EF6FA-81F7-495C-BE3B-C53F16E5D5D8}" srcOrd="0" destOrd="0" presId="urn:microsoft.com/office/officeart/2009/3/layout/HorizontalOrganizationChart"/>
    <dgm:cxn modelId="{02286EF8-A7EB-43FC-AEB7-50A110BB4211}" type="presOf" srcId="{B178254B-C9AC-4B33-95A5-AA45407E2162}" destId="{B79743EF-22A3-4C8E-9D8F-2C44244B70DB}" srcOrd="0" destOrd="0" presId="urn:microsoft.com/office/officeart/2009/3/layout/HorizontalOrganizationChart"/>
    <dgm:cxn modelId="{6481F7FD-21AD-48CE-82CD-D15F78AFD9A5}" srcId="{65847ED5-F3DB-4303-8D6C-E7B6107EADE8}" destId="{A39461DE-C173-4372-BCC4-ECB346FAA518}" srcOrd="0" destOrd="0" parTransId="{5F316AB3-9A04-467B-AA04-C408D378736A}" sibTransId="{ADFC8BB8-C92B-49E4-BE14-29A2D7016AA3}"/>
    <dgm:cxn modelId="{594125FE-26D2-4236-A710-47F91B78A70E}" type="presOf" srcId="{E08F8465-006E-4B31-B617-1386BB99D47E}" destId="{70C4577F-FAF4-49E6-8D8A-2902ADCC434B}" srcOrd="1" destOrd="0" presId="urn:microsoft.com/office/officeart/2009/3/layout/HorizontalOrganizationChart"/>
    <dgm:cxn modelId="{4CBBA5A2-A477-49B2-B539-2C7787165CB4}" type="presParOf" srcId="{8E765BFA-2E3F-4539-AB88-1D2512561424}" destId="{C7F5314A-B4A5-40EF-ABB8-54F3A2858EA4}" srcOrd="0" destOrd="0" presId="urn:microsoft.com/office/officeart/2009/3/layout/HorizontalOrganizationChart"/>
    <dgm:cxn modelId="{F59AF61F-4DC1-4474-8DC3-27BB9A18FCE8}" type="presParOf" srcId="{C7F5314A-B4A5-40EF-ABB8-54F3A2858EA4}" destId="{F0BD0C70-1907-4F03-8D90-9859BD3DE33C}" srcOrd="0" destOrd="0" presId="urn:microsoft.com/office/officeart/2009/3/layout/HorizontalOrganizationChart"/>
    <dgm:cxn modelId="{247A0976-63D0-42CA-B1A3-4FC19293624C}" type="presParOf" srcId="{F0BD0C70-1907-4F03-8D90-9859BD3DE33C}" destId="{89617828-C03B-414F-ABD3-D43946482CEA}" srcOrd="0" destOrd="0" presId="urn:microsoft.com/office/officeart/2009/3/layout/HorizontalOrganizationChart"/>
    <dgm:cxn modelId="{3549C6F1-2FAD-4DBA-AAD2-20867117969E}" type="presParOf" srcId="{F0BD0C70-1907-4F03-8D90-9859BD3DE33C}" destId="{8872A91D-538A-4D5C-9D37-D8EE13AC9775}" srcOrd="1" destOrd="0" presId="urn:microsoft.com/office/officeart/2009/3/layout/HorizontalOrganizationChart"/>
    <dgm:cxn modelId="{983B07C5-D8F9-450A-9C2B-A553BCAD8995}" type="presParOf" srcId="{C7F5314A-B4A5-40EF-ABB8-54F3A2858EA4}" destId="{9FE80E2C-F5DD-434E-9FE9-1F21190B2FEE}" srcOrd="1" destOrd="0" presId="urn:microsoft.com/office/officeart/2009/3/layout/HorizontalOrganizationChart"/>
    <dgm:cxn modelId="{03213AB7-BCC1-4F2E-A58F-FADE4B1DE70A}" type="presParOf" srcId="{9FE80E2C-F5DD-434E-9FE9-1F21190B2FEE}" destId="{3C5AF019-2801-4837-9E95-C971E84790E8}" srcOrd="0" destOrd="0" presId="urn:microsoft.com/office/officeart/2009/3/layout/HorizontalOrganizationChart"/>
    <dgm:cxn modelId="{143BCED2-67A5-45A3-9224-6B84A009BAE8}" type="presParOf" srcId="{9FE80E2C-F5DD-434E-9FE9-1F21190B2FEE}" destId="{69264530-DA1E-448B-B5BF-6733BCF41DEB}" srcOrd="1" destOrd="0" presId="urn:microsoft.com/office/officeart/2009/3/layout/HorizontalOrganizationChart"/>
    <dgm:cxn modelId="{7FB55B0C-64F6-46CE-9C9F-254A61FFE535}" type="presParOf" srcId="{69264530-DA1E-448B-B5BF-6733BCF41DEB}" destId="{B9E989B5-59BE-49B4-842E-204DC07FC6A4}" srcOrd="0" destOrd="0" presId="urn:microsoft.com/office/officeart/2009/3/layout/HorizontalOrganizationChart"/>
    <dgm:cxn modelId="{FAC54B47-CEE0-4A97-98FF-1A2E27933514}" type="presParOf" srcId="{B9E989B5-59BE-49B4-842E-204DC07FC6A4}" destId="{5E4A65FA-457E-47A7-89D7-6D86CB07D9A4}" srcOrd="0" destOrd="0" presId="urn:microsoft.com/office/officeart/2009/3/layout/HorizontalOrganizationChart"/>
    <dgm:cxn modelId="{DC21504C-ADC7-44AF-9251-56E2223D2254}" type="presParOf" srcId="{B9E989B5-59BE-49B4-842E-204DC07FC6A4}" destId="{53E997D1-3742-49D6-8EF1-99B48107FDCC}" srcOrd="1" destOrd="0" presId="urn:microsoft.com/office/officeart/2009/3/layout/HorizontalOrganizationChart"/>
    <dgm:cxn modelId="{A60E07AD-653B-4377-BA0E-88F2F9113B9C}" type="presParOf" srcId="{69264530-DA1E-448B-B5BF-6733BCF41DEB}" destId="{78E3F38D-3F8B-4F7B-8510-92D86A638195}" srcOrd="1" destOrd="0" presId="urn:microsoft.com/office/officeart/2009/3/layout/HorizontalOrganizationChart"/>
    <dgm:cxn modelId="{AE73647C-45E3-4B9F-BE0A-5D71E56E78F5}" type="presParOf" srcId="{78E3F38D-3F8B-4F7B-8510-92D86A638195}" destId="{8A03C623-2DCF-4F50-92F3-F2F63871131B}" srcOrd="0" destOrd="0" presId="urn:microsoft.com/office/officeart/2009/3/layout/HorizontalOrganizationChart"/>
    <dgm:cxn modelId="{F2DF9733-E0FB-4E1B-95C9-7CA17F4B90F4}" type="presParOf" srcId="{78E3F38D-3F8B-4F7B-8510-92D86A638195}" destId="{A1B0EFCD-5D4D-42CE-9730-49D71A7A167C}" srcOrd="1" destOrd="0" presId="urn:microsoft.com/office/officeart/2009/3/layout/HorizontalOrganizationChart"/>
    <dgm:cxn modelId="{20CD3C78-D214-4620-9DD5-CFB044B123C8}" type="presParOf" srcId="{A1B0EFCD-5D4D-42CE-9730-49D71A7A167C}" destId="{B812DCC1-16A6-4895-8FEC-600FF24B2F8F}" srcOrd="0" destOrd="0" presId="urn:microsoft.com/office/officeart/2009/3/layout/HorizontalOrganizationChart"/>
    <dgm:cxn modelId="{7E713C88-27DC-4EC7-9770-D513D23A0412}" type="presParOf" srcId="{B812DCC1-16A6-4895-8FEC-600FF24B2F8F}" destId="{B79743EF-22A3-4C8E-9D8F-2C44244B70DB}" srcOrd="0" destOrd="0" presId="urn:microsoft.com/office/officeart/2009/3/layout/HorizontalOrganizationChart"/>
    <dgm:cxn modelId="{BA1B6A29-A1F5-475C-8F2D-E7DE86BC390F}" type="presParOf" srcId="{B812DCC1-16A6-4895-8FEC-600FF24B2F8F}" destId="{8DDD4CFE-63E2-4DE8-A24D-C82A072E92C8}" srcOrd="1" destOrd="0" presId="urn:microsoft.com/office/officeart/2009/3/layout/HorizontalOrganizationChart"/>
    <dgm:cxn modelId="{AA442247-0AC9-47FA-A54F-0D6B11B7E3E2}" type="presParOf" srcId="{A1B0EFCD-5D4D-42CE-9730-49D71A7A167C}" destId="{96495775-CCBB-4F93-A690-9553E024DEF3}" srcOrd="1" destOrd="0" presId="urn:microsoft.com/office/officeart/2009/3/layout/HorizontalOrganizationChart"/>
    <dgm:cxn modelId="{55FBF7D1-0B1B-4B66-A312-8D67BD91B0C4}" type="presParOf" srcId="{A1B0EFCD-5D4D-42CE-9730-49D71A7A167C}" destId="{F4285928-CB56-4B0F-8181-1A26436FA34A}" srcOrd="2" destOrd="0" presId="urn:microsoft.com/office/officeart/2009/3/layout/HorizontalOrganizationChart"/>
    <dgm:cxn modelId="{E6865F26-A3EC-412A-86F1-F6F855CDB2F6}" type="presParOf" srcId="{78E3F38D-3F8B-4F7B-8510-92D86A638195}" destId="{25C0AC48-3243-4808-815B-8314E2CA35BD}" srcOrd="2" destOrd="0" presId="urn:microsoft.com/office/officeart/2009/3/layout/HorizontalOrganizationChart"/>
    <dgm:cxn modelId="{A14D7E42-552A-4527-A3C1-437FAAE0E96A}" type="presParOf" srcId="{78E3F38D-3F8B-4F7B-8510-92D86A638195}" destId="{526D1411-12FB-4105-B73E-FA84303614AB}" srcOrd="3" destOrd="0" presId="urn:microsoft.com/office/officeart/2009/3/layout/HorizontalOrganizationChart"/>
    <dgm:cxn modelId="{36C16396-D5DF-43EB-B9C8-AE2C442B6D9A}" type="presParOf" srcId="{526D1411-12FB-4105-B73E-FA84303614AB}" destId="{67489642-C7E2-46F7-9E6A-9C3F86EEA963}" srcOrd="0" destOrd="0" presId="urn:microsoft.com/office/officeart/2009/3/layout/HorizontalOrganizationChart"/>
    <dgm:cxn modelId="{60483D87-C193-4440-A048-A0DA4BEEDE40}" type="presParOf" srcId="{67489642-C7E2-46F7-9E6A-9C3F86EEA963}" destId="{753670DD-5B7E-4025-9861-994E5722FA74}" srcOrd="0" destOrd="0" presId="urn:microsoft.com/office/officeart/2009/3/layout/HorizontalOrganizationChart"/>
    <dgm:cxn modelId="{5D4B095E-7BAF-4B06-B716-BD059FCD261F}" type="presParOf" srcId="{67489642-C7E2-46F7-9E6A-9C3F86EEA963}" destId="{859B0FE3-C72A-4169-B713-6385EF06DB1C}" srcOrd="1" destOrd="0" presId="urn:microsoft.com/office/officeart/2009/3/layout/HorizontalOrganizationChart"/>
    <dgm:cxn modelId="{8C08A5C1-6E00-421C-99CA-1E928774BDFE}" type="presParOf" srcId="{526D1411-12FB-4105-B73E-FA84303614AB}" destId="{8FCF4183-11CC-488C-9D57-24FACBD403C4}" srcOrd="1" destOrd="0" presId="urn:microsoft.com/office/officeart/2009/3/layout/HorizontalOrganizationChart"/>
    <dgm:cxn modelId="{DDCB54DE-3AFC-4C17-89CC-79A6E1A0FA51}" type="presParOf" srcId="{8FCF4183-11CC-488C-9D57-24FACBD403C4}" destId="{1480DE7D-25B6-4B2E-8F39-F41336F3B9E7}" srcOrd="0" destOrd="0" presId="urn:microsoft.com/office/officeart/2009/3/layout/HorizontalOrganizationChart"/>
    <dgm:cxn modelId="{C290B32F-EE81-41E9-AD2B-18D8F89580A8}" type="presParOf" srcId="{8FCF4183-11CC-488C-9D57-24FACBD403C4}" destId="{3D491737-C26B-4996-9B98-E676B2E13ED8}" srcOrd="1" destOrd="0" presId="urn:microsoft.com/office/officeart/2009/3/layout/HorizontalOrganizationChart"/>
    <dgm:cxn modelId="{CD3F56AB-AA47-4F83-A0B3-D30481FCAFC8}" type="presParOf" srcId="{3D491737-C26B-4996-9B98-E676B2E13ED8}" destId="{BD3BC659-FF7D-41FA-8109-762D23C3ED60}" srcOrd="0" destOrd="0" presId="urn:microsoft.com/office/officeart/2009/3/layout/HorizontalOrganizationChart"/>
    <dgm:cxn modelId="{C562B03C-7F1A-4D51-B597-277B924D81EE}" type="presParOf" srcId="{BD3BC659-FF7D-41FA-8109-762D23C3ED60}" destId="{15944578-B9E6-48EC-82A4-C794FB7597CB}" srcOrd="0" destOrd="0" presId="urn:microsoft.com/office/officeart/2009/3/layout/HorizontalOrganizationChart"/>
    <dgm:cxn modelId="{B9E4D264-EAB3-402D-AFA9-F12753AEC699}" type="presParOf" srcId="{BD3BC659-FF7D-41FA-8109-762D23C3ED60}" destId="{1A102CBB-CEAB-41BA-9FD3-77869B3C85B7}" srcOrd="1" destOrd="0" presId="urn:microsoft.com/office/officeart/2009/3/layout/HorizontalOrganizationChart"/>
    <dgm:cxn modelId="{C8127059-456F-4A8A-BB35-BD90E438D68D}" type="presParOf" srcId="{3D491737-C26B-4996-9B98-E676B2E13ED8}" destId="{FB0E4BBC-BB17-4E13-AD27-C573750605C6}" srcOrd="1" destOrd="0" presId="urn:microsoft.com/office/officeart/2009/3/layout/HorizontalOrganizationChart"/>
    <dgm:cxn modelId="{4158382A-EDF1-4449-ACA5-472EB6436300}" type="presParOf" srcId="{FB0E4BBC-BB17-4E13-AD27-C573750605C6}" destId="{8DF7C57C-4680-4EBE-B07E-2594B83DE833}" srcOrd="0" destOrd="0" presId="urn:microsoft.com/office/officeart/2009/3/layout/HorizontalOrganizationChart"/>
    <dgm:cxn modelId="{B893C252-BBE8-4F27-AC06-7634EA64FFC6}" type="presParOf" srcId="{FB0E4BBC-BB17-4E13-AD27-C573750605C6}" destId="{415A7B03-0C1F-4015-81E4-E6FB48047850}" srcOrd="1" destOrd="0" presId="urn:microsoft.com/office/officeart/2009/3/layout/HorizontalOrganizationChart"/>
    <dgm:cxn modelId="{D1C28A8D-524B-492A-AC20-E99F976A41C0}" type="presParOf" srcId="{415A7B03-0C1F-4015-81E4-E6FB48047850}" destId="{76CE1C67-AE8C-48FB-8578-D2E59C8450C0}" srcOrd="0" destOrd="0" presId="urn:microsoft.com/office/officeart/2009/3/layout/HorizontalOrganizationChart"/>
    <dgm:cxn modelId="{6715E5C6-4857-44EB-8EF2-18423329C117}" type="presParOf" srcId="{76CE1C67-AE8C-48FB-8578-D2E59C8450C0}" destId="{809842C0-CCC1-48A5-9490-9D4FD28CC558}" srcOrd="0" destOrd="0" presId="urn:microsoft.com/office/officeart/2009/3/layout/HorizontalOrganizationChart"/>
    <dgm:cxn modelId="{DD935449-6B39-4023-8338-53F7BBD3D3BA}" type="presParOf" srcId="{76CE1C67-AE8C-48FB-8578-D2E59C8450C0}" destId="{10A50D02-65DB-45D5-9D7D-5583C63A4606}" srcOrd="1" destOrd="0" presId="urn:microsoft.com/office/officeart/2009/3/layout/HorizontalOrganizationChart"/>
    <dgm:cxn modelId="{13DFCDD8-71FE-4020-8B1A-BFA1AD9857D3}" type="presParOf" srcId="{415A7B03-0C1F-4015-81E4-E6FB48047850}" destId="{EB859138-7180-4F4C-A9FB-DB44D859CC75}" srcOrd="1" destOrd="0" presId="urn:microsoft.com/office/officeart/2009/3/layout/HorizontalOrganizationChart"/>
    <dgm:cxn modelId="{718CB0C6-E0F4-4C82-A208-ECEDBD258D68}" type="presParOf" srcId="{415A7B03-0C1F-4015-81E4-E6FB48047850}" destId="{7F882BC5-ECC0-428E-921C-D7C1E971E54C}" srcOrd="2" destOrd="0" presId="urn:microsoft.com/office/officeart/2009/3/layout/HorizontalOrganizationChart"/>
    <dgm:cxn modelId="{2C82FBCE-9F24-45AA-AE4C-74585D9D9466}" type="presParOf" srcId="{3D491737-C26B-4996-9B98-E676B2E13ED8}" destId="{ACD15B6F-FDAE-48C7-9B18-24A8DBF5CD01}" srcOrd="2" destOrd="0" presId="urn:microsoft.com/office/officeart/2009/3/layout/HorizontalOrganizationChart"/>
    <dgm:cxn modelId="{B2D91253-F675-4D70-B6F3-3AA2F0741748}" type="presParOf" srcId="{8FCF4183-11CC-488C-9D57-24FACBD403C4}" destId="{EE2860CC-D538-45F3-9B8E-C35A736A6C4C}" srcOrd="2" destOrd="0" presId="urn:microsoft.com/office/officeart/2009/3/layout/HorizontalOrganizationChart"/>
    <dgm:cxn modelId="{D6E0771C-1C67-4333-B80E-ADFD91A2EB63}" type="presParOf" srcId="{8FCF4183-11CC-488C-9D57-24FACBD403C4}" destId="{44D3A939-021A-4B26-8AB6-3D74FE4867B2}" srcOrd="3" destOrd="0" presId="urn:microsoft.com/office/officeart/2009/3/layout/HorizontalOrganizationChart"/>
    <dgm:cxn modelId="{799EFBA9-530E-4570-955C-64B208528E63}" type="presParOf" srcId="{44D3A939-021A-4B26-8AB6-3D74FE4867B2}" destId="{3E82D3D1-4AD9-4EBC-B8A6-17D8AA7FB9C3}" srcOrd="0" destOrd="0" presId="urn:microsoft.com/office/officeart/2009/3/layout/HorizontalOrganizationChart"/>
    <dgm:cxn modelId="{3FD0CB45-40DC-4DF1-B6AF-E63771A32429}" type="presParOf" srcId="{3E82D3D1-4AD9-4EBC-B8A6-17D8AA7FB9C3}" destId="{78FA8443-4B10-417E-A477-8087D7AADE4B}" srcOrd="0" destOrd="0" presId="urn:microsoft.com/office/officeart/2009/3/layout/HorizontalOrganizationChart"/>
    <dgm:cxn modelId="{C408FFE3-593B-4840-BCE5-6AA7AC4A5E83}" type="presParOf" srcId="{3E82D3D1-4AD9-4EBC-B8A6-17D8AA7FB9C3}" destId="{2BC47613-6060-4CE8-938C-1A018D74C5AE}" srcOrd="1" destOrd="0" presId="urn:microsoft.com/office/officeart/2009/3/layout/HorizontalOrganizationChart"/>
    <dgm:cxn modelId="{87276ACB-4A48-4E30-880C-CA18D3E9C326}" type="presParOf" srcId="{44D3A939-021A-4B26-8AB6-3D74FE4867B2}" destId="{EC396666-2B05-4B14-A012-A90D237A3CEC}" srcOrd="1" destOrd="0" presId="urn:microsoft.com/office/officeart/2009/3/layout/HorizontalOrganizationChart"/>
    <dgm:cxn modelId="{100CFEFD-BC3C-42FA-9EFC-D92B797C160B}" type="presParOf" srcId="{EC396666-2B05-4B14-A012-A90D237A3CEC}" destId="{D68F66E7-A408-4649-B8AB-1C151A8F8E68}" srcOrd="0" destOrd="0" presId="urn:microsoft.com/office/officeart/2009/3/layout/HorizontalOrganizationChart"/>
    <dgm:cxn modelId="{220F5BD4-046B-4F6A-9F71-DEB6379CEC60}" type="presParOf" srcId="{EC396666-2B05-4B14-A012-A90D237A3CEC}" destId="{5B93609C-C63D-4806-B2E6-17949C7D1C38}" srcOrd="1" destOrd="0" presId="urn:microsoft.com/office/officeart/2009/3/layout/HorizontalOrganizationChart"/>
    <dgm:cxn modelId="{B1D99847-C86B-4AF7-A752-C1AEC15668B1}" type="presParOf" srcId="{5B93609C-C63D-4806-B2E6-17949C7D1C38}" destId="{9320B763-9FEE-49A1-96A7-D83D3B9E4173}" srcOrd="0" destOrd="0" presId="urn:microsoft.com/office/officeart/2009/3/layout/HorizontalOrganizationChart"/>
    <dgm:cxn modelId="{80D862C2-620E-4158-BC1A-E84E011B150B}" type="presParOf" srcId="{9320B763-9FEE-49A1-96A7-D83D3B9E4173}" destId="{252D8285-577B-414A-A346-7FC33F55C9DB}" srcOrd="0" destOrd="0" presId="urn:microsoft.com/office/officeart/2009/3/layout/HorizontalOrganizationChart"/>
    <dgm:cxn modelId="{D1D15F98-F4A0-4101-AB7E-7F3E5169A549}" type="presParOf" srcId="{9320B763-9FEE-49A1-96A7-D83D3B9E4173}" destId="{012B1D79-42EF-4849-8E30-5C4AFF7D0CD8}" srcOrd="1" destOrd="0" presId="urn:microsoft.com/office/officeart/2009/3/layout/HorizontalOrganizationChart"/>
    <dgm:cxn modelId="{786775E9-3D69-4463-B4D9-B96D9BAAF898}" type="presParOf" srcId="{5B93609C-C63D-4806-B2E6-17949C7D1C38}" destId="{1BE4C060-CF5C-4B39-A2CE-04F36B74FA86}" srcOrd="1" destOrd="0" presId="urn:microsoft.com/office/officeart/2009/3/layout/HorizontalOrganizationChart"/>
    <dgm:cxn modelId="{38EE1994-AB13-4F7A-96C3-40046BB703EC}" type="presParOf" srcId="{5B93609C-C63D-4806-B2E6-17949C7D1C38}" destId="{1865B334-FD2E-455A-B807-4BFBC9FE2DCE}" srcOrd="2" destOrd="0" presId="urn:microsoft.com/office/officeart/2009/3/layout/HorizontalOrganizationChart"/>
    <dgm:cxn modelId="{5D7F4E51-F49B-4680-AFFA-0B5526216432}" type="presParOf" srcId="{44D3A939-021A-4B26-8AB6-3D74FE4867B2}" destId="{828D69B2-0828-40A9-8363-9481FBA5FE26}" srcOrd="2" destOrd="0" presId="urn:microsoft.com/office/officeart/2009/3/layout/HorizontalOrganizationChart"/>
    <dgm:cxn modelId="{FFDB7F98-6CB9-472E-ABDC-7D0BA9981EF0}" type="presParOf" srcId="{8FCF4183-11CC-488C-9D57-24FACBD403C4}" destId="{1B72AE30-608B-4AAE-8CD1-5C6AF2E314F3}" srcOrd="4" destOrd="0" presId="urn:microsoft.com/office/officeart/2009/3/layout/HorizontalOrganizationChart"/>
    <dgm:cxn modelId="{2E159045-E006-492B-AE50-FF94B7FEE4A2}" type="presParOf" srcId="{8FCF4183-11CC-488C-9D57-24FACBD403C4}" destId="{CE30841B-9405-40A5-B42E-71F163932216}" srcOrd="5" destOrd="0" presId="urn:microsoft.com/office/officeart/2009/3/layout/HorizontalOrganizationChart"/>
    <dgm:cxn modelId="{D3394F7D-CBF3-4988-AC56-F1DA63B25E24}" type="presParOf" srcId="{CE30841B-9405-40A5-B42E-71F163932216}" destId="{A977B7A8-90D1-45EC-8BC8-9A39F5B4DA1C}" srcOrd="0" destOrd="0" presId="urn:microsoft.com/office/officeart/2009/3/layout/HorizontalOrganizationChart"/>
    <dgm:cxn modelId="{F73D1F56-856D-4FD4-BE18-833EC7A28507}" type="presParOf" srcId="{A977B7A8-90D1-45EC-8BC8-9A39F5B4DA1C}" destId="{227F4584-304F-496C-961E-6825E0DAEDA8}" srcOrd="0" destOrd="0" presId="urn:microsoft.com/office/officeart/2009/3/layout/HorizontalOrganizationChart"/>
    <dgm:cxn modelId="{0A3BC4E4-65C1-4CB1-98AB-B9C4B79DB0E8}" type="presParOf" srcId="{A977B7A8-90D1-45EC-8BC8-9A39F5B4DA1C}" destId="{85C36DB5-2E05-4E45-AAA4-E49C8AE042EB}" srcOrd="1" destOrd="0" presId="urn:microsoft.com/office/officeart/2009/3/layout/HorizontalOrganizationChart"/>
    <dgm:cxn modelId="{D63972C5-7D49-4ECD-9614-E11ED6AFD783}" type="presParOf" srcId="{CE30841B-9405-40A5-B42E-71F163932216}" destId="{9ECA7606-0959-4DB2-A639-5DCC4605A64A}" srcOrd="1" destOrd="0" presId="urn:microsoft.com/office/officeart/2009/3/layout/HorizontalOrganizationChart"/>
    <dgm:cxn modelId="{28444B1B-F56A-43E7-B984-CE7353D4EE30}" type="presParOf" srcId="{9ECA7606-0959-4DB2-A639-5DCC4605A64A}" destId="{442163B0-52C4-4181-B26C-CEC1BA208D66}" srcOrd="0" destOrd="0" presId="urn:microsoft.com/office/officeart/2009/3/layout/HorizontalOrganizationChart"/>
    <dgm:cxn modelId="{F33705DE-D571-484B-9F00-B858B321051B}" type="presParOf" srcId="{9ECA7606-0959-4DB2-A639-5DCC4605A64A}" destId="{B989601E-AB2C-4539-938A-6FE614A4F9D2}" srcOrd="1" destOrd="0" presId="urn:microsoft.com/office/officeart/2009/3/layout/HorizontalOrganizationChart"/>
    <dgm:cxn modelId="{8D08122F-C656-483D-ABD4-B212000365A9}" type="presParOf" srcId="{B989601E-AB2C-4539-938A-6FE614A4F9D2}" destId="{8048FD70-FE80-4C18-AECD-FFEB6A3E98FE}" srcOrd="0" destOrd="0" presId="urn:microsoft.com/office/officeart/2009/3/layout/HorizontalOrganizationChart"/>
    <dgm:cxn modelId="{0E63E980-095A-45BB-B1E2-B04CFEB78B1E}" type="presParOf" srcId="{8048FD70-FE80-4C18-AECD-FFEB6A3E98FE}" destId="{B9C430E8-3054-4A06-8025-22C629DEA309}" srcOrd="0" destOrd="0" presId="urn:microsoft.com/office/officeart/2009/3/layout/HorizontalOrganizationChart"/>
    <dgm:cxn modelId="{34EF0F1B-982C-41AA-8BEA-D8E35190E82D}" type="presParOf" srcId="{8048FD70-FE80-4C18-AECD-FFEB6A3E98FE}" destId="{2D0A06C2-FF56-4339-B74C-E6AC88DBF2FC}" srcOrd="1" destOrd="0" presId="urn:microsoft.com/office/officeart/2009/3/layout/HorizontalOrganizationChart"/>
    <dgm:cxn modelId="{5967E0AC-9349-4246-9341-63B7B4027C4D}" type="presParOf" srcId="{B989601E-AB2C-4539-938A-6FE614A4F9D2}" destId="{A5EB6634-51C7-41F3-A92B-19FF6534D6E1}" srcOrd="1" destOrd="0" presId="urn:microsoft.com/office/officeart/2009/3/layout/HorizontalOrganizationChart"/>
    <dgm:cxn modelId="{AC81F94B-1B2B-4A0E-829E-C46113F65720}" type="presParOf" srcId="{B989601E-AB2C-4539-938A-6FE614A4F9D2}" destId="{E5591126-04CC-412A-BBC9-700F9B8F18A6}" srcOrd="2" destOrd="0" presId="urn:microsoft.com/office/officeart/2009/3/layout/HorizontalOrganizationChart"/>
    <dgm:cxn modelId="{E1699BBA-FECD-439D-B407-D57EFA2D7881}" type="presParOf" srcId="{CE30841B-9405-40A5-B42E-71F163932216}" destId="{35F6BCBA-8A7B-4207-8296-B9CF61257BB5}" srcOrd="2" destOrd="0" presId="urn:microsoft.com/office/officeart/2009/3/layout/HorizontalOrganizationChart"/>
    <dgm:cxn modelId="{7F56BF59-2D82-49E1-9DAB-6F775ADB4E1F}" type="presParOf" srcId="{8FCF4183-11CC-488C-9D57-24FACBD403C4}" destId="{A672FD20-B45A-49A5-90FC-EE2D2FADBF43}" srcOrd="6" destOrd="0" presId="urn:microsoft.com/office/officeart/2009/3/layout/HorizontalOrganizationChart"/>
    <dgm:cxn modelId="{12D93DCC-6D65-45EB-902E-CD90CC4EE481}" type="presParOf" srcId="{8FCF4183-11CC-488C-9D57-24FACBD403C4}" destId="{1D18A586-60FE-4623-AC07-70BCF69D2294}" srcOrd="7" destOrd="0" presId="urn:microsoft.com/office/officeart/2009/3/layout/HorizontalOrganizationChart"/>
    <dgm:cxn modelId="{CC1F5C08-5993-469F-8C2A-EB2D62029F28}" type="presParOf" srcId="{1D18A586-60FE-4623-AC07-70BCF69D2294}" destId="{8D86E7DD-B1FF-44C9-8E53-3808D7BA44F8}" srcOrd="0" destOrd="0" presId="urn:microsoft.com/office/officeart/2009/3/layout/HorizontalOrganizationChart"/>
    <dgm:cxn modelId="{ACAB1985-0B27-4953-BC66-FD1A05B0CA36}" type="presParOf" srcId="{8D86E7DD-B1FF-44C9-8E53-3808D7BA44F8}" destId="{325838E5-AE54-4787-96DA-F31A88F92507}" srcOrd="0" destOrd="0" presId="urn:microsoft.com/office/officeart/2009/3/layout/HorizontalOrganizationChart"/>
    <dgm:cxn modelId="{99AD9C82-CB22-4137-B8E7-0D0197CD5931}" type="presParOf" srcId="{8D86E7DD-B1FF-44C9-8E53-3808D7BA44F8}" destId="{BA9A5104-A1B8-4D10-A647-219CEB729846}" srcOrd="1" destOrd="0" presId="urn:microsoft.com/office/officeart/2009/3/layout/HorizontalOrganizationChart"/>
    <dgm:cxn modelId="{8F7618BA-14A1-4325-9F26-715FC76BF214}" type="presParOf" srcId="{1D18A586-60FE-4623-AC07-70BCF69D2294}" destId="{4256E831-79C6-407F-8CEA-BC95461BAC96}" srcOrd="1" destOrd="0" presId="urn:microsoft.com/office/officeart/2009/3/layout/HorizontalOrganizationChart"/>
    <dgm:cxn modelId="{02046CF1-244D-4B95-8695-7DD4ECE66F0C}" type="presParOf" srcId="{4256E831-79C6-407F-8CEA-BC95461BAC96}" destId="{52E332A9-0554-4DAC-B441-CE0542374381}" srcOrd="0" destOrd="0" presId="urn:microsoft.com/office/officeart/2009/3/layout/HorizontalOrganizationChart"/>
    <dgm:cxn modelId="{159AA366-DEFA-4AF4-8957-A06D2A75A39C}" type="presParOf" srcId="{4256E831-79C6-407F-8CEA-BC95461BAC96}" destId="{97575A1D-5421-4D69-A44D-B9742813EA7F}" srcOrd="1" destOrd="0" presId="urn:microsoft.com/office/officeart/2009/3/layout/HorizontalOrganizationChart"/>
    <dgm:cxn modelId="{6DABD02F-4CB6-4104-831A-57EA73C40DFF}" type="presParOf" srcId="{97575A1D-5421-4D69-A44D-B9742813EA7F}" destId="{898350B7-1162-4030-B894-7A3AAA140E3A}" srcOrd="0" destOrd="0" presId="urn:microsoft.com/office/officeart/2009/3/layout/HorizontalOrganizationChart"/>
    <dgm:cxn modelId="{6A5D6197-BC50-4C69-BE80-FB6EB6B49A5F}" type="presParOf" srcId="{898350B7-1162-4030-B894-7A3AAA140E3A}" destId="{9493EE13-4B9C-46A3-A361-2D3DA3B0F9A0}" srcOrd="0" destOrd="0" presId="urn:microsoft.com/office/officeart/2009/3/layout/HorizontalOrganizationChart"/>
    <dgm:cxn modelId="{444E4A95-A0C3-4DC9-AC98-5F4536A11404}" type="presParOf" srcId="{898350B7-1162-4030-B894-7A3AAA140E3A}" destId="{EC231D40-95C0-455C-9E83-05B2AE8AF6A1}" srcOrd="1" destOrd="0" presId="urn:microsoft.com/office/officeart/2009/3/layout/HorizontalOrganizationChart"/>
    <dgm:cxn modelId="{55B5D37E-CA35-408B-8CA8-988D56BFADE9}" type="presParOf" srcId="{97575A1D-5421-4D69-A44D-B9742813EA7F}" destId="{F8E084A4-C025-4799-96DA-B5D4FAAE41C0}" srcOrd="1" destOrd="0" presId="urn:microsoft.com/office/officeart/2009/3/layout/HorizontalOrganizationChart"/>
    <dgm:cxn modelId="{DACAF85F-D312-469A-BDD0-FB626FBCD592}" type="presParOf" srcId="{97575A1D-5421-4D69-A44D-B9742813EA7F}" destId="{101F2991-9519-47F7-AEB6-4986A72D7738}" srcOrd="2" destOrd="0" presId="urn:microsoft.com/office/officeart/2009/3/layout/HorizontalOrganizationChart"/>
    <dgm:cxn modelId="{8CB60329-E1BA-4910-A64D-D5F9C079799A}" type="presParOf" srcId="{1D18A586-60FE-4623-AC07-70BCF69D2294}" destId="{F268F578-DBBC-4E19-9851-563E438FD37E}" srcOrd="2" destOrd="0" presId="urn:microsoft.com/office/officeart/2009/3/layout/HorizontalOrganizationChart"/>
    <dgm:cxn modelId="{3CB7CDE4-7194-4E56-93D2-C48FCD0C0B55}" type="presParOf" srcId="{8FCF4183-11CC-488C-9D57-24FACBD403C4}" destId="{6860824B-F263-49E1-B969-1A7D653C65C0}" srcOrd="8" destOrd="0" presId="urn:microsoft.com/office/officeart/2009/3/layout/HorizontalOrganizationChart"/>
    <dgm:cxn modelId="{1D39EB3D-6FBD-47A1-ACB4-74DD9EBC521D}" type="presParOf" srcId="{8FCF4183-11CC-488C-9D57-24FACBD403C4}" destId="{C40A73B3-CE37-4B9C-AE62-0ACACF0C1C09}" srcOrd="9" destOrd="0" presId="urn:microsoft.com/office/officeart/2009/3/layout/HorizontalOrganizationChart"/>
    <dgm:cxn modelId="{7555BE7F-FE8B-47C3-976E-EDFDE5902431}" type="presParOf" srcId="{C40A73B3-CE37-4B9C-AE62-0ACACF0C1C09}" destId="{22153034-83BC-4C52-8FCB-05BE71E032F7}" srcOrd="0" destOrd="0" presId="urn:microsoft.com/office/officeart/2009/3/layout/HorizontalOrganizationChart"/>
    <dgm:cxn modelId="{21F9C885-F3B1-4A23-9503-C19A62FDBE3C}" type="presParOf" srcId="{22153034-83BC-4C52-8FCB-05BE71E032F7}" destId="{3B47307D-EE57-45DF-9F01-C9029C2E3FFA}" srcOrd="0" destOrd="0" presId="urn:microsoft.com/office/officeart/2009/3/layout/HorizontalOrganizationChart"/>
    <dgm:cxn modelId="{20BFCC65-7B68-4D4B-A16D-9C4B2BB4BB61}" type="presParOf" srcId="{22153034-83BC-4C52-8FCB-05BE71E032F7}" destId="{F010C9DD-B2C7-404F-919D-80273667B11B}" srcOrd="1" destOrd="0" presId="urn:microsoft.com/office/officeart/2009/3/layout/HorizontalOrganizationChart"/>
    <dgm:cxn modelId="{010519C2-B36D-4D09-8090-F1D7D9CEDB25}" type="presParOf" srcId="{C40A73B3-CE37-4B9C-AE62-0ACACF0C1C09}" destId="{06B015BD-62A1-47F5-82CD-88A14829938F}" srcOrd="1" destOrd="0" presId="urn:microsoft.com/office/officeart/2009/3/layout/HorizontalOrganizationChart"/>
    <dgm:cxn modelId="{410CCBAB-FF98-49A8-9D23-5137AE735B60}" type="presParOf" srcId="{06B015BD-62A1-47F5-82CD-88A14829938F}" destId="{32089DCD-9336-4DFA-B767-B96E49C0C459}" srcOrd="0" destOrd="0" presId="urn:microsoft.com/office/officeart/2009/3/layout/HorizontalOrganizationChart"/>
    <dgm:cxn modelId="{67A2FC8F-9470-4560-9163-D0E37711851D}" type="presParOf" srcId="{06B015BD-62A1-47F5-82CD-88A14829938F}" destId="{7369300D-32BE-4D3B-88C6-4A45955D4728}" srcOrd="1" destOrd="0" presId="urn:microsoft.com/office/officeart/2009/3/layout/HorizontalOrganizationChart"/>
    <dgm:cxn modelId="{878701F1-9EEF-4C50-B15D-7608ABE6B5BB}" type="presParOf" srcId="{7369300D-32BE-4D3B-88C6-4A45955D4728}" destId="{E266D4B5-54F2-40C3-855C-10976C3F5F92}" srcOrd="0" destOrd="0" presId="urn:microsoft.com/office/officeart/2009/3/layout/HorizontalOrganizationChart"/>
    <dgm:cxn modelId="{52BDC178-7516-4276-8D14-F07D5504CDF0}" type="presParOf" srcId="{E266D4B5-54F2-40C3-855C-10976C3F5F92}" destId="{2A06424C-2D49-42BD-B8D8-33A148A4B48A}" srcOrd="0" destOrd="0" presId="urn:microsoft.com/office/officeart/2009/3/layout/HorizontalOrganizationChart"/>
    <dgm:cxn modelId="{161484F6-39EA-4469-ACF6-59B939C37133}" type="presParOf" srcId="{E266D4B5-54F2-40C3-855C-10976C3F5F92}" destId="{70C4577F-FAF4-49E6-8D8A-2902ADCC434B}" srcOrd="1" destOrd="0" presId="urn:microsoft.com/office/officeart/2009/3/layout/HorizontalOrganizationChart"/>
    <dgm:cxn modelId="{B8DD5929-D9AC-4AE1-B52A-B59F8C3691F7}" type="presParOf" srcId="{7369300D-32BE-4D3B-88C6-4A45955D4728}" destId="{A1A47767-42B3-42EF-B73F-186FF4854180}" srcOrd="1" destOrd="0" presId="urn:microsoft.com/office/officeart/2009/3/layout/HorizontalOrganizationChart"/>
    <dgm:cxn modelId="{087D0F89-A2B6-4287-BE20-2582F24E35A8}" type="presParOf" srcId="{7369300D-32BE-4D3B-88C6-4A45955D4728}" destId="{3C9F6838-E358-4E90-BD3B-51D86C902160}" srcOrd="2" destOrd="0" presId="urn:microsoft.com/office/officeart/2009/3/layout/HorizontalOrganizationChart"/>
    <dgm:cxn modelId="{9062E182-51A2-418B-A627-2D4CA85A3ED0}" type="presParOf" srcId="{C40A73B3-CE37-4B9C-AE62-0ACACF0C1C09}" destId="{2122F3BA-6A65-4695-A599-5096F45CFDDA}" srcOrd="2" destOrd="0" presId="urn:microsoft.com/office/officeart/2009/3/layout/HorizontalOrganizationChart"/>
    <dgm:cxn modelId="{5096AD7F-E254-4732-8193-ABD34CF9FD2E}" type="presParOf" srcId="{8FCF4183-11CC-488C-9D57-24FACBD403C4}" destId="{DB0C0EE2-74E6-4522-AA4A-75B7EA1170D5}" srcOrd="10" destOrd="0" presId="urn:microsoft.com/office/officeart/2009/3/layout/HorizontalOrganizationChart"/>
    <dgm:cxn modelId="{E1D03508-5D5C-4B08-98EE-6B6CD59DC412}" type="presParOf" srcId="{8FCF4183-11CC-488C-9D57-24FACBD403C4}" destId="{E1F6DC0D-9923-42B3-B386-4AA35637A0F1}" srcOrd="11" destOrd="0" presId="urn:microsoft.com/office/officeart/2009/3/layout/HorizontalOrganizationChart"/>
    <dgm:cxn modelId="{DA077EBD-1F59-4155-B19A-E6E746056C6B}" type="presParOf" srcId="{E1F6DC0D-9923-42B3-B386-4AA35637A0F1}" destId="{7F4BD44F-A2EE-4898-84F8-3FCD4D53C18D}" srcOrd="0" destOrd="0" presId="urn:microsoft.com/office/officeart/2009/3/layout/HorizontalOrganizationChart"/>
    <dgm:cxn modelId="{062879FA-F6F3-4730-AD4B-21D8E952B2B0}" type="presParOf" srcId="{7F4BD44F-A2EE-4898-84F8-3FCD4D53C18D}" destId="{926EF6FA-81F7-495C-BE3B-C53F16E5D5D8}" srcOrd="0" destOrd="0" presId="urn:microsoft.com/office/officeart/2009/3/layout/HorizontalOrganizationChart"/>
    <dgm:cxn modelId="{A69CF92D-E2B8-41DE-A9FF-88D66D2503DC}" type="presParOf" srcId="{7F4BD44F-A2EE-4898-84F8-3FCD4D53C18D}" destId="{32CD5486-EE1D-467E-BAB9-F3DC3D2C86BB}" srcOrd="1" destOrd="0" presId="urn:microsoft.com/office/officeart/2009/3/layout/HorizontalOrganizationChart"/>
    <dgm:cxn modelId="{7BDC9F16-88BC-464F-911F-E28D84724264}" type="presParOf" srcId="{E1F6DC0D-9923-42B3-B386-4AA35637A0F1}" destId="{0FD879C5-9F57-4400-A268-B8C4A3A83BFC}" srcOrd="1" destOrd="0" presId="urn:microsoft.com/office/officeart/2009/3/layout/HorizontalOrganizationChart"/>
    <dgm:cxn modelId="{BD9F9048-E0C1-4401-98E3-F081E68C5437}" type="presParOf" srcId="{0FD879C5-9F57-4400-A268-B8C4A3A83BFC}" destId="{49E9C16E-5EC1-4CB9-B346-28625B54D1CA}" srcOrd="0" destOrd="0" presId="urn:microsoft.com/office/officeart/2009/3/layout/HorizontalOrganizationChart"/>
    <dgm:cxn modelId="{BF18A98D-399B-410B-8DE5-E91C1C75C5C4}" type="presParOf" srcId="{0FD879C5-9F57-4400-A268-B8C4A3A83BFC}" destId="{570A042F-4973-441E-96C3-F3E4633E0359}" srcOrd="1" destOrd="0" presId="urn:microsoft.com/office/officeart/2009/3/layout/HorizontalOrganizationChart"/>
    <dgm:cxn modelId="{A7E22BFA-0257-48FC-B6F5-94568DA87525}" type="presParOf" srcId="{570A042F-4973-441E-96C3-F3E4633E0359}" destId="{0BE17FEA-7C81-4463-9298-DEE01FD3EB0B}" srcOrd="0" destOrd="0" presId="urn:microsoft.com/office/officeart/2009/3/layout/HorizontalOrganizationChart"/>
    <dgm:cxn modelId="{83EEE14F-E827-4F06-B7A5-CA234677B7B5}" type="presParOf" srcId="{0BE17FEA-7C81-4463-9298-DEE01FD3EB0B}" destId="{795730BE-DA18-4319-8223-B498482FEB56}" srcOrd="0" destOrd="0" presId="urn:microsoft.com/office/officeart/2009/3/layout/HorizontalOrganizationChart"/>
    <dgm:cxn modelId="{ABE796B7-4393-4ACB-86E9-C1F10E5C1B07}" type="presParOf" srcId="{0BE17FEA-7C81-4463-9298-DEE01FD3EB0B}" destId="{B3FEAE6B-4A81-411B-A363-F56CB15559F6}" srcOrd="1" destOrd="0" presId="urn:microsoft.com/office/officeart/2009/3/layout/HorizontalOrganizationChart"/>
    <dgm:cxn modelId="{F77219EB-A3D4-4C81-849A-0583645EEDF2}" type="presParOf" srcId="{570A042F-4973-441E-96C3-F3E4633E0359}" destId="{39AE4AD7-69DD-4F4B-A013-7A34BCAA3384}" srcOrd="1" destOrd="0" presId="urn:microsoft.com/office/officeart/2009/3/layout/HorizontalOrganizationChart"/>
    <dgm:cxn modelId="{4DBB9D1A-D51F-495E-900B-338533AE533B}" type="presParOf" srcId="{570A042F-4973-441E-96C3-F3E4633E0359}" destId="{32C0A83B-2072-4E1B-B6B3-1A5C38710F2B}" srcOrd="2" destOrd="0" presId="urn:microsoft.com/office/officeart/2009/3/layout/HorizontalOrganizationChart"/>
    <dgm:cxn modelId="{78D1643F-E217-4846-BA71-9D385FF671F0}" type="presParOf" srcId="{E1F6DC0D-9923-42B3-B386-4AA35637A0F1}" destId="{6B26C4D3-C26C-454C-BB1B-ED864F7DD095}" srcOrd="2" destOrd="0" presId="urn:microsoft.com/office/officeart/2009/3/layout/HorizontalOrganizationChart"/>
    <dgm:cxn modelId="{52BD0550-E745-485F-8F93-220AB4241DB8}" type="presParOf" srcId="{8FCF4183-11CC-488C-9D57-24FACBD403C4}" destId="{2838B8E4-52E0-45AC-B490-351640F83317}" srcOrd="12" destOrd="0" presId="urn:microsoft.com/office/officeart/2009/3/layout/HorizontalOrganizationChart"/>
    <dgm:cxn modelId="{70030CA2-AE0A-48D3-AFBB-EFC33E091749}" type="presParOf" srcId="{8FCF4183-11CC-488C-9D57-24FACBD403C4}" destId="{0CD2264A-2002-4C8E-9D42-7A3120124900}" srcOrd="13" destOrd="0" presId="urn:microsoft.com/office/officeart/2009/3/layout/HorizontalOrganizationChart"/>
    <dgm:cxn modelId="{F2B99FEB-1C86-4CB0-804E-D5EE895337DA}" type="presParOf" srcId="{0CD2264A-2002-4C8E-9D42-7A3120124900}" destId="{88225B17-82F2-4CC3-895C-92CCE3D4DAEF}" srcOrd="0" destOrd="0" presId="urn:microsoft.com/office/officeart/2009/3/layout/HorizontalOrganizationChart"/>
    <dgm:cxn modelId="{5BA89175-B301-460A-A71D-A2BA95A4CBBC}" type="presParOf" srcId="{88225B17-82F2-4CC3-895C-92CCE3D4DAEF}" destId="{2BF47B4F-7C4F-4F3E-9A65-A19EC7C9E9C0}" srcOrd="0" destOrd="0" presId="urn:microsoft.com/office/officeart/2009/3/layout/HorizontalOrganizationChart"/>
    <dgm:cxn modelId="{2BB923BB-1D71-4382-986A-0AC85BC164FE}" type="presParOf" srcId="{88225B17-82F2-4CC3-895C-92CCE3D4DAEF}" destId="{7704AA95-E71F-422D-A2D3-92259661EEF2}" srcOrd="1" destOrd="0" presId="urn:microsoft.com/office/officeart/2009/3/layout/HorizontalOrganizationChart"/>
    <dgm:cxn modelId="{9B7A5A11-0510-4CC5-B439-28A61F7CDA4B}" type="presParOf" srcId="{0CD2264A-2002-4C8E-9D42-7A3120124900}" destId="{D7DB63FE-C073-4C39-9695-2480EAD7CF68}" srcOrd="1" destOrd="0" presId="urn:microsoft.com/office/officeart/2009/3/layout/HorizontalOrganizationChart"/>
    <dgm:cxn modelId="{73538074-2685-49E3-B4B8-00D098897387}" type="presParOf" srcId="{D7DB63FE-C073-4C39-9695-2480EAD7CF68}" destId="{87A2EF9B-6B71-4034-A3F1-074115C2C8E8}" srcOrd="0" destOrd="0" presId="urn:microsoft.com/office/officeart/2009/3/layout/HorizontalOrganizationChart"/>
    <dgm:cxn modelId="{1F6A6D5C-3D61-407B-9B20-8915AE23F393}" type="presParOf" srcId="{D7DB63FE-C073-4C39-9695-2480EAD7CF68}" destId="{075A4AAB-2B36-4D53-B4EE-D38749A08F8B}" srcOrd="1" destOrd="0" presId="urn:microsoft.com/office/officeart/2009/3/layout/HorizontalOrganizationChart"/>
    <dgm:cxn modelId="{323359AD-AFB5-4E45-9481-BCB4C4F8D237}" type="presParOf" srcId="{075A4AAB-2B36-4D53-B4EE-D38749A08F8B}" destId="{5258B4D3-5E27-4409-BEFB-4127F48CFB77}" srcOrd="0" destOrd="0" presId="urn:microsoft.com/office/officeart/2009/3/layout/HorizontalOrganizationChart"/>
    <dgm:cxn modelId="{761C82E6-6CB7-4842-809D-A901D47001CE}" type="presParOf" srcId="{5258B4D3-5E27-4409-BEFB-4127F48CFB77}" destId="{0E68C8A0-47A6-4D3A-A789-44A2E2E01FC2}" srcOrd="0" destOrd="0" presId="urn:microsoft.com/office/officeart/2009/3/layout/HorizontalOrganizationChart"/>
    <dgm:cxn modelId="{9F0913C8-A6BD-4421-A51B-ADE2A0CC7547}" type="presParOf" srcId="{5258B4D3-5E27-4409-BEFB-4127F48CFB77}" destId="{3D24670B-0F79-4537-B014-F8DB43F38B3F}" srcOrd="1" destOrd="0" presId="urn:microsoft.com/office/officeart/2009/3/layout/HorizontalOrganizationChart"/>
    <dgm:cxn modelId="{ABE4830F-5953-4BA3-BC8A-F35E7CAB4BE8}" type="presParOf" srcId="{075A4AAB-2B36-4D53-B4EE-D38749A08F8B}" destId="{BE6DE499-1B2F-4D1C-9952-30C3020878BE}" srcOrd="1" destOrd="0" presId="urn:microsoft.com/office/officeart/2009/3/layout/HorizontalOrganizationChart"/>
    <dgm:cxn modelId="{39BE6069-65D4-4998-A119-59E4AC9EDAC4}" type="presParOf" srcId="{075A4AAB-2B36-4D53-B4EE-D38749A08F8B}" destId="{3C7009EF-5B71-45C7-A9E4-2D3CC2BA7BC6}" srcOrd="2" destOrd="0" presId="urn:microsoft.com/office/officeart/2009/3/layout/HorizontalOrganizationChart"/>
    <dgm:cxn modelId="{A787F122-E142-4CF7-BBB7-50AEFC6AB058}" type="presParOf" srcId="{0CD2264A-2002-4C8E-9D42-7A3120124900}" destId="{AECB39AA-599B-4187-B727-AC50ADBACDE8}" srcOrd="2" destOrd="0" presId="urn:microsoft.com/office/officeart/2009/3/layout/HorizontalOrganizationChart"/>
    <dgm:cxn modelId="{1825063A-03D2-4980-8BBE-7B1E13DFACA1}" type="presParOf" srcId="{526D1411-12FB-4105-B73E-FA84303614AB}" destId="{CCEC77E4-16C7-49F9-87E0-5002BBDE2ABF}" srcOrd="2" destOrd="0" presId="urn:microsoft.com/office/officeart/2009/3/layout/HorizontalOrganizationChart"/>
    <dgm:cxn modelId="{CB014B2B-E901-433D-9657-998E78B71CD1}" type="presParOf" srcId="{69264530-DA1E-448B-B5BF-6733BCF41DEB}" destId="{413197EB-64BD-4E11-9D4D-1F9AC2C0B26F}" srcOrd="2" destOrd="0" presId="urn:microsoft.com/office/officeart/2009/3/layout/HorizontalOrganizationChart"/>
    <dgm:cxn modelId="{2B70AE73-261E-437D-AEF0-27CEBA98C8CC}" type="presParOf" srcId="{C7F5314A-B4A5-40EF-ABB8-54F3A2858EA4}" destId="{618202C7-7E2B-47F1-967B-9F26EDF4B5B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AD27FD-98F1-4360-92DB-E48075F8B041}" type="doc">
      <dgm:prSet loTypeId="urn:microsoft.com/office/officeart/2009/3/layout/HorizontalOrganizationChart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844A5B6-F7FA-4C90-AFD2-04F1B0DFBCD9}">
      <dgm:prSet/>
      <dgm:spPr/>
      <dgm:t>
        <a:bodyPr/>
        <a:lstStyle/>
        <a:p>
          <a:r>
            <a:rPr lang="en-US" dirty="0"/>
            <a:t>JROTC PGR Lead</a:t>
          </a:r>
        </a:p>
        <a:p>
          <a:r>
            <a:rPr lang="en-US" dirty="0"/>
            <a:t> Audie Proffitt DA Civilian</a:t>
          </a:r>
        </a:p>
      </dgm:t>
    </dgm:pt>
    <dgm:pt modelId="{6093FD76-2F8E-41AF-8F4C-0AEAA9A8EDAE}" type="parTrans" cxnId="{A3215E8E-A29F-4AD9-9E81-F0DDDB3DFE07}">
      <dgm:prSet/>
      <dgm:spPr/>
      <dgm:t>
        <a:bodyPr/>
        <a:lstStyle/>
        <a:p>
          <a:endParaRPr lang="en-US"/>
        </a:p>
      </dgm:t>
    </dgm:pt>
    <dgm:pt modelId="{BFE25C0D-59D7-4130-ACD0-50B5BB06F281}" type="sibTrans" cxnId="{A3215E8E-A29F-4AD9-9E81-F0DDDB3DFE07}">
      <dgm:prSet/>
      <dgm:spPr/>
      <dgm:t>
        <a:bodyPr/>
        <a:lstStyle/>
        <a:p>
          <a:endParaRPr lang="en-US"/>
        </a:p>
      </dgm:t>
    </dgm:pt>
    <dgm:pt modelId="{4F6AC202-69A7-4416-89C7-9549C450360E}">
      <dgm:prSet/>
      <dgm:spPr/>
      <dgm:t>
        <a:bodyPr/>
        <a:lstStyle/>
        <a:p>
          <a:r>
            <a:rPr lang="en-US" dirty="0"/>
            <a:t>Program Manager </a:t>
          </a:r>
        </a:p>
        <a:p>
          <a:r>
            <a:rPr lang="en-US" dirty="0"/>
            <a:t>Nathaniel Morgan    Contractor</a:t>
          </a:r>
        </a:p>
      </dgm:t>
    </dgm:pt>
    <dgm:pt modelId="{37676495-3F74-4EB9-92E5-AE6EB9F52B90}" type="parTrans" cxnId="{F752CBB5-ED60-40B4-A6B6-3E6A1BD4623A}">
      <dgm:prSet/>
      <dgm:spPr/>
      <dgm:t>
        <a:bodyPr/>
        <a:lstStyle/>
        <a:p>
          <a:endParaRPr lang="en-US"/>
        </a:p>
      </dgm:t>
    </dgm:pt>
    <dgm:pt modelId="{FFBE8CF6-0B02-40BC-9616-3DD27C4A264C}" type="sibTrans" cxnId="{F752CBB5-ED60-40B4-A6B6-3E6A1BD4623A}">
      <dgm:prSet/>
      <dgm:spPr/>
      <dgm:t>
        <a:bodyPr/>
        <a:lstStyle/>
        <a:p>
          <a:endParaRPr lang="en-US"/>
        </a:p>
      </dgm:t>
    </dgm:pt>
    <dgm:pt modelId="{7F4FA7EB-2E2E-4B22-8836-55B75A79FA7E}">
      <dgm:prSet/>
      <dgm:spPr/>
      <dgm:t>
        <a:bodyPr/>
        <a:lstStyle/>
        <a:p>
          <a:r>
            <a:rPr lang="en-US" dirty="0"/>
            <a:t>2</a:t>
          </a:r>
          <a:r>
            <a:rPr lang="en-US" baseline="30000" dirty="0"/>
            <a:t>nd</a:t>
          </a:r>
          <a:r>
            <a:rPr lang="en-US" dirty="0"/>
            <a:t> Brigade </a:t>
          </a:r>
        </a:p>
        <a:p>
          <a:r>
            <a:rPr lang="en-US" dirty="0"/>
            <a:t>Steven Boykin         Contractor</a:t>
          </a:r>
        </a:p>
      </dgm:t>
    </dgm:pt>
    <dgm:pt modelId="{B01D8816-822E-4114-86BA-5313C27BBA4E}" type="parTrans" cxnId="{520FBE1C-B2DA-4BC7-A0EC-BBD215611B97}">
      <dgm:prSet/>
      <dgm:spPr/>
      <dgm:t>
        <a:bodyPr/>
        <a:lstStyle/>
        <a:p>
          <a:endParaRPr lang="en-US"/>
        </a:p>
      </dgm:t>
    </dgm:pt>
    <dgm:pt modelId="{0E3784C1-B745-4987-AE88-E7A2AEF42C52}" type="sibTrans" cxnId="{520FBE1C-B2DA-4BC7-A0EC-BBD215611B97}">
      <dgm:prSet/>
      <dgm:spPr/>
      <dgm:t>
        <a:bodyPr/>
        <a:lstStyle/>
        <a:p>
          <a:endParaRPr lang="en-US"/>
        </a:p>
      </dgm:t>
    </dgm:pt>
    <dgm:pt modelId="{65847ED5-F3DB-4303-8D6C-E7B6107EADE8}">
      <dgm:prSet/>
      <dgm:spPr/>
      <dgm:t>
        <a:bodyPr/>
        <a:lstStyle/>
        <a:p>
          <a:r>
            <a:rPr lang="en-US" dirty="0"/>
            <a:t>3</a:t>
          </a:r>
          <a:r>
            <a:rPr lang="en-US" baseline="30000" dirty="0"/>
            <a:t>rd</a:t>
          </a:r>
          <a:r>
            <a:rPr lang="en-US" dirty="0"/>
            <a:t> Brigade </a:t>
          </a:r>
        </a:p>
        <a:p>
          <a:r>
            <a:rPr lang="en-US" dirty="0"/>
            <a:t>Mike Wright Contractor</a:t>
          </a:r>
        </a:p>
      </dgm:t>
    </dgm:pt>
    <dgm:pt modelId="{73A993A1-B8A4-4CBB-89EF-96438D42082F}" type="parTrans" cxnId="{32731166-1B04-43F9-B00A-595F51B0727F}">
      <dgm:prSet/>
      <dgm:spPr/>
      <dgm:t>
        <a:bodyPr/>
        <a:lstStyle/>
        <a:p>
          <a:endParaRPr lang="en-US"/>
        </a:p>
      </dgm:t>
    </dgm:pt>
    <dgm:pt modelId="{47B18AAC-20E6-4AA5-88DA-02E1426E39C7}" type="sibTrans" cxnId="{32731166-1B04-43F9-B00A-595F51B0727F}">
      <dgm:prSet/>
      <dgm:spPr/>
      <dgm:t>
        <a:bodyPr/>
        <a:lstStyle/>
        <a:p>
          <a:endParaRPr lang="en-US"/>
        </a:p>
      </dgm:t>
    </dgm:pt>
    <dgm:pt modelId="{6956DA39-6FE2-4A03-8021-934B075497DB}">
      <dgm:prSet/>
      <dgm:spPr/>
      <dgm:t>
        <a:bodyPr/>
        <a:lstStyle/>
        <a:p>
          <a:r>
            <a:rPr lang="en-US" dirty="0"/>
            <a:t>5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Beatrice Whelan Contractor</a:t>
          </a:r>
        </a:p>
      </dgm:t>
    </dgm:pt>
    <dgm:pt modelId="{8D4282CD-8F8B-4758-A205-995AA3B4EC8F}" type="parTrans" cxnId="{2D34D764-1126-4D0F-945D-C0BD83A49C23}">
      <dgm:prSet/>
      <dgm:spPr/>
      <dgm:t>
        <a:bodyPr/>
        <a:lstStyle/>
        <a:p>
          <a:endParaRPr lang="en-US"/>
        </a:p>
      </dgm:t>
    </dgm:pt>
    <dgm:pt modelId="{C4E8B83F-708A-4488-9B90-470E9A781F00}" type="sibTrans" cxnId="{2D34D764-1126-4D0F-945D-C0BD83A49C23}">
      <dgm:prSet/>
      <dgm:spPr/>
      <dgm:t>
        <a:bodyPr/>
        <a:lstStyle/>
        <a:p>
          <a:endParaRPr lang="en-US"/>
        </a:p>
      </dgm:t>
    </dgm:pt>
    <dgm:pt modelId="{30838F4F-D9EF-4132-9588-679B3302625D}">
      <dgm:prSet/>
      <dgm:spPr/>
      <dgm:t>
        <a:bodyPr/>
        <a:lstStyle/>
        <a:p>
          <a:r>
            <a:rPr lang="en-US" dirty="0"/>
            <a:t>6</a:t>
          </a:r>
          <a:r>
            <a:rPr lang="en-US" baseline="30000" dirty="0"/>
            <a:t>th</a:t>
          </a:r>
          <a:r>
            <a:rPr lang="en-US" dirty="0"/>
            <a:t> Brigade</a:t>
          </a:r>
        </a:p>
        <a:p>
          <a:r>
            <a:rPr lang="en-US" dirty="0"/>
            <a:t>Karen Humphrey Contractor</a:t>
          </a:r>
        </a:p>
      </dgm:t>
    </dgm:pt>
    <dgm:pt modelId="{0521E5F3-5310-4330-80F5-B2CB01B7F603}" type="parTrans" cxnId="{B54A78DB-9B5C-4E75-B715-386DAAF989F7}">
      <dgm:prSet/>
      <dgm:spPr/>
      <dgm:t>
        <a:bodyPr/>
        <a:lstStyle/>
        <a:p>
          <a:endParaRPr lang="en-US"/>
        </a:p>
      </dgm:t>
    </dgm:pt>
    <dgm:pt modelId="{21739995-A06B-4926-B3FD-C5D6880E2ED4}" type="sibTrans" cxnId="{B54A78DB-9B5C-4E75-B715-386DAAF989F7}">
      <dgm:prSet/>
      <dgm:spPr/>
      <dgm:t>
        <a:bodyPr/>
        <a:lstStyle/>
        <a:p>
          <a:endParaRPr lang="en-US"/>
        </a:p>
      </dgm:t>
    </dgm:pt>
    <dgm:pt modelId="{94ED353F-087E-4679-A1B0-D689F560A85E}">
      <dgm:prSet/>
      <dgm:spPr/>
      <dgm:t>
        <a:bodyPr/>
        <a:lstStyle/>
        <a:p>
          <a:r>
            <a:rPr lang="en-US" dirty="0"/>
            <a:t>4</a:t>
          </a:r>
          <a:r>
            <a:rPr lang="en-US" baseline="30000" dirty="0"/>
            <a:t>th</a:t>
          </a:r>
          <a:r>
            <a:rPr lang="en-US" dirty="0"/>
            <a:t> Brigade </a:t>
          </a:r>
        </a:p>
        <a:p>
          <a:r>
            <a:rPr lang="en-US" dirty="0"/>
            <a:t>Cameron </a:t>
          </a:r>
          <a:r>
            <a:rPr lang="en-US" dirty="0" err="1"/>
            <a:t>Maley</a:t>
          </a:r>
          <a:r>
            <a:rPr lang="en-US" dirty="0"/>
            <a:t> Contractor</a:t>
          </a:r>
        </a:p>
      </dgm:t>
    </dgm:pt>
    <dgm:pt modelId="{A8E455BC-D31A-489C-8612-66B3A5FAE7E7}" type="parTrans" cxnId="{BCF742A9-332D-4E49-82CE-FD9362F58083}">
      <dgm:prSet/>
      <dgm:spPr/>
      <dgm:t>
        <a:bodyPr/>
        <a:lstStyle/>
        <a:p>
          <a:endParaRPr lang="en-US"/>
        </a:p>
      </dgm:t>
    </dgm:pt>
    <dgm:pt modelId="{61DE2B1D-A4AB-4B4B-9FFA-7B91F4321426}" type="sibTrans" cxnId="{BCF742A9-332D-4E49-82CE-FD9362F58083}">
      <dgm:prSet/>
      <dgm:spPr/>
      <dgm:t>
        <a:bodyPr/>
        <a:lstStyle/>
        <a:p>
          <a:endParaRPr lang="en-US"/>
        </a:p>
      </dgm:t>
    </dgm:pt>
    <dgm:pt modelId="{6663997E-A74D-455A-92F1-DB38FDC4D999}">
      <dgm:prSet/>
      <dgm:spPr/>
      <dgm:t>
        <a:bodyPr/>
        <a:lstStyle/>
        <a:p>
          <a:r>
            <a:rPr lang="en-US" dirty="0"/>
            <a:t>7</a:t>
          </a:r>
          <a:r>
            <a:rPr lang="en-US" baseline="30000" dirty="0"/>
            <a:t>th</a:t>
          </a:r>
          <a:r>
            <a:rPr lang="en-US" dirty="0"/>
            <a:t> Brigade</a:t>
          </a:r>
        </a:p>
        <a:p>
          <a:r>
            <a:rPr lang="en-US" dirty="0"/>
            <a:t>Beatrice Whelan Contractor</a:t>
          </a:r>
        </a:p>
      </dgm:t>
    </dgm:pt>
    <dgm:pt modelId="{3D784BA6-2BAB-40FA-A9D0-947983D16249}" type="sibTrans" cxnId="{448E779D-46D5-4AC5-9183-3B0898794576}">
      <dgm:prSet/>
      <dgm:spPr/>
      <dgm:t>
        <a:bodyPr/>
        <a:lstStyle/>
        <a:p>
          <a:endParaRPr lang="en-US"/>
        </a:p>
      </dgm:t>
    </dgm:pt>
    <dgm:pt modelId="{E5FE3C21-5C0D-4C34-B6D7-A025DE840396}" type="parTrans" cxnId="{448E779D-46D5-4AC5-9183-3B0898794576}">
      <dgm:prSet/>
      <dgm:spPr/>
      <dgm:t>
        <a:bodyPr/>
        <a:lstStyle/>
        <a:p>
          <a:endParaRPr lang="en-US"/>
        </a:p>
      </dgm:t>
    </dgm:pt>
    <dgm:pt modelId="{AE32B3C3-306A-4E23-AB55-89690E74E3AD}">
      <dgm:prSet/>
      <dgm:spPr/>
      <dgm:t>
        <a:bodyPr/>
        <a:lstStyle/>
        <a:p>
          <a:r>
            <a:rPr lang="en-US" dirty="0"/>
            <a:t>8</a:t>
          </a:r>
          <a:r>
            <a:rPr lang="en-US" baseline="30000" dirty="0"/>
            <a:t>th</a:t>
          </a:r>
          <a:r>
            <a:rPr lang="en-US" dirty="0"/>
            <a:t> Brigade    </a:t>
          </a:r>
        </a:p>
        <a:p>
          <a:r>
            <a:rPr lang="en-US" dirty="0"/>
            <a:t> Cameron </a:t>
          </a:r>
          <a:r>
            <a:rPr lang="en-US" dirty="0" err="1"/>
            <a:t>MaleyContractor</a:t>
          </a:r>
          <a:endParaRPr lang="en-US" dirty="0"/>
        </a:p>
      </dgm:t>
    </dgm:pt>
    <dgm:pt modelId="{03965290-E0B7-4E34-931A-597FA82F9167}" type="sibTrans" cxnId="{C0341925-A373-4FC9-AC03-C39F824FA79A}">
      <dgm:prSet/>
      <dgm:spPr/>
      <dgm:t>
        <a:bodyPr/>
        <a:lstStyle/>
        <a:p>
          <a:endParaRPr lang="en-US"/>
        </a:p>
      </dgm:t>
    </dgm:pt>
    <dgm:pt modelId="{C2D72F39-F62C-4966-8307-C22B1235F849}" type="parTrans" cxnId="{C0341925-A373-4FC9-AC03-C39F824FA79A}">
      <dgm:prSet/>
      <dgm:spPr/>
      <dgm:t>
        <a:bodyPr/>
        <a:lstStyle/>
        <a:p>
          <a:endParaRPr lang="en-US"/>
        </a:p>
      </dgm:t>
    </dgm:pt>
    <dgm:pt modelId="{432F1B29-D7BE-4220-8F9A-DC0EADB0BE00}">
      <dgm:prSet/>
      <dgm:spPr/>
      <dgm:t>
        <a:bodyPr/>
        <a:lstStyle/>
        <a:p>
          <a:r>
            <a:rPr lang="en-US" dirty="0"/>
            <a:t>                                                      PGR Staff</a:t>
          </a:r>
        </a:p>
        <a:p>
          <a:r>
            <a:rPr lang="en-US" dirty="0"/>
            <a:t> </a:t>
          </a:r>
        </a:p>
      </dgm:t>
    </dgm:pt>
    <dgm:pt modelId="{CAA233C0-FD54-46DF-A12C-C7BDCF9780AA}" type="sibTrans" cxnId="{9DAE7F15-E455-4275-8CD7-933DCE60864E}">
      <dgm:prSet/>
      <dgm:spPr/>
      <dgm:t>
        <a:bodyPr/>
        <a:lstStyle/>
        <a:p>
          <a:endParaRPr lang="en-US"/>
        </a:p>
      </dgm:t>
    </dgm:pt>
    <dgm:pt modelId="{B92847C2-FD01-4D38-ACAC-49FD2DCC75A5}" type="parTrans" cxnId="{9DAE7F15-E455-4275-8CD7-933DCE60864E}">
      <dgm:prSet/>
      <dgm:spPr/>
      <dgm:t>
        <a:bodyPr/>
        <a:lstStyle/>
        <a:p>
          <a:endParaRPr lang="en-US"/>
        </a:p>
      </dgm:t>
    </dgm:pt>
    <dgm:pt modelId="{8E765BFA-2E3F-4539-AB88-1D2512561424}" type="pres">
      <dgm:prSet presAssocID="{DAAD27FD-98F1-4360-92DB-E48075F8B0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F5314A-B4A5-40EF-ABB8-54F3A2858EA4}" type="pres">
      <dgm:prSet presAssocID="{E844A5B6-F7FA-4C90-AFD2-04F1B0DFBCD9}" presName="hierRoot1" presStyleCnt="0">
        <dgm:presLayoutVars>
          <dgm:hierBranch val="init"/>
        </dgm:presLayoutVars>
      </dgm:prSet>
      <dgm:spPr/>
    </dgm:pt>
    <dgm:pt modelId="{F0BD0C70-1907-4F03-8D90-9859BD3DE33C}" type="pres">
      <dgm:prSet presAssocID="{E844A5B6-F7FA-4C90-AFD2-04F1B0DFBCD9}" presName="rootComposite1" presStyleCnt="0"/>
      <dgm:spPr/>
    </dgm:pt>
    <dgm:pt modelId="{89617828-C03B-414F-ABD3-D43946482CEA}" type="pres">
      <dgm:prSet presAssocID="{E844A5B6-F7FA-4C90-AFD2-04F1B0DFBCD9}" presName="rootText1" presStyleLbl="node0" presStyleIdx="0" presStyleCnt="1">
        <dgm:presLayoutVars>
          <dgm:chPref val="3"/>
        </dgm:presLayoutVars>
      </dgm:prSet>
      <dgm:spPr/>
    </dgm:pt>
    <dgm:pt modelId="{8872A91D-538A-4D5C-9D37-D8EE13AC9775}" type="pres">
      <dgm:prSet presAssocID="{E844A5B6-F7FA-4C90-AFD2-04F1B0DFBCD9}" presName="rootConnector1" presStyleLbl="node1" presStyleIdx="0" presStyleCnt="0"/>
      <dgm:spPr/>
    </dgm:pt>
    <dgm:pt modelId="{9FE80E2C-F5DD-434E-9FE9-1F21190B2FEE}" type="pres">
      <dgm:prSet presAssocID="{E844A5B6-F7FA-4C90-AFD2-04F1B0DFBCD9}" presName="hierChild2" presStyleCnt="0"/>
      <dgm:spPr/>
    </dgm:pt>
    <dgm:pt modelId="{3C5AF019-2801-4837-9E95-C971E84790E8}" type="pres">
      <dgm:prSet presAssocID="{37676495-3F74-4EB9-92E5-AE6EB9F52B90}" presName="Name64" presStyleLbl="parChTrans1D2" presStyleIdx="0" presStyleCnt="1"/>
      <dgm:spPr/>
    </dgm:pt>
    <dgm:pt modelId="{69264530-DA1E-448B-B5BF-6733BCF41DEB}" type="pres">
      <dgm:prSet presAssocID="{4F6AC202-69A7-4416-89C7-9549C450360E}" presName="hierRoot2" presStyleCnt="0">
        <dgm:presLayoutVars>
          <dgm:hierBranch val="init"/>
        </dgm:presLayoutVars>
      </dgm:prSet>
      <dgm:spPr/>
    </dgm:pt>
    <dgm:pt modelId="{B9E989B5-59BE-49B4-842E-204DC07FC6A4}" type="pres">
      <dgm:prSet presAssocID="{4F6AC202-69A7-4416-89C7-9549C450360E}" presName="rootComposite" presStyleCnt="0"/>
      <dgm:spPr/>
    </dgm:pt>
    <dgm:pt modelId="{5E4A65FA-457E-47A7-89D7-6D86CB07D9A4}" type="pres">
      <dgm:prSet presAssocID="{4F6AC202-69A7-4416-89C7-9549C450360E}" presName="rootText" presStyleLbl="node2" presStyleIdx="0" presStyleCnt="1">
        <dgm:presLayoutVars>
          <dgm:chPref val="3"/>
        </dgm:presLayoutVars>
      </dgm:prSet>
      <dgm:spPr/>
    </dgm:pt>
    <dgm:pt modelId="{53E997D1-3742-49D6-8EF1-99B48107FDCC}" type="pres">
      <dgm:prSet presAssocID="{4F6AC202-69A7-4416-89C7-9549C450360E}" presName="rootConnector" presStyleLbl="node2" presStyleIdx="0" presStyleCnt="1"/>
      <dgm:spPr/>
    </dgm:pt>
    <dgm:pt modelId="{78E3F38D-3F8B-4F7B-8510-92D86A638195}" type="pres">
      <dgm:prSet presAssocID="{4F6AC202-69A7-4416-89C7-9549C450360E}" presName="hierChild4" presStyleCnt="0"/>
      <dgm:spPr/>
    </dgm:pt>
    <dgm:pt modelId="{25C0AC48-3243-4808-815B-8314E2CA35BD}" type="pres">
      <dgm:prSet presAssocID="{B92847C2-FD01-4D38-ACAC-49FD2DCC75A5}" presName="Name64" presStyleLbl="parChTrans1D3" presStyleIdx="0" presStyleCnt="1"/>
      <dgm:spPr/>
    </dgm:pt>
    <dgm:pt modelId="{526D1411-12FB-4105-B73E-FA84303614AB}" type="pres">
      <dgm:prSet presAssocID="{432F1B29-D7BE-4220-8F9A-DC0EADB0BE00}" presName="hierRoot2" presStyleCnt="0">
        <dgm:presLayoutVars>
          <dgm:hierBranch val="init"/>
        </dgm:presLayoutVars>
      </dgm:prSet>
      <dgm:spPr/>
    </dgm:pt>
    <dgm:pt modelId="{67489642-C7E2-46F7-9E6A-9C3F86EEA963}" type="pres">
      <dgm:prSet presAssocID="{432F1B29-D7BE-4220-8F9A-DC0EADB0BE00}" presName="rootComposite" presStyleCnt="0"/>
      <dgm:spPr/>
    </dgm:pt>
    <dgm:pt modelId="{753670DD-5B7E-4025-9861-994E5722FA74}" type="pres">
      <dgm:prSet presAssocID="{432F1B29-D7BE-4220-8F9A-DC0EADB0BE00}" presName="rootText" presStyleLbl="node3" presStyleIdx="0" presStyleCnt="1">
        <dgm:presLayoutVars>
          <dgm:chPref val="3"/>
        </dgm:presLayoutVars>
      </dgm:prSet>
      <dgm:spPr/>
    </dgm:pt>
    <dgm:pt modelId="{859B0FE3-C72A-4169-B713-6385EF06DB1C}" type="pres">
      <dgm:prSet presAssocID="{432F1B29-D7BE-4220-8F9A-DC0EADB0BE00}" presName="rootConnector" presStyleLbl="node3" presStyleIdx="0" presStyleCnt="1"/>
      <dgm:spPr/>
    </dgm:pt>
    <dgm:pt modelId="{8FCF4183-11CC-488C-9D57-24FACBD403C4}" type="pres">
      <dgm:prSet presAssocID="{432F1B29-D7BE-4220-8F9A-DC0EADB0BE00}" presName="hierChild4" presStyleCnt="0"/>
      <dgm:spPr/>
    </dgm:pt>
    <dgm:pt modelId="{1480DE7D-25B6-4B2E-8F39-F41336F3B9E7}" type="pres">
      <dgm:prSet presAssocID="{B01D8816-822E-4114-86BA-5313C27BBA4E}" presName="Name64" presStyleLbl="parChTrans1D4" presStyleIdx="0" presStyleCnt="7"/>
      <dgm:spPr/>
    </dgm:pt>
    <dgm:pt modelId="{3D491737-C26B-4996-9B98-E676B2E13ED8}" type="pres">
      <dgm:prSet presAssocID="{7F4FA7EB-2E2E-4B22-8836-55B75A79FA7E}" presName="hierRoot2" presStyleCnt="0">
        <dgm:presLayoutVars>
          <dgm:hierBranch val="init"/>
        </dgm:presLayoutVars>
      </dgm:prSet>
      <dgm:spPr/>
    </dgm:pt>
    <dgm:pt modelId="{BD3BC659-FF7D-41FA-8109-762D23C3ED60}" type="pres">
      <dgm:prSet presAssocID="{7F4FA7EB-2E2E-4B22-8836-55B75A79FA7E}" presName="rootComposite" presStyleCnt="0"/>
      <dgm:spPr/>
    </dgm:pt>
    <dgm:pt modelId="{15944578-B9E6-48EC-82A4-C794FB7597CB}" type="pres">
      <dgm:prSet presAssocID="{7F4FA7EB-2E2E-4B22-8836-55B75A79FA7E}" presName="rootText" presStyleLbl="node4" presStyleIdx="0" presStyleCnt="7">
        <dgm:presLayoutVars>
          <dgm:chPref val="3"/>
        </dgm:presLayoutVars>
      </dgm:prSet>
      <dgm:spPr/>
    </dgm:pt>
    <dgm:pt modelId="{1A102CBB-CEAB-41BA-9FD3-77869B3C85B7}" type="pres">
      <dgm:prSet presAssocID="{7F4FA7EB-2E2E-4B22-8836-55B75A79FA7E}" presName="rootConnector" presStyleLbl="node4" presStyleIdx="0" presStyleCnt="7"/>
      <dgm:spPr/>
    </dgm:pt>
    <dgm:pt modelId="{FB0E4BBC-BB17-4E13-AD27-C573750605C6}" type="pres">
      <dgm:prSet presAssocID="{7F4FA7EB-2E2E-4B22-8836-55B75A79FA7E}" presName="hierChild4" presStyleCnt="0"/>
      <dgm:spPr/>
    </dgm:pt>
    <dgm:pt modelId="{ACD15B6F-FDAE-48C7-9B18-24A8DBF5CD01}" type="pres">
      <dgm:prSet presAssocID="{7F4FA7EB-2E2E-4B22-8836-55B75A79FA7E}" presName="hierChild5" presStyleCnt="0"/>
      <dgm:spPr/>
    </dgm:pt>
    <dgm:pt modelId="{EE2860CC-D538-45F3-9B8E-C35A736A6C4C}" type="pres">
      <dgm:prSet presAssocID="{73A993A1-B8A4-4CBB-89EF-96438D42082F}" presName="Name64" presStyleLbl="parChTrans1D4" presStyleIdx="1" presStyleCnt="7"/>
      <dgm:spPr/>
    </dgm:pt>
    <dgm:pt modelId="{44D3A939-021A-4B26-8AB6-3D74FE4867B2}" type="pres">
      <dgm:prSet presAssocID="{65847ED5-F3DB-4303-8D6C-E7B6107EADE8}" presName="hierRoot2" presStyleCnt="0">
        <dgm:presLayoutVars>
          <dgm:hierBranch val="init"/>
        </dgm:presLayoutVars>
      </dgm:prSet>
      <dgm:spPr/>
    </dgm:pt>
    <dgm:pt modelId="{3E82D3D1-4AD9-4EBC-B8A6-17D8AA7FB9C3}" type="pres">
      <dgm:prSet presAssocID="{65847ED5-F3DB-4303-8D6C-E7B6107EADE8}" presName="rootComposite" presStyleCnt="0"/>
      <dgm:spPr/>
    </dgm:pt>
    <dgm:pt modelId="{78FA8443-4B10-417E-A477-8087D7AADE4B}" type="pres">
      <dgm:prSet presAssocID="{65847ED5-F3DB-4303-8D6C-E7B6107EADE8}" presName="rootText" presStyleLbl="node4" presStyleIdx="1" presStyleCnt="7">
        <dgm:presLayoutVars>
          <dgm:chPref val="3"/>
        </dgm:presLayoutVars>
      </dgm:prSet>
      <dgm:spPr/>
    </dgm:pt>
    <dgm:pt modelId="{2BC47613-6060-4CE8-938C-1A018D74C5AE}" type="pres">
      <dgm:prSet presAssocID="{65847ED5-F3DB-4303-8D6C-E7B6107EADE8}" presName="rootConnector" presStyleLbl="node4" presStyleIdx="1" presStyleCnt="7"/>
      <dgm:spPr/>
    </dgm:pt>
    <dgm:pt modelId="{EC396666-2B05-4B14-A012-A90D237A3CEC}" type="pres">
      <dgm:prSet presAssocID="{65847ED5-F3DB-4303-8D6C-E7B6107EADE8}" presName="hierChild4" presStyleCnt="0"/>
      <dgm:spPr/>
    </dgm:pt>
    <dgm:pt modelId="{828D69B2-0828-40A9-8363-9481FBA5FE26}" type="pres">
      <dgm:prSet presAssocID="{65847ED5-F3DB-4303-8D6C-E7B6107EADE8}" presName="hierChild5" presStyleCnt="0"/>
      <dgm:spPr/>
    </dgm:pt>
    <dgm:pt modelId="{1B72AE30-608B-4AAE-8CD1-5C6AF2E314F3}" type="pres">
      <dgm:prSet presAssocID="{A8E455BC-D31A-489C-8612-66B3A5FAE7E7}" presName="Name64" presStyleLbl="parChTrans1D4" presStyleIdx="2" presStyleCnt="7"/>
      <dgm:spPr/>
    </dgm:pt>
    <dgm:pt modelId="{CE30841B-9405-40A5-B42E-71F163932216}" type="pres">
      <dgm:prSet presAssocID="{94ED353F-087E-4679-A1B0-D689F560A85E}" presName="hierRoot2" presStyleCnt="0">
        <dgm:presLayoutVars>
          <dgm:hierBranch val="init"/>
        </dgm:presLayoutVars>
      </dgm:prSet>
      <dgm:spPr/>
    </dgm:pt>
    <dgm:pt modelId="{A977B7A8-90D1-45EC-8BC8-9A39F5B4DA1C}" type="pres">
      <dgm:prSet presAssocID="{94ED353F-087E-4679-A1B0-D689F560A85E}" presName="rootComposite" presStyleCnt="0"/>
      <dgm:spPr/>
    </dgm:pt>
    <dgm:pt modelId="{227F4584-304F-496C-961E-6825E0DAEDA8}" type="pres">
      <dgm:prSet presAssocID="{94ED353F-087E-4679-A1B0-D689F560A85E}" presName="rootText" presStyleLbl="node4" presStyleIdx="2" presStyleCnt="7">
        <dgm:presLayoutVars>
          <dgm:chPref val="3"/>
        </dgm:presLayoutVars>
      </dgm:prSet>
      <dgm:spPr/>
    </dgm:pt>
    <dgm:pt modelId="{85C36DB5-2E05-4E45-AAA4-E49C8AE042EB}" type="pres">
      <dgm:prSet presAssocID="{94ED353F-087E-4679-A1B0-D689F560A85E}" presName="rootConnector" presStyleLbl="node4" presStyleIdx="2" presStyleCnt="7"/>
      <dgm:spPr/>
    </dgm:pt>
    <dgm:pt modelId="{9ECA7606-0959-4DB2-A639-5DCC4605A64A}" type="pres">
      <dgm:prSet presAssocID="{94ED353F-087E-4679-A1B0-D689F560A85E}" presName="hierChild4" presStyleCnt="0"/>
      <dgm:spPr/>
    </dgm:pt>
    <dgm:pt modelId="{35F6BCBA-8A7B-4207-8296-B9CF61257BB5}" type="pres">
      <dgm:prSet presAssocID="{94ED353F-087E-4679-A1B0-D689F560A85E}" presName="hierChild5" presStyleCnt="0"/>
      <dgm:spPr/>
    </dgm:pt>
    <dgm:pt modelId="{A672FD20-B45A-49A5-90FC-EE2D2FADBF43}" type="pres">
      <dgm:prSet presAssocID="{8D4282CD-8F8B-4758-A205-995AA3B4EC8F}" presName="Name64" presStyleLbl="parChTrans1D4" presStyleIdx="3" presStyleCnt="7"/>
      <dgm:spPr/>
    </dgm:pt>
    <dgm:pt modelId="{1D18A586-60FE-4623-AC07-70BCF69D2294}" type="pres">
      <dgm:prSet presAssocID="{6956DA39-6FE2-4A03-8021-934B075497DB}" presName="hierRoot2" presStyleCnt="0">
        <dgm:presLayoutVars>
          <dgm:hierBranch val="init"/>
        </dgm:presLayoutVars>
      </dgm:prSet>
      <dgm:spPr/>
    </dgm:pt>
    <dgm:pt modelId="{8D86E7DD-B1FF-44C9-8E53-3808D7BA44F8}" type="pres">
      <dgm:prSet presAssocID="{6956DA39-6FE2-4A03-8021-934B075497DB}" presName="rootComposite" presStyleCnt="0"/>
      <dgm:spPr/>
    </dgm:pt>
    <dgm:pt modelId="{325838E5-AE54-4787-96DA-F31A88F92507}" type="pres">
      <dgm:prSet presAssocID="{6956DA39-6FE2-4A03-8021-934B075497DB}" presName="rootText" presStyleLbl="node4" presStyleIdx="3" presStyleCnt="7">
        <dgm:presLayoutVars>
          <dgm:chPref val="3"/>
        </dgm:presLayoutVars>
      </dgm:prSet>
      <dgm:spPr/>
    </dgm:pt>
    <dgm:pt modelId="{BA9A5104-A1B8-4D10-A647-219CEB729846}" type="pres">
      <dgm:prSet presAssocID="{6956DA39-6FE2-4A03-8021-934B075497DB}" presName="rootConnector" presStyleLbl="node4" presStyleIdx="3" presStyleCnt="7"/>
      <dgm:spPr/>
    </dgm:pt>
    <dgm:pt modelId="{4256E831-79C6-407F-8CEA-BC95461BAC96}" type="pres">
      <dgm:prSet presAssocID="{6956DA39-6FE2-4A03-8021-934B075497DB}" presName="hierChild4" presStyleCnt="0"/>
      <dgm:spPr/>
    </dgm:pt>
    <dgm:pt modelId="{F268F578-DBBC-4E19-9851-563E438FD37E}" type="pres">
      <dgm:prSet presAssocID="{6956DA39-6FE2-4A03-8021-934B075497DB}" presName="hierChild5" presStyleCnt="0"/>
      <dgm:spPr/>
    </dgm:pt>
    <dgm:pt modelId="{6860824B-F263-49E1-B969-1A7D653C65C0}" type="pres">
      <dgm:prSet presAssocID="{0521E5F3-5310-4330-80F5-B2CB01B7F603}" presName="Name64" presStyleLbl="parChTrans1D4" presStyleIdx="4" presStyleCnt="7"/>
      <dgm:spPr/>
    </dgm:pt>
    <dgm:pt modelId="{C40A73B3-CE37-4B9C-AE62-0ACACF0C1C09}" type="pres">
      <dgm:prSet presAssocID="{30838F4F-D9EF-4132-9588-679B3302625D}" presName="hierRoot2" presStyleCnt="0">
        <dgm:presLayoutVars>
          <dgm:hierBranch val="init"/>
        </dgm:presLayoutVars>
      </dgm:prSet>
      <dgm:spPr/>
    </dgm:pt>
    <dgm:pt modelId="{22153034-83BC-4C52-8FCB-05BE71E032F7}" type="pres">
      <dgm:prSet presAssocID="{30838F4F-D9EF-4132-9588-679B3302625D}" presName="rootComposite" presStyleCnt="0"/>
      <dgm:spPr/>
    </dgm:pt>
    <dgm:pt modelId="{3B47307D-EE57-45DF-9F01-C9029C2E3FFA}" type="pres">
      <dgm:prSet presAssocID="{30838F4F-D9EF-4132-9588-679B3302625D}" presName="rootText" presStyleLbl="node4" presStyleIdx="4" presStyleCnt="7">
        <dgm:presLayoutVars>
          <dgm:chPref val="3"/>
        </dgm:presLayoutVars>
      </dgm:prSet>
      <dgm:spPr/>
    </dgm:pt>
    <dgm:pt modelId="{F010C9DD-B2C7-404F-919D-80273667B11B}" type="pres">
      <dgm:prSet presAssocID="{30838F4F-D9EF-4132-9588-679B3302625D}" presName="rootConnector" presStyleLbl="node4" presStyleIdx="4" presStyleCnt="7"/>
      <dgm:spPr/>
    </dgm:pt>
    <dgm:pt modelId="{06B015BD-62A1-47F5-82CD-88A14829938F}" type="pres">
      <dgm:prSet presAssocID="{30838F4F-D9EF-4132-9588-679B3302625D}" presName="hierChild4" presStyleCnt="0"/>
      <dgm:spPr/>
    </dgm:pt>
    <dgm:pt modelId="{2122F3BA-6A65-4695-A599-5096F45CFDDA}" type="pres">
      <dgm:prSet presAssocID="{30838F4F-D9EF-4132-9588-679B3302625D}" presName="hierChild5" presStyleCnt="0"/>
      <dgm:spPr/>
    </dgm:pt>
    <dgm:pt modelId="{DB0C0EE2-74E6-4522-AA4A-75B7EA1170D5}" type="pres">
      <dgm:prSet presAssocID="{E5FE3C21-5C0D-4C34-B6D7-A025DE840396}" presName="Name64" presStyleLbl="parChTrans1D4" presStyleIdx="5" presStyleCnt="7"/>
      <dgm:spPr/>
    </dgm:pt>
    <dgm:pt modelId="{E1F6DC0D-9923-42B3-B386-4AA35637A0F1}" type="pres">
      <dgm:prSet presAssocID="{6663997E-A74D-455A-92F1-DB38FDC4D999}" presName="hierRoot2" presStyleCnt="0">
        <dgm:presLayoutVars>
          <dgm:hierBranch val="init"/>
        </dgm:presLayoutVars>
      </dgm:prSet>
      <dgm:spPr/>
    </dgm:pt>
    <dgm:pt modelId="{7F4BD44F-A2EE-4898-84F8-3FCD4D53C18D}" type="pres">
      <dgm:prSet presAssocID="{6663997E-A74D-455A-92F1-DB38FDC4D999}" presName="rootComposite" presStyleCnt="0"/>
      <dgm:spPr/>
    </dgm:pt>
    <dgm:pt modelId="{926EF6FA-81F7-495C-BE3B-C53F16E5D5D8}" type="pres">
      <dgm:prSet presAssocID="{6663997E-A74D-455A-92F1-DB38FDC4D999}" presName="rootText" presStyleLbl="node4" presStyleIdx="5" presStyleCnt="7">
        <dgm:presLayoutVars>
          <dgm:chPref val="3"/>
        </dgm:presLayoutVars>
      </dgm:prSet>
      <dgm:spPr/>
    </dgm:pt>
    <dgm:pt modelId="{32CD5486-EE1D-467E-BAB9-F3DC3D2C86BB}" type="pres">
      <dgm:prSet presAssocID="{6663997E-A74D-455A-92F1-DB38FDC4D999}" presName="rootConnector" presStyleLbl="node4" presStyleIdx="5" presStyleCnt="7"/>
      <dgm:spPr/>
    </dgm:pt>
    <dgm:pt modelId="{0FD879C5-9F57-4400-A268-B8C4A3A83BFC}" type="pres">
      <dgm:prSet presAssocID="{6663997E-A74D-455A-92F1-DB38FDC4D999}" presName="hierChild4" presStyleCnt="0"/>
      <dgm:spPr/>
    </dgm:pt>
    <dgm:pt modelId="{6B26C4D3-C26C-454C-BB1B-ED864F7DD095}" type="pres">
      <dgm:prSet presAssocID="{6663997E-A74D-455A-92F1-DB38FDC4D999}" presName="hierChild5" presStyleCnt="0"/>
      <dgm:spPr/>
    </dgm:pt>
    <dgm:pt modelId="{2838B8E4-52E0-45AC-B490-351640F83317}" type="pres">
      <dgm:prSet presAssocID="{C2D72F39-F62C-4966-8307-C22B1235F849}" presName="Name64" presStyleLbl="parChTrans1D4" presStyleIdx="6" presStyleCnt="7"/>
      <dgm:spPr/>
    </dgm:pt>
    <dgm:pt modelId="{0CD2264A-2002-4C8E-9D42-7A3120124900}" type="pres">
      <dgm:prSet presAssocID="{AE32B3C3-306A-4E23-AB55-89690E74E3AD}" presName="hierRoot2" presStyleCnt="0">
        <dgm:presLayoutVars>
          <dgm:hierBranch val="init"/>
        </dgm:presLayoutVars>
      </dgm:prSet>
      <dgm:spPr/>
    </dgm:pt>
    <dgm:pt modelId="{88225B17-82F2-4CC3-895C-92CCE3D4DAEF}" type="pres">
      <dgm:prSet presAssocID="{AE32B3C3-306A-4E23-AB55-89690E74E3AD}" presName="rootComposite" presStyleCnt="0"/>
      <dgm:spPr/>
    </dgm:pt>
    <dgm:pt modelId="{2BF47B4F-7C4F-4F3E-9A65-A19EC7C9E9C0}" type="pres">
      <dgm:prSet presAssocID="{AE32B3C3-306A-4E23-AB55-89690E74E3AD}" presName="rootText" presStyleLbl="node4" presStyleIdx="6" presStyleCnt="7">
        <dgm:presLayoutVars>
          <dgm:chPref val="3"/>
        </dgm:presLayoutVars>
      </dgm:prSet>
      <dgm:spPr/>
    </dgm:pt>
    <dgm:pt modelId="{7704AA95-E71F-422D-A2D3-92259661EEF2}" type="pres">
      <dgm:prSet presAssocID="{AE32B3C3-306A-4E23-AB55-89690E74E3AD}" presName="rootConnector" presStyleLbl="node4" presStyleIdx="6" presStyleCnt="7"/>
      <dgm:spPr/>
    </dgm:pt>
    <dgm:pt modelId="{D7DB63FE-C073-4C39-9695-2480EAD7CF68}" type="pres">
      <dgm:prSet presAssocID="{AE32B3C3-306A-4E23-AB55-89690E74E3AD}" presName="hierChild4" presStyleCnt="0"/>
      <dgm:spPr/>
    </dgm:pt>
    <dgm:pt modelId="{AECB39AA-599B-4187-B727-AC50ADBACDE8}" type="pres">
      <dgm:prSet presAssocID="{AE32B3C3-306A-4E23-AB55-89690E74E3AD}" presName="hierChild5" presStyleCnt="0"/>
      <dgm:spPr/>
    </dgm:pt>
    <dgm:pt modelId="{CCEC77E4-16C7-49F9-87E0-5002BBDE2ABF}" type="pres">
      <dgm:prSet presAssocID="{432F1B29-D7BE-4220-8F9A-DC0EADB0BE00}" presName="hierChild5" presStyleCnt="0"/>
      <dgm:spPr/>
    </dgm:pt>
    <dgm:pt modelId="{413197EB-64BD-4E11-9D4D-1F9AC2C0B26F}" type="pres">
      <dgm:prSet presAssocID="{4F6AC202-69A7-4416-89C7-9549C450360E}" presName="hierChild5" presStyleCnt="0"/>
      <dgm:spPr/>
    </dgm:pt>
    <dgm:pt modelId="{618202C7-7E2B-47F1-967B-9F26EDF4B5B2}" type="pres">
      <dgm:prSet presAssocID="{E844A5B6-F7FA-4C90-AFD2-04F1B0DFBCD9}" presName="hierChild3" presStyleCnt="0"/>
      <dgm:spPr/>
    </dgm:pt>
  </dgm:ptLst>
  <dgm:cxnLst>
    <dgm:cxn modelId="{75FB410A-2A79-4A96-AD41-BE2C09BAAE3B}" type="presOf" srcId="{E844A5B6-F7FA-4C90-AFD2-04F1B0DFBCD9}" destId="{89617828-C03B-414F-ABD3-D43946482CEA}" srcOrd="0" destOrd="0" presId="urn:microsoft.com/office/officeart/2009/3/layout/HorizontalOrganizationChart"/>
    <dgm:cxn modelId="{8D4B7310-2211-46EF-97E5-EA57B0D89489}" type="presOf" srcId="{0521E5F3-5310-4330-80F5-B2CB01B7F603}" destId="{6860824B-F263-49E1-B969-1A7D653C65C0}" srcOrd="0" destOrd="0" presId="urn:microsoft.com/office/officeart/2009/3/layout/HorizontalOrganizationChart"/>
    <dgm:cxn modelId="{9DAE7F15-E455-4275-8CD7-933DCE60864E}" srcId="{4F6AC202-69A7-4416-89C7-9549C450360E}" destId="{432F1B29-D7BE-4220-8F9A-DC0EADB0BE00}" srcOrd="0" destOrd="0" parTransId="{B92847C2-FD01-4D38-ACAC-49FD2DCC75A5}" sibTransId="{CAA233C0-FD54-46DF-A12C-C7BDCF9780AA}"/>
    <dgm:cxn modelId="{520FBE1C-B2DA-4BC7-A0EC-BBD215611B97}" srcId="{432F1B29-D7BE-4220-8F9A-DC0EADB0BE00}" destId="{7F4FA7EB-2E2E-4B22-8836-55B75A79FA7E}" srcOrd="0" destOrd="0" parTransId="{B01D8816-822E-4114-86BA-5313C27BBA4E}" sibTransId="{0E3784C1-B745-4987-AE88-E7A2AEF42C52}"/>
    <dgm:cxn modelId="{61B2871D-F049-4453-AB1E-5EC3645B4321}" type="presOf" srcId="{B92847C2-FD01-4D38-ACAC-49FD2DCC75A5}" destId="{25C0AC48-3243-4808-815B-8314E2CA35BD}" srcOrd="0" destOrd="0" presId="urn:microsoft.com/office/officeart/2009/3/layout/HorizontalOrganizationChart"/>
    <dgm:cxn modelId="{C0341925-A373-4FC9-AC03-C39F824FA79A}" srcId="{432F1B29-D7BE-4220-8F9A-DC0EADB0BE00}" destId="{AE32B3C3-306A-4E23-AB55-89690E74E3AD}" srcOrd="6" destOrd="0" parTransId="{C2D72F39-F62C-4966-8307-C22B1235F849}" sibTransId="{03965290-E0B7-4E34-931A-597FA82F9167}"/>
    <dgm:cxn modelId="{BF6D102C-AAE3-44BF-8173-216C73743887}" type="presOf" srcId="{C2D72F39-F62C-4966-8307-C22B1235F849}" destId="{2838B8E4-52E0-45AC-B490-351640F83317}" srcOrd="0" destOrd="0" presId="urn:microsoft.com/office/officeart/2009/3/layout/HorizontalOrganizationChart"/>
    <dgm:cxn modelId="{42E8B934-C547-45FB-A6D5-81CA3B8E95F5}" type="presOf" srcId="{65847ED5-F3DB-4303-8D6C-E7B6107EADE8}" destId="{78FA8443-4B10-417E-A477-8087D7AADE4B}" srcOrd="0" destOrd="0" presId="urn:microsoft.com/office/officeart/2009/3/layout/HorizontalOrganizationChart"/>
    <dgm:cxn modelId="{D2AD9E38-F5D4-4729-A554-095553E78CDC}" type="presOf" srcId="{E844A5B6-F7FA-4C90-AFD2-04F1B0DFBCD9}" destId="{8872A91D-538A-4D5C-9D37-D8EE13AC9775}" srcOrd="1" destOrd="0" presId="urn:microsoft.com/office/officeart/2009/3/layout/HorizontalOrganizationChart"/>
    <dgm:cxn modelId="{F387E95C-E667-4CD7-B8C5-62ADE1000872}" type="presOf" srcId="{6956DA39-6FE2-4A03-8021-934B075497DB}" destId="{325838E5-AE54-4787-96DA-F31A88F92507}" srcOrd="0" destOrd="0" presId="urn:microsoft.com/office/officeart/2009/3/layout/HorizontalOrganizationChart"/>
    <dgm:cxn modelId="{5EAA6A43-CF82-4B11-9BE5-2D4486E4FDE1}" type="presOf" srcId="{37676495-3F74-4EB9-92E5-AE6EB9F52B90}" destId="{3C5AF019-2801-4837-9E95-C971E84790E8}" srcOrd="0" destOrd="0" presId="urn:microsoft.com/office/officeart/2009/3/layout/HorizontalOrganizationChart"/>
    <dgm:cxn modelId="{2D34D764-1126-4D0F-945D-C0BD83A49C23}" srcId="{432F1B29-D7BE-4220-8F9A-DC0EADB0BE00}" destId="{6956DA39-6FE2-4A03-8021-934B075497DB}" srcOrd="3" destOrd="0" parTransId="{8D4282CD-8F8B-4758-A205-995AA3B4EC8F}" sibTransId="{C4E8B83F-708A-4488-9B90-470E9A781F00}"/>
    <dgm:cxn modelId="{32731166-1B04-43F9-B00A-595F51B0727F}" srcId="{432F1B29-D7BE-4220-8F9A-DC0EADB0BE00}" destId="{65847ED5-F3DB-4303-8D6C-E7B6107EADE8}" srcOrd="1" destOrd="0" parTransId="{73A993A1-B8A4-4CBB-89EF-96438D42082F}" sibTransId="{47B18AAC-20E6-4AA5-88DA-02E1426E39C7}"/>
    <dgm:cxn modelId="{71C5C666-988C-4075-A0AD-9E84BAE11540}" type="presOf" srcId="{432F1B29-D7BE-4220-8F9A-DC0EADB0BE00}" destId="{859B0FE3-C72A-4169-B713-6385EF06DB1C}" srcOrd="1" destOrd="0" presId="urn:microsoft.com/office/officeart/2009/3/layout/HorizontalOrganizationChart"/>
    <dgm:cxn modelId="{466D356F-48C9-4310-94F0-B5D847A9F85C}" type="presOf" srcId="{6956DA39-6FE2-4A03-8021-934B075497DB}" destId="{BA9A5104-A1B8-4D10-A647-219CEB729846}" srcOrd="1" destOrd="0" presId="urn:microsoft.com/office/officeart/2009/3/layout/HorizontalOrganizationChart"/>
    <dgm:cxn modelId="{D082EE4F-10EA-490B-8C52-2952D26B5D76}" type="presOf" srcId="{E5FE3C21-5C0D-4C34-B6D7-A025DE840396}" destId="{DB0C0EE2-74E6-4522-AA4A-75B7EA1170D5}" srcOrd="0" destOrd="0" presId="urn:microsoft.com/office/officeart/2009/3/layout/HorizontalOrganizationChart"/>
    <dgm:cxn modelId="{3FB02871-07E8-4B49-870D-BE33BB2AE864}" type="presOf" srcId="{B01D8816-822E-4114-86BA-5313C27BBA4E}" destId="{1480DE7D-25B6-4B2E-8F39-F41336F3B9E7}" srcOrd="0" destOrd="0" presId="urn:microsoft.com/office/officeart/2009/3/layout/HorizontalOrganizationChart"/>
    <dgm:cxn modelId="{1EB82474-185D-4182-8CA0-8DE66763B78C}" type="presOf" srcId="{A8E455BC-D31A-489C-8612-66B3A5FAE7E7}" destId="{1B72AE30-608B-4AAE-8CD1-5C6AF2E314F3}" srcOrd="0" destOrd="0" presId="urn:microsoft.com/office/officeart/2009/3/layout/HorizontalOrganizationChart"/>
    <dgm:cxn modelId="{79D1A67C-2A02-44A6-8C50-C42DF77A47C6}" type="presOf" srcId="{94ED353F-087E-4679-A1B0-D689F560A85E}" destId="{227F4584-304F-496C-961E-6825E0DAEDA8}" srcOrd="0" destOrd="0" presId="urn:microsoft.com/office/officeart/2009/3/layout/HorizontalOrganizationChart"/>
    <dgm:cxn modelId="{375B3285-94D1-4514-A1CE-01E0272CE996}" type="presOf" srcId="{7F4FA7EB-2E2E-4B22-8836-55B75A79FA7E}" destId="{1A102CBB-CEAB-41BA-9FD3-77869B3C85B7}" srcOrd="1" destOrd="0" presId="urn:microsoft.com/office/officeart/2009/3/layout/HorizontalOrganizationChart"/>
    <dgm:cxn modelId="{A3215E8E-A29F-4AD9-9E81-F0DDDB3DFE07}" srcId="{DAAD27FD-98F1-4360-92DB-E48075F8B041}" destId="{E844A5B6-F7FA-4C90-AFD2-04F1B0DFBCD9}" srcOrd="0" destOrd="0" parTransId="{6093FD76-2F8E-41AF-8F4C-0AEAA9A8EDAE}" sibTransId="{BFE25C0D-59D7-4130-ACD0-50B5BB06F281}"/>
    <dgm:cxn modelId="{8F1B7193-70E1-45FB-9E62-E3F7B7253CD0}" type="presOf" srcId="{4F6AC202-69A7-4416-89C7-9549C450360E}" destId="{5E4A65FA-457E-47A7-89D7-6D86CB07D9A4}" srcOrd="0" destOrd="0" presId="urn:microsoft.com/office/officeart/2009/3/layout/HorizontalOrganizationChart"/>
    <dgm:cxn modelId="{A6BFDB93-5547-4F40-BC1A-5FC4A748CDFE}" type="presOf" srcId="{AE32B3C3-306A-4E23-AB55-89690E74E3AD}" destId="{2BF47B4F-7C4F-4F3E-9A65-A19EC7C9E9C0}" srcOrd="0" destOrd="0" presId="urn:microsoft.com/office/officeart/2009/3/layout/HorizontalOrganizationChart"/>
    <dgm:cxn modelId="{AA127D96-6592-4D8B-858C-78B931DAF327}" type="presOf" srcId="{6663997E-A74D-455A-92F1-DB38FDC4D999}" destId="{32CD5486-EE1D-467E-BAB9-F3DC3D2C86BB}" srcOrd="1" destOrd="0" presId="urn:microsoft.com/office/officeart/2009/3/layout/HorizontalOrganizationChart"/>
    <dgm:cxn modelId="{448E779D-46D5-4AC5-9183-3B0898794576}" srcId="{432F1B29-D7BE-4220-8F9A-DC0EADB0BE00}" destId="{6663997E-A74D-455A-92F1-DB38FDC4D999}" srcOrd="5" destOrd="0" parTransId="{E5FE3C21-5C0D-4C34-B6D7-A025DE840396}" sibTransId="{3D784BA6-2BAB-40FA-A9D0-947983D16249}"/>
    <dgm:cxn modelId="{F58D38A5-EBE9-4DE2-BAE0-DB89E0A8AF93}" type="presOf" srcId="{94ED353F-087E-4679-A1B0-D689F560A85E}" destId="{85C36DB5-2E05-4E45-AAA4-E49C8AE042EB}" srcOrd="1" destOrd="0" presId="urn:microsoft.com/office/officeart/2009/3/layout/HorizontalOrganizationChart"/>
    <dgm:cxn modelId="{BCF742A9-332D-4E49-82CE-FD9362F58083}" srcId="{432F1B29-D7BE-4220-8F9A-DC0EADB0BE00}" destId="{94ED353F-087E-4679-A1B0-D689F560A85E}" srcOrd="2" destOrd="0" parTransId="{A8E455BC-D31A-489C-8612-66B3A5FAE7E7}" sibTransId="{61DE2B1D-A4AB-4B4B-9FFA-7B91F4321426}"/>
    <dgm:cxn modelId="{F752CBB5-ED60-40B4-A6B6-3E6A1BD4623A}" srcId="{E844A5B6-F7FA-4C90-AFD2-04F1B0DFBCD9}" destId="{4F6AC202-69A7-4416-89C7-9549C450360E}" srcOrd="0" destOrd="0" parTransId="{37676495-3F74-4EB9-92E5-AE6EB9F52B90}" sibTransId="{FFBE8CF6-0B02-40BC-9616-3DD27C4A264C}"/>
    <dgm:cxn modelId="{FB3437BA-2D2D-441D-B1C3-29D391E0B8E2}" type="presOf" srcId="{AE32B3C3-306A-4E23-AB55-89690E74E3AD}" destId="{7704AA95-E71F-422D-A2D3-92259661EEF2}" srcOrd="1" destOrd="0" presId="urn:microsoft.com/office/officeart/2009/3/layout/HorizontalOrganizationChart"/>
    <dgm:cxn modelId="{C53650BA-06FC-445B-88D0-53AADA34BC30}" type="presOf" srcId="{30838F4F-D9EF-4132-9588-679B3302625D}" destId="{F010C9DD-B2C7-404F-919D-80273667B11B}" srcOrd="1" destOrd="0" presId="urn:microsoft.com/office/officeart/2009/3/layout/HorizontalOrganizationChart"/>
    <dgm:cxn modelId="{5A8951C5-B6DE-41B2-919B-9967AFE89EC5}" type="presOf" srcId="{7F4FA7EB-2E2E-4B22-8836-55B75A79FA7E}" destId="{15944578-B9E6-48EC-82A4-C794FB7597CB}" srcOrd="0" destOrd="0" presId="urn:microsoft.com/office/officeart/2009/3/layout/HorizontalOrganizationChart"/>
    <dgm:cxn modelId="{BBA083D2-E484-4280-AFC6-7F73735E56E4}" type="presOf" srcId="{30838F4F-D9EF-4132-9588-679B3302625D}" destId="{3B47307D-EE57-45DF-9F01-C9029C2E3FFA}" srcOrd="0" destOrd="0" presId="urn:microsoft.com/office/officeart/2009/3/layout/HorizontalOrganizationChart"/>
    <dgm:cxn modelId="{5934EBD2-514C-4DF3-BC97-98946E78935C}" type="presOf" srcId="{73A993A1-B8A4-4CBB-89EF-96438D42082F}" destId="{EE2860CC-D538-45F3-9B8E-C35A736A6C4C}" srcOrd="0" destOrd="0" presId="urn:microsoft.com/office/officeart/2009/3/layout/HorizontalOrganizationChart"/>
    <dgm:cxn modelId="{AB4D0CDB-FDD9-4F32-A776-B6B1402AD777}" type="presOf" srcId="{432F1B29-D7BE-4220-8F9A-DC0EADB0BE00}" destId="{753670DD-5B7E-4025-9861-994E5722FA74}" srcOrd="0" destOrd="0" presId="urn:microsoft.com/office/officeart/2009/3/layout/HorizontalOrganizationChart"/>
    <dgm:cxn modelId="{B54A78DB-9B5C-4E75-B715-386DAAF989F7}" srcId="{432F1B29-D7BE-4220-8F9A-DC0EADB0BE00}" destId="{30838F4F-D9EF-4132-9588-679B3302625D}" srcOrd="4" destOrd="0" parTransId="{0521E5F3-5310-4330-80F5-B2CB01B7F603}" sibTransId="{21739995-A06B-4926-B3FD-C5D6880E2ED4}"/>
    <dgm:cxn modelId="{F55276E5-C082-4946-BD16-236BCA661814}" type="presOf" srcId="{4F6AC202-69A7-4416-89C7-9549C450360E}" destId="{53E997D1-3742-49D6-8EF1-99B48107FDCC}" srcOrd="1" destOrd="0" presId="urn:microsoft.com/office/officeart/2009/3/layout/HorizontalOrganizationChart"/>
    <dgm:cxn modelId="{2AB033E6-F67A-4DF6-AD42-80AF4C95B0C5}" type="presOf" srcId="{8D4282CD-8F8B-4758-A205-995AA3B4EC8F}" destId="{A672FD20-B45A-49A5-90FC-EE2D2FADBF43}" srcOrd="0" destOrd="0" presId="urn:microsoft.com/office/officeart/2009/3/layout/HorizontalOrganizationChart"/>
    <dgm:cxn modelId="{8AFA7CE6-B0CC-4B26-9365-9F9709CFD50F}" type="presOf" srcId="{DAAD27FD-98F1-4360-92DB-E48075F8B041}" destId="{8E765BFA-2E3F-4539-AB88-1D2512561424}" srcOrd="0" destOrd="0" presId="urn:microsoft.com/office/officeart/2009/3/layout/HorizontalOrganizationChart"/>
    <dgm:cxn modelId="{0E05B7EA-BED3-4A5A-98D6-4EF30ABED7D2}" type="presOf" srcId="{65847ED5-F3DB-4303-8D6C-E7B6107EADE8}" destId="{2BC47613-6060-4CE8-938C-1A018D74C5AE}" srcOrd="1" destOrd="0" presId="urn:microsoft.com/office/officeart/2009/3/layout/HorizontalOrganizationChart"/>
    <dgm:cxn modelId="{FBD513EF-1C5C-4D7D-970F-1E7404D73102}" type="presOf" srcId="{6663997E-A74D-455A-92F1-DB38FDC4D999}" destId="{926EF6FA-81F7-495C-BE3B-C53F16E5D5D8}" srcOrd="0" destOrd="0" presId="urn:microsoft.com/office/officeart/2009/3/layout/HorizontalOrganizationChart"/>
    <dgm:cxn modelId="{4CBBA5A2-A477-49B2-B539-2C7787165CB4}" type="presParOf" srcId="{8E765BFA-2E3F-4539-AB88-1D2512561424}" destId="{C7F5314A-B4A5-40EF-ABB8-54F3A2858EA4}" srcOrd="0" destOrd="0" presId="urn:microsoft.com/office/officeart/2009/3/layout/HorizontalOrganizationChart"/>
    <dgm:cxn modelId="{F59AF61F-4DC1-4474-8DC3-27BB9A18FCE8}" type="presParOf" srcId="{C7F5314A-B4A5-40EF-ABB8-54F3A2858EA4}" destId="{F0BD0C70-1907-4F03-8D90-9859BD3DE33C}" srcOrd="0" destOrd="0" presId="urn:microsoft.com/office/officeart/2009/3/layout/HorizontalOrganizationChart"/>
    <dgm:cxn modelId="{247A0976-63D0-42CA-B1A3-4FC19293624C}" type="presParOf" srcId="{F0BD0C70-1907-4F03-8D90-9859BD3DE33C}" destId="{89617828-C03B-414F-ABD3-D43946482CEA}" srcOrd="0" destOrd="0" presId="urn:microsoft.com/office/officeart/2009/3/layout/HorizontalOrganizationChart"/>
    <dgm:cxn modelId="{3549C6F1-2FAD-4DBA-AAD2-20867117969E}" type="presParOf" srcId="{F0BD0C70-1907-4F03-8D90-9859BD3DE33C}" destId="{8872A91D-538A-4D5C-9D37-D8EE13AC9775}" srcOrd="1" destOrd="0" presId="urn:microsoft.com/office/officeart/2009/3/layout/HorizontalOrganizationChart"/>
    <dgm:cxn modelId="{983B07C5-D8F9-450A-9C2B-A553BCAD8995}" type="presParOf" srcId="{C7F5314A-B4A5-40EF-ABB8-54F3A2858EA4}" destId="{9FE80E2C-F5DD-434E-9FE9-1F21190B2FEE}" srcOrd="1" destOrd="0" presId="urn:microsoft.com/office/officeart/2009/3/layout/HorizontalOrganizationChart"/>
    <dgm:cxn modelId="{03213AB7-BCC1-4F2E-A58F-FADE4B1DE70A}" type="presParOf" srcId="{9FE80E2C-F5DD-434E-9FE9-1F21190B2FEE}" destId="{3C5AF019-2801-4837-9E95-C971E84790E8}" srcOrd="0" destOrd="0" presId="urn:microsoft.com/office/officeart/2009/3/layout/HorizontalOrganizationChart"/>
    <dgm:cxn modelId="{143BCED2-67A5-45A3-9224-6B84A009BAE8}" type="presParOf" srcId="{9FE80E2C-F5DD-434E-9FE9-1F21190B2FEE}" destId="{69264530-DA1E-448B-B5BF-6733BCF41DEB}" srcOrd="1" destOrd="0" presId="urn:microsoft.com/office/officeart/2009/3/layout/HorizontalOrganizationChart"/>
    <dgm:cxn modelId="{7FB55B0C-64F6-46CE-9C9F-254A61FFE535}" type="presParOf" srcId="{69264530-DA1E-448B-B5BF-6733BCF41DEB}" destId="{B9E989B5-59BE-49B4-842E-204DC07FC6A4}" srcOrd="0" destOrd="0" presId="urn:microsoft.com/office/officeart/2009/3/layout/HorizontalOrganizationChart"/>
    <dgm:cxn modelId="{FAC54B47-CEE0-4A97-98FF-1A2E27933514}" type="presParOf" srcId="{B9E989B5-59BE-49B4-842E-204DC07FC6A4}" destId="{5E4A65FA-457E-47A7-89D7-6D86CB07D9A4}" srcOrd="0" destOrd="0" presId="urn:microsoft.com/office/officeart/2009/3/layout/HorizontalOrganizationChart"/>
    <dgm:cxn modelId="{DC21504C-ADC7-44AF-9251-56E2223D2254}" type="presParOf" srcId="{B9E989B5-59BE-49B4-842E-204DC07FC6A4}" destId="{53E997D1-3742-49D6-8EF1-99B48107FDCC}" srcOrd="1" destOrd="0" presId="urn:microsoft.com/office/officeart/2009/3/layout/HorizontalOrganizationChart"/>
    <dgm:cxn modelId="{A60E07AD-653B-4377-BA0E-88F2F9113B9C}" type="presParOf" srcId="{69264530-DA1E-448B-B5BF-6733BCF41DEB}" destId="{78E3F38D-3F8B-4F7B-8510-92D86A638195}" srcOrd="1" destOrd="0" presId="urn:microsoft.com/office/officeart/2009/3/layout/HorizontalOrganizationChart"/>
    <dgm:cxn modelId="{E6865F26-A3EC-412A-86F1-F6F855CDB2F6}" type="presParOf" srcId="{78E3F38D-3F8B-4F7B-8510-92D86A638195}" destId="{25C0AC48-3243-4808-815B-8314E2CA35BD}" srcOrd="0" destOrd="0" presId="urn:microsoft.com/office/officeart/2009/3/layout/HorizontalOrganizationChart"/>
    <dgm:cxn modelId="{A14D7E42-552A-4527-A3C1-437FAAE0E96A}" type="presParOf" srcId="{78E3F38D-3F8B-4F7B-8510-92D86A638195}" destId="{526D1411-12FB-4105-B73E-FA84303614AB}" srcOrd="1" destOrd="0" presId="urn:microsoft.com/office/officeart/2009/3/layout/HorizontalOrganizationChart"/>
    <dgm:cxn modelId="{36C16396-D5DF-43EB-B9C8-AE2C442B6D9A}" type="presParOf" srcId="{526D1411-12FB-4105-B73E-FA84303614AB}" destId="{67489642-C7E2-46F7-9E6A-9C3F86EEA963}" srcOrd="0" destOrd="0" presId="urn:microsoft.com/office/officeart/2009/3/layout/HorizontalOrganizationChart"/>
    <dgm:cxn modelId="{60483D87-C193-4440-A048-A0DA4BEEDE40}" type="presParOf" srcId="{67489642-C7E2-46F7-9E6A-9C3F86EEA963}" destId="{753670DD-5B7E-4025-9861-994E5722FA74}" srcOrd="0" destOrd="0" presId="urn:microsoft.com/office/officeart/2009/3/layout/HorizontalOrganizationChart"/>
    <dgm:cxn modelId="{5D4B095E-7BAF-4B06-B716-BD059FCD261F}" type="presParOf" srcId="{67489642-C7E2-46F7-9E6A-9C3F86EEA963}" destId="{859B0FE3-C72A-4169-B713-6385EF06DB1C}" srcOrd="1" destOrd="0" presId="urn:microsoft.com/office/officeart/2009/3/layout/HorizontalOrganizationChart"/>
    <dgm:cxn modelId="{8C08A5C1-6E00-421C-99CA-1E928774BDFE}" type="presParOf" srcId="{526D1411-12FB-4105-B73E-FA84303614AB}" destId="{8FCF4183-11CC-488C-9D57-24FACBD403C4}" srcOrd="1" destOrd="0" presId="urn:microsoft.com/office/officeart/2009/3/layout/HorizontalOrganizationChart"/>
    <dgm:cxn modelId="{DDCB54DE-3AFC-4C17-89CC-79A6E1A0FA51}" type="presParOf" srcId="{8FCF4183-11CC-488C-9D57-24FACBD403C4}" destId="{1480DE7D-25B6-4B2E-8F39-F41336F3B9E7}" srcOrd="0" destOrd="0" presId="urn:microsoft.com/office/officeart/2009/3/layout/HorizontalOrganizationChart"/>
    <dgm:cxn modelId="{C290B32F-EE81-41E9-AD2B-18D8F89580A8}" type="presParOf" srcId="{8FCF4183-11CC-488C-9D57-24FACBD403C4}" destId="{3D491737-C26B-4996-9B98-E676B2E13ED8}" srcOrd="1" destOrd="0" presId="urn:microsoft.com/office/officeart/2009/3/layout/HorizontalOrganizationChart"/>
    <dgm:cxn modelId="{CD3F56AB-AA47-4F83-A0B3-D30481FCAFC8}" type="presParOf" srcId="{3D491737-C26B-4996-9B98-E676B2E13ED8}" destId="{BD3BC659-FF7D-41FA-8109-762D23C3ED60}" srcOrd="0" destOrd="0" presId="urn:microsoft.com/office/officeart/2009/3/layout/HorizontalOrganizationChart"/>
    <dgm:cxn modelId="{C562B03C-7F1A-4D51-B597-277B924D81EE}" type="presParOf" srcId="{BD3BC659-FF7D-41FA-8109-762D23C3ED60}" destId="{15944578-B9E6-48EC-82A4-C794FB7597CB}" srcOrd="0" destOrd="0" presId="urn:microsoft.com/office/officeart/2009/3/layout/HorizontalOrganizationChart"/>
    <dgm:cxn modelId="{B9E4D264-EAB3-402D-AFA9-F12753AEC699}" type="presParOf" srcId="{BD3BC659-FF7D-41FA-8109-762D23C3ED60}" destId="{1A102CBB-CEAB-41BA-9FD3-77869B3C85B7}" srcOrd="1" destOrd="0" presId="urn:microsoft.com/office/officeart/2009/3/layout/HorizontalOrganizationChart"/>
    <dgm:cxn modelId="{C8127059-456F-4A8A-BB35-BD90E438D68D}" type="presParOf" srcId="{3D491737-C26B-4996-9B98-E676B2E13ED8}" destId="{FB0E4BBC-BB17-4E13-AD27-C573750605C6}" srcOrd="1" destOrd="0" presId="urn:microsoft.com/office/officeart/2009/3/layout/HorizontalOrganizationChart"/>
    <dgm:cxn modelId="{2C82FBCE-9F24-45AA-AE4C-74585D9D9466}" type="presParOf" srcId="{3D491737-C26B-4996-9B98-E676B2E13ED8}" destId="{ACD15B6F-FDAE-48C7-9B18-24A8DBF5CD01}" srcOrd="2" destOrd="0" presId="urn:microsoft.com/office/officeart/2009/3/layout/HorizontalOrganizationChart"/>
    <dgm:cxn modelId="{B2D91253-F675-4D70-B6F3-3AA2F0741748}" type="presParOf" srcId="{8FCF4183-11CC-488C-9D57-24FACBD403C4}" destId="{EE2860CC-D538-45F3-9B8E-C35A736A6C4C}" srcOrd="2" destOrd="0" presId="urn:microsoft.com/office/officeart/2009/3/layout/HorizontalOrganizationChart"/>
    <dgm:cxn modelId="{D6E0771C-1C67-4333-B80E-ADFD91A2EB63}" type="presParOf" srcId="{8FCF4183-11CC-488C-9D57-24FACBD403C4}" destId="{44D3A939-021A-4B26-8AB6-3D74FE4867B2}" srcOrd="3" destOrd="0" presId="urn:microsoft.com/office/officeart/2009/3/layout/HorizontalOrganizationChart"/>
    <dgm:cxn modelId="{799EFBA9-530E-4570-955C-64B208528E63}" type="presParOf" srcId="{44D3A939-021A-4B26-8AB6-3D74FE4867B2}" destId="{3E82D3D1-4AD9-4EBC-B8A6-17D8AA7FB9C3}" srcOrd="0" destOrd="0" presId="urn:microsoft.com/office/officeart/2009/3/layout/HorizontalOrganizationChart"/>
    <dgm:cxn modelId="{3FD0CB45-40DC-4DF1-B6AF-E63771A32429}" type="presParOf" srcId="{3E82D3D1-4AD9-4EBC-B8A6-17D8AA7FB9C3}" destId="{78FA8443-4B10-417E-A477-8087D7AADE4B}" srcOrd="0" destOrd="0" presId="urn:microsoft.com/office/officeart/2009/3/layout/HorizontalOrganizationChart"/>
    <dgm:cxn modelId="{C408FFE3-593B-4840-BCE5-6AA7AC4A5E83}" type="presParOf" srcId="{3E82D3D1-4AD9-4EBC-B8A6-17D8AA7FB9C3}" destId="{2BC47613-6060-4CE8-938C-1A018D74C5AE}" srcOrd="1" destOrd="0" presId="urn:microsoft.com/office/officeart/2009/3/layout/HorizontalOrganizationChart"/>
    <dgm:cxn modelId="{87276ACB-4A48-4E30-880C-CA18D3E9C326}" type="presParOf" srcId="{44D3A939-021A-4B26-8AB6-3D74FE4867B2}" destId="{EC396666-2B05-4B14-A012-A90D237A3CEC}" srcOrd="1" destOrd="0" presId="urn:microsoft.com/office/officeart/2009/3/layout/HorizontalOrganizationChart"/>
    <dgm:cxn modelId="{5D7F4E51-F49B-4680-AFFA-0B5526216432}" type="presParOf" srcId="{44D3A939-021A-4B26-8AB6-3D74FE4867B2}" destId="{828D69B2-0828-40A9-8363-9481FBA5FE26}" srcOrd="2" destOrd="0" presId="urn:microsoft.com/office/officeart/2009/3/layout/HorizontalOrganizationChart"/>
    <dgm:cxn modelId="{FFDB7F98-6CB9-472E-ABDC-7D0BA9981EF0}" type="presParOf" srcId="{8FCF4183-11CC-488C-9D57-24FACBD403C4}" destId="{1B72AE30-608B-4AAE-8CD1-5C6AF2E314F3}" srcOrd="4" destOrd="0" presId="urn:microsoft.com/office/officeart/2009/3/layout/HorizontalOrganizationChart"/>
    <dgm:cxn modelId="{2E159045-E006-492B-AE50-FF94B7FEE4A2}" type="presParOf" srcId="{8FCF4183-11CC-488C-9D57-24FACBD403C4}" destId="{CE30841B-9405-40A5-B42E-71F163932216}" srcOrd="5" destOrd="0" presId="urn:microsoft.com/office/officeart/2009/3/layout/HorizontalOrganizationChart"/>
    <dgm:cxn modelId="{D3394F7D-CBF3-4988-AC56-F1DA63B25E24}" type="presParOf" srcId="{CE30841B-9405-40A5-B42E-71F163932216}" destId="{A977B7A8-90D1-45EC-8BC8-9A39F5B4DA1C}" srcOrd="0" destOrd="0" presId="urn:microsoft.com/office/officeart/2009/3/layout/HorizontalOrganizationChart"/>
    <dgm:cxn modelId="{F73D1F56-856D-4FD4-BE18-833EC7A28507}" type="presParOf" srcId="{A977B7A8-90D1-45EC-8BC8-9A39F5B4DA1C}" destId="{227F4584-304F-496C-961E-6825E0DAEDA8}" srcOrd="0" destOrd="0" presId="urn:microsoft.com/office/officeart/2009/3/layout/HorizontalOrganizationChart"/>
    <dgm:cxn modelId="{0A3BC4E4-65C1-4CB1-98AB-B9C4B79DB0E8}" type="presParOf" srcId="{A977B7A8-90D1-45EC-8BC8-9A39F5B4DA1C}" destId="{85C36DB5-2E05-4E45-AAA4-E49C8AE042EB}" srcOrd="1" destOrd="0" presId="urn:microsoft.com/office/officeart/2009/3/layout/HorizontalOrganizationChart"/>
    <dgm:cxn modelId="{D63972C5-7D49-4ECD-9614-E11ED6AFD783}" type="presParOf" srcId="{CE30841B-9405-40A5-B42E-71F163932216}" destId="{9ECA7606-0959-4DB2-A639-5DCC4605A64A}" srcOrd="1" destOrd="0" presId="urn:microsoft.com/office/officeart/2009/3/layout/HorizontalOrganizationChart"/>
    <dgm:cxn modelId="{E1699BBA-FECD-439D-B407-D57EFA2D7881}" type="presParOf" srcId="{CE30841B-9405-40A5-B42E-71F163932216}" destId="{35F6BCBA-8A7B-4207-8296-B9CF61257BB5}" srcOrd="2" destOrd="0" presId="urn:microsoft.com/office/officeart/2009/3/layout/HorizontalOrganizationChart"/>
    <dgm:cxn modelId="{7F56BF59-2D82-49E1-9DAB-6F775ADB4E1F}" type="presParOf" srcId="{8FCF4183-11CC-488C-9D57-24FACBD403C4}" destId="{A672FD20-B45A-49A5-90FC-EE2D2FADBF43}" srcOrd="6" destOrd="0" presId="urn:microsoft.com/office/officeart/2009/3/layout/HorizontalOrganizationChart"/>
    <dgm:cxn modelId="{12D93DCC-6D65-45EB-902E-CD90CC4EE481}" type="presParOf" srcId="{8FCF4183-11CC-488C-9D57-24FACBD403C4}" destId="{1D18A586-60FE-4623-AC07-70BCF69D2294}" srcOrd="7" destOrd="0" presId="urn:microsoft.com/office/officeart/2009/3/layout/HorizontalOrganizationChart"/>
    <dgm:cxn modelId="{CC1F5C08-5993-469F-8C2A-EB2D62029F28}" type="presParOf" srcId="{1D18A586-60FE-4623-AC07-70BCF69D2294}" destId="{8D86E7DD-B1FF-44C9-8E53-3808D7BA44F8}" srcOrd="0" destOrd="0" presId="urn:microsoft.com/office/officeart/2009/3/layout/HorizontalOrganizationChart"/>
    <dgm:cxn modelId="{ACAB1985-0B27-4953-BC66-FD1A05B0CA36}" type="presParOf" srcId="{8D86E7DD-B1FF-44C9-8E53-3808D7BA44F8}" destId="{325838E5-AE54-4787-96DA-F31A88F92507}" srcOrd="0" destOrd="0" presId="urn:microsoft.com/office/officeart/2009/3/layout/HorizontalOrganizationChart"/>
    <dgm:cxn modelId="{99AD9C82-CB22-4137-B8E7-0D0197CD5931}" type="presParOf" srcId="{8D86E7DD-B1FF-44C9-8E53-3808D7BA44F8}" destId="{BA9A5104-A1B8-4D10-A647-219CEB729846}" srcOrd="1" destOrd="0" presId="urn:microsoft.com/office/officeart/2009/3/layout/HorizontalOrganizationChart"/>
    <dgm:cxn modelId="{8F7618BA-14A1-4325-9F26-715FC76BF214}" type="presParOf" srcId="{1D18A586-60FE-4623-AC07-70BCF69D2294}" destId="{4256E831-79C6-407F-8CEA-BC95461BAC96}" srcOrd="1" destOrd="0" presId="urn:microsoft.com/office/officeart/2009/3/layout/HorizontalOrganizationChart"/>
    <dgm:cxn modelId="{8CB60329-E1BA-4910-A64D-D5F9C079799A}" type="presParOf" srcId="{1D18A586-60FE-4623-AC07-70BCF69D2294}" destId="{F268F578-DBBC-4E19-9851-563E438FD37E}" srcOrd="2" destOrd="0" presId="urn:microsoft.com/office/officeart/2009/3/layout/HorizontalOrganizationChart"/>
    <dgm:cxn modelId="{3CB7CDE4-7194-4E56-93D2-C48FCD0C0B55}" type="presParOf" srcId="{8FCF4183-11CC-488C-9D57-24FACBD403C4}" destId="{6860824B-F263-49E1-B969-1A7D653C65C0}" srcOrd="8" destOrd="0" presId="urn:microsoft.com/office/officeart/2009/3/layout/HorizontalOrganizationChart"/>
    <dgm:cxn modelId="{1D39EB3D-6FBD-47A1-ACB4-74DD9EBC521D}" type="presParOf" srcId="{8FCF4183-11CC-488C-9D57-24FACBD403C4}" destId="{C40A73B3-CE37-4B9C-AE62-0ACACF0C1C09}" srcOrd="9" destOrd="0" presId="urn:microsoft.com/office/officeart/2009/3/layout/HorizontalOrganizationChart"/>
    <dgm:cxn modelId="{7555BE7F-FE8B-47C3-976E-EDFDE5902431}" type="presParOf" srcId="{C40A73B3-CE37-4B9C-AE62-0ACACF0C1C09}" destId="{22153034-83BC-4C52-8FCB-05BE71E032F7}" srcOrd="0" destOrd="0" presId="urn:microsoft.com/office/officeart/2009/3/layout/HorizontalOrganizationChart"/>
    <dgm:cxn modelId="{21F9C885-F3B1-4A23-9503-C19A62FDBE3C}" type="presParOf" srcId="{22153034-83BC-4C52-8FCB-05BE71E032F7}" destId="{3B47307D-EE57-45DF-9F01-C9029C2E3FFA}" srcOrd="0" destOrd="0" presId="urn:microsoft.com/office/officeart/2009/3/layout/HorizontalOrganizationChart"/>
    <dgm:cxn modelId="{20BFCC65-7B68-4D4B-A16D-9C4B2BB4BB61}" type="presParOf" srcId="{22153034-83BC-4C52-8FCB-05BE71E032F7}" destId="{F010C9DD-B2C7-404F-919D-80273667B11B}" srcOrd="1" destOrd="0" presId="urn:microsoft.com/office/officeart/2009/3/layout/HorizontalOrganizationChart"/>
    <dgm:cxn modelId="{010519C2-B36D-4D09-8090-F1D7D9CEDB25}" type="presParOf" srcId="{C40A73B3-CE37-4B9C-AE62-0ACACF0C1C09}" destId="{06B015BD-62A1-47F5-82CD-88A14829938F}" srcOrd="1" destOrd="0" presId="urn:microsoft.com/office/officeart/2009/3/layout/HorizontalOrganizationChart"/>
    <dgm:cxn modelId="{9062E182-51A2-418B-A627-2D4CA85A3ED0}" type="presParOf" srcId="{C40A73B3-CE37-4B9C-AE62-0ACACF0C1C09}" destId="{2122F3BA-6A65-4695-A599-5096F45CFDDA}" srcOrd="2" destOrd="0" presId="urn:microsoft.com/office/officeart/2009/3/layout/HorizontalOrganizationChart"/>
    <dgm:cxn modelId="{5096AD7F-E254-4732-8193-ABD34CF9FD2E}" type="presParOf" srcId="{8FCF4183-11CC-488C-9D57-24FACBD403C4}" destId="{DB0C0EE2-74E6-4522-AA4A-75B7EA1170D5}" srcOrd="10" destOrd="0" presId="urn:microsoft.com/office/officeart/2009/3/layout/HorizontalOrganizationChart"/>
    <dgm:cxn modelId="{E1D03508-5D5C-4B08-98EE-6B6CD59DC412}" type="presParOf" srcId="{8FCF4183-11CC-488C-9D57-24FACBD403C4}" destId="{E1F6DC0D-9923-42B3-B386-4AA35637A0F1}" srcOrd="11" destOrd="0" presId="urn:microsoft.com/office/officeart/2009/3/layout/HorizontalOrganizationChart"/>
    <dgm:cxn modelId="{DA077EBD-1F59-4155-B19A-E6E746056C6B}" type="presParOf" srcId="{E1F6DC0D-9923-42B3-B386-4AA35637A0F1}" destId="{7F4BD44F-A2EE-4898-84F8-3FCD4D53C18D}" srcOrd="0" destOrd="0" presId="urn:microsoft.com/office/officeart/2009/3/layout/HorizontalOrganizationChart"/>
    <dgm:cxn modelId="{062879FA-F6F3-4730-AD4B-21D8E952B2B0}" type="presParOf" srcId="{7F4BD44F-A2EE-4898-84F8-3FCD4D53C18D}" destId="{926EF6FA-81F7-495C-BE3B-C53F16E5D5D8}" srcOrd="0" destOrd="0" presId="urn:microsoft.com/office/officeart/2009/3/layout/HorizontalOrganizationChart"/>
    <dgm:cxn modelId="{A69CF92D-E2B8-41DE-A9FF-88D66D2503DC}" type="presParOf" srcId="{7F4BD44F-A2EE-4898-84F8-3FCD4D53C18D}" destId="{32CD5486-EE1D-467E-BAB9-F3DC3D2C86BB}" srcOrd="1" destOrd="0" presId="urn:microsoft.com/office/officeart/2009/3/layout/HorizontalOrganizationChart"/>
    <dgm:cxn modelId="{7BDC9F16-88BC-464F-911F-E28D84724264}" type="presParOf" srcId="{E1F6DC0D-9923-42B3-B386-4AA35637A0F1}" destId="{0FD879C5-9F57-4400-A268-B8C4A3A83BFC}" srcOrd="1" destOrd="0" presId="urn:microsoft.com/office/officeart/2009/3/layout/HorizontalOrganizationChart"/>
    <dgm:cxn modelId="{78D1643F-E217-4846-BA71-9D385FF671F0}" type="presParOf" srcId="{E1F6DC0D-9923-42B3-B386-4AA35637A0F1}" destId="{6B26C4D3-C26C-454C-BB1B-ED864F7DD095}" srcOrd="2" destOrd="0" presId="urn:microsoft.com/office/officeart/2009/3/layout/HorizontalOrganizationChart"/>
    <dgm:cxn modelId="{52BD0550-E745-485F-8F93-220AB4241DB8}" type="presParOf" srcId="{8FCF4183-11CC-488C-9D57-24FACBD403C4}" destId="{2838B8E4-52E0-45AC-B490-351640F83317}" srcOrd="12" destOrd="0" presId="urn:microsoft.com/office/officeart/2009/3/layout/HorizontalOrganizationChart"/>
    <dgm:cxn modelId="{70030CA2-AE0A-48D3-AFBB-EFC33E091749}" type="presParOf" srcId="{8FCF4183-11CC-488C-9D57-24FACBD403C4}" destId="{0CD2264A-2002-4C8E-9D42-7A3120124900}" srcOrd="13" destOrd="0" presId="urn:microsoft.com/office/officeart/2009/3/layout/HorizontalOrganizationChart"/>
    <dgm:cxn modelId="{F2B99FEB-1C86-4CB0-804E-D5EE895337DA}" type="presParOf" srcId="{0CD2264A-2002-4C8E-9D42-7A3120124900}" destId="{88225B17-82F2-4CC3-895C-92CCE3D4DAEF}" srcOrd="0" destOrd="0" presId="urn:microsoft.com/office/officeart/2009/3/layout/HorizontalOrganizationChart"/>
    <dgm:cxn modelId="{5BA89175-B301-460A-A71D-A2BA95A4CBBC}" type="presParOf" srcId="{88225B17-82F2-4CC3-895C-92CCE3D4DAEF}" destId="{2BF47B4F-7C4F-4F3E-9A65-A19EC7C9E9C0}" srcOrd="0" destOrd="0" presId="urn:microsoft.com/office/officeart/2009/3/layout/HorizontalOrganizationChart"/>
    <dgm:cxn modelId="{2BB923BB-1D71-4382-986A-0AC85BC164FE}" type="presParOf" srcId="{88225B17-82F2-4CC3-895C-92CCE3D4DAEF}" destId="{7704AA95-E71F-422D-A2D3-92259661EEF2}" srcOrd="1" destOrd="0" presId="urn:microsoft.com/office/officeart/2009/3/layout/HorizontalOrganizationChart"/>
    <dgm:cxn modelId="{9B7A5A11-0510-4CC5-B439-28A61F7CDA4B}" type="presParOf" srcId="{0CD2264A-2002-4C8E-9D42-7A3120124900}" destId="{D7DB63FE-C073-4C39-9695-2480EAD7CF68}" srcOrd="1" destOrd="0" presId="urn:microsoft.com/office/officeart/2009/3/layout/HorizontalOrganizationChart"/>
    <dgm:cxn modelId="{A787F122-E142-4CF7-BBB7-50AEFC6AB058}" type="presParOf" srcId="{0CD2264A-2002-4C8E-9D42-7A3120124900}" destId="{AECB39AA-599B-4187-B727-AC50ADBACDE8}" srcOrd="2" destOrd="0" presId="urn:microsoft.com/office/officeart/2009/3/layout/HorizontalOrganizationChart"/>
    <dgm:cxn modelId="{1825063A-03D2-4980-8BBE-7B1E13DFACA1}" type="presParOf" srcId="{526D1411-12FB-4105-B73E-FA84303614AB}" destId="{CCEC77E4-16C7-49F9-87E0-5002BBDE2ABF}" srcOrd="2" destOrd="0" presId="urn:microsoft.com/office/officeart/2009/3/layout/HorizontalOrganizationChart"/>
    <dgm:cxn modelId="{CB014B2B-E901-433D-9657-998E78B71CD1}" type="presParOf" srcId="{69264530-DA1E-448B-B5BF-6733BCF41DEB}" destId="{413197EB-64BD-4E11-9D4D-1F9AC2C0B26F}" srcOrd="2" destOrd="0" presId="urn:microsoft.com/office/officeart/2009/3/layout/HorizontalOrganizationChart"/>
    <dgm:cxn modelId="{2B70AE73-261E-437D-AEF0-27CEBA98C8CC}" type="presParOf" srcId="{C7F5314A-B4A5-40EF-ABB8-54F3A2858EA4}" destId="{618202C7-7E2B-47F1-967B-9F26EDF4B5B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2EF9B-6B71-4034-A3F1-074115C2C8E8}">
      <dsp:nvSpPr>
        <dsp:cNvPr id="0" name=""/>
        <dsp:cNvSpPr/>
      </dsp:nvSpPr>
      <dsp:spPr>
        <a:xfrm>
          <a:off x="6287506" y="3657560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8B8E4-52E0-45AC-B490-351640F83317}">
      <dsp:nvSpPr>
        <dsp:cNvPr id="0" name=""/>
        <dsp:cNvSpPr/>
      </dsp:nvSpPr>
      <dsp:spPr>
        <a:xfrm>
          <a:off x="4661943" y="1955800"/>
          <a:ext cx="270927" cy="1747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1747480"/>
              </a:lnTo>
              <a:lnTo>
                <a:pt x="270927" y="174748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E9C16E-5EC1-4CB9-B346-28625B54D1CA}">
      <dsp:nvSpPr>
        <dsp:cNvPr id="0" name=""/>
        <dsp:cNvSpPr/>
      </dsp:nvSpPr>
      <dsp:spPr>
        <a:xfrm>
          <a:off x="6287506" y="3075067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C0EE2-74E6-4522-AA4A-75B7EA1170D5}">
      <dsp:nvSpPr>
        <dsp:cNvPr id="0" name=""/>
        <dsp:cNvSpPr/>
      </dsp:nvSpPr>
      <dsp:spPr>
        <a:xfrm>
          <a:off x="4661943" y="1955800"/>
          <a:ext cx="270927" cy="1164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1164987"/>
              </a:lnTo>
              <a:lnTo>
                <a:pt x="270927" y="116498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89DCD-9336-4DFA-B767-B96E49C0C459}">
      <dsp:nvSpPr>
        <dsp:cNvPr id="0" name=""/>
        <dsp:cNvSpPr/>
      </dsp:nvSpPr>
      <dsp:spPr>
        <a:xfrm>
          <a:off x="6287506" y="2492573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0824B-F263-49E1-B969-1A7D653C65C0}">
      <dsp:nvSpPr>
        <dsp:cNvPr id="0" name=""/>
        <dsp:cNvSpPr/>
      </dsp:nvSpPr>
      <dsp:spPr>
        <a:xfrm>
          <a:off x="4661943" y="1955800"/>
          <a:ext cx="270927" cy="582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582493"/>
              </a:lnTo>
              <a:lnTo>
                <a:pt x="270927" y="58249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332A9-0554-4DAC-B441-CE0542374381}">
      <dsp:nvSpPr>
        <dsp:cNvPr id="0" name=""/>
        <dsp:cNvSpPr/>
      </dsp:nvSpPr>
      <dsp:spPr>
        <a:xfrm>
          <a:off x="6287506" y="1910079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2FD20-B45A-49A5-90FC-EE2D2FADBF43}">
      <dsp:nvSpPr>
        <dsp:cNvPr id="0" name=""/>
        <dsp:cNvSpPr/>
      </dsp:nvSpPr>
      <dsp:spPr>
        <a:xfrm>
          <a:off x="4661943" y="1910079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2163B0-52C4-4181-B26C-CEC1BA208D66}">
      <dsp:nvSpPr>
        <dsp:cNvPr id="0" name=""/>
        <dsp:cNvSpPr/>
      </dsp:nvSpPr>
      <dsp:spPr>
        <a:xfrm>
          <a:off x="6287506" y="1327586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2AE30-608B-4AAE-8CD1-5C6AF2E314F3}">
      <dsp:nvSpPr>
        <dsp:cNvPr id="0" name=""/>
        <dsp:cNvSpPr/>
      </dsp:nvSpPr>
      <dsp:spPr>
        <a:xfrm>
          <a:off x="4661943" y="1373306"/>
          <a:ext cx="270927" cy="582493"/>
        </a:xfrm>
        <a:custGeom>
          <a:avLst/>
          <a:gdLst/>
          <a:ahLst/>
          <a:cxnLst/>
          <a:rect l="0" t="0" r="0" b="0"/>
          <a:pathLst>
            <a:path>
              <a:moveTo>
                <a:pt x="0" y="582493"/>
              </a:moveTo>
              <a:lnTo>
                <a:pt x="135463" y="582493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F66E7-A408-4649-B8AB-1C151A8F8E68}">
      <dsp:nvSpPr>
        <dsp:cNvPr id="0" name=""/>
        <dsp:cNvSpPr/>
      </dsp:nvSpPr>
      <dsp:spPr>
        <a:xfrm>
          <a:off x="6287506" y="745092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860CC-D538-45F3-9B8E-C35A736A6C4C}">
      <dsp:nvSpPr>
        <dsp:cNvPr id="0" name=""/>
        <dsp:cNvSpPr/>
      </dsp:nvSpPr>
      <dsp:spPr>
        <a:xfrm>
          <a:off x="4661943" y="790812"/>
          <a:ext cx="270927" cy="1164987"/>
        </a:xfrm>
        <a:custGeom>
          <a:avLst/>
          <a:gdLst/>
          <a:ahLst/>
          <a:cxnLst/>
          <a:rect l="0" t="0" r="0" b="0"/>
          <a:pathLst>
            <a:path>
              <a:moveTo>
                <a:pt x="0" y="1164987"/>
              </a:moveTo>
              <a:lnTo>
                <a:pt x="135463" y="1164987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F7C57C-4680-4EBE-B07E-2594B83DE833}">
      <dsp:nvSpPr>
        <dsp:cNvPr id="0" name=""/>
        <dsp:cNvSpPr/>
      </dsp:nvSpPr>
      <dsp:spPr>
        <a:xfrm>
          <a:off x="6287506" y="162599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0DE7D-25B6-4B2E-8F39-F41336F3B9E7}">
      <dsp:nvSpPr>
        <dsp:cNvPr id="0" name=""/>
        <dsp:cNvSpPr/>
      </dsp:nvSpPr>
      <dsp:spPr>
        <a:xfrm>
          <a:off x="4661943" y="208319"/>
          <a:ext cx="270927" cy="1747480"/>
        </a:xfrm>
        <a:custGeom>
          <a:avLst/>
          <a:gdLst/>
          <a:ahLst/>
          <a:cxnLst/>
          <a:rect l="0" t="0" r="0" b="0"/>
          <a:pathLst>
            <a:path>
              <a:moveTo>
                <a:pt x="0" y="1747480"/>
              </a:moveTo>
              <a:lnTo>
                <a:pt x="135463" y="1747480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0AC48-3243-4808-815B-8314E2CA35BD}">
      <dsp:nvSpPr>
        <dsp:cNvPr id="0" name=""/>
        <dsp:cNvSpPr/>
      </dsp:nvSpPr>
      <dsp:spPr>
        <a:xfrm>
          <a:off x="3036379" y="1664553"/>
          <a:ext cx="270927" cy="291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291246"/>
              </a:lnTo>
              <a:lnTo>
                <a:pt x="270927" y="29124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3C623-2DCF-4F50-92F3-F2F63871131B}">
      <dsp:nvSpPr>
        <dsp:cNvPr id="0" name=""/>
        <dsp:cNvSpPr/>
      </dsp:nvSpPr>
      <dsp:spPr>
        <a:xfrm>
          <a:off x="3036379" y="1373306"/>
          <a:ext cx="270927" cy="291246"/>
        </a:xfrm>
        <a:custGeom>
          <a:avLst/>
          <a:gdLst/>
          <a:ahLst/>
          <a:cxnLst/>
          <a:rect l="0" t="0" r="0" b="0"/>
          <a:pathLst>
            <a:path>
              <a:moveTo>
                <a:pt x="0" y="291246"/>
              </a:moveTo>
              <a:lnTo>
                <a:pt x="135463" y="291246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AF019-2801-4837-9E95-C971E84790E8}">
      <dsp:nvSpPr>
        <dsp:cNvPr id="0" name=""/>
        <dsp:cNvSpPr/>
      </dsp:nvSpPr>
      <dsp:spPr>
        <a:xfrm>
          <a:off x="1410816" y="1618833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17828-C03B-414F-ABD3-D43946482CEA}">
      <dsp:nvSpPr>
        <dsp:cNvPr id="0" name=""/>
        <dsp:cNvSpPr/>
      </dsp:nvSpPr>
      <dsp:spPr>
        <a:xfrm>
          <a:off x="56179" y="1457971"/>
          <a:ext cx="1354636" cy="413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JROTC PBO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Kimberly A. Canela                               DA Civilian</a:t>
          </a:r>
        </a:p>
      </dsp:txBody>
      <dsp:txXfrm>
        <a:off x="56179" y="1457971"/>
        <a:ext cx="1354636" cy="413164"/>
      </dsp:txXfrm>
    </dsp:sp>
    <dsp:sp modelId="{5E4A65FA-457E-47A7-89D7-6D86CB07D9A4}">
      <dsp:nvSpPr>
        <dsp:cNvPr id="0" name=""/>
        <dsp:cNvSpPr/>
      </dsp:nvSpPr>
      <dsp:spPr>
        <a:xfrm>
          <a:off x="1681743" y="1457971"/>
          <a:ext cx="1354636" cy="41316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Program Manager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Nathaniel Morgan    Contractor</a:t>
          </a:r>
        </a:p>
      </dsp:txBody>
      <dsp:txXfrm>
        <a:off x="1681743" y="1457971"/>
        <a:ext cx="1354636" cy="413164"/>
      </dsp:txXfrm>
    </dsp:sp>
    <dsp:sp modelId="{B79743EF-22A3-4C8E-9D8F-2C44244B70DB}">
      <dsp:nvSpPr>
        <dsp:cNvPr id="0" name=""/>
        <dsp:cNvSpPr/>
      </dsp:nvSpPr>
      <dsp:spPr>
        <a:xfrm>
          <a:off x="3307306" y="1166724"/>
          <a:ext cx="1354636" cy="4131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FLIPL Manager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Mathias Querry        Contractor</a:t>
          </a:r>
        </a:p>
      </dsp:txBody>
      <dsp:txXfrm>
        <a:off x="3307306" y="1166724"/>
        <a:ext cx="1354636" cy="413164"/>
      </dsp:txXfrm>
    </dsp:sp>
    <dsp:sp modelId="{753670DD-5B7E-4025-9861-994E5722FA74}">
      <dsp:nvSpPr>
        <dsp:cNvPr id="0" name=""/>
        <dsp:cNvSpPr/>
      </dsp:nvSpPr>
      <dsp:spPr>
        <a:xfrm>
          <a:off x="3307306" y="1749217"/>
          <a:ext cx="1354636" cy="4131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Senior Supply Tech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Donna Williams                  DA Civilian</a:t>
          </a:r>
        </a:p>
      </dsp:txBody>
      <dsp:txXfrm>
        <a:off x="3307306" y="1749217"/>
        <a:ext cx="1354636" cy="413164"/>
      </dsp:txXfrm>
    </dsp:sp>
    <dsp:sp modelId="{15944578-B9E6-48EC-82A4-C794FB7597CB}">
      <dsp:nvSpPr>
        <dsp:cNvPr id="0" name=""/>
        <dsp:cNvSpPr/>
      </dsp:nvSpPr>
      <dsp:spPr>
        <a:xfrm>
          <a:off x="4932870" y="1737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2</a:t>
          </a:r>
          <a:r>
            <a:rPr lang="en-US" sz="800" kern="1200" baseline="30000" dirty="0"/>
            <a:t>nd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Kelly Jones              Contractor</a:t>
          </a:r>
        </a:p>
      </dsp:txBody>
      <dsp:txXfrm>
        <a:off x="4932870" y="1737"/>
        <a:ext cx="1354636" cy="413164"/>
      </dsp:txXfrm>
    </dsp:sp>
    <dsp:sp modelId="{809842C0-CCC1-48A5-9490-9D4FD28CC558}">
      <dsp:nvSpPr>
        <dsp:cNvPr id="0" name=""/>
        <dsp:cNvSpPr/>
      </dsp:nvSpPr>
      <dsp:spPr>
        <a:xfrm>
          <a:off x="6558433" y="1737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2</a:t>
          </a:r>
          <a:r>
            <a:rPr lang="en-US" sz="800" kern="1200" baseline="30000" dirty="0"/>
            <a:t>nd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Bryan Hackley         Contractor</a:t>
          </a:r>
        </a:p>
      </dsp:txBody>
      <dsp:txXfrm>
        <a:off x="6558433" y="1737"/>
        <a:ext cx="1354636" cy="413164"/>
      </dsp:txXfrm>
    </dsp:sp>
    <dsp:sp modelId="{78FA8443-4B10-417E-A477-8087D7AADE4B}">
      <dsp:nvSpPr>
        <dsp:cNvPr id="0" name=""/>
        <dsp:cNvSpPr/>
      </dsp:nvSpPr>
      <dsp:spPr>
        <a:xfrm>
          <a:off x="4932870" y="584230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3</a:t>
          </a:r>
          <a:r>
            <a:rPr lang="en-US" sz="800" kern="1200" baseline="30000" dirty="0"/>
            <a:t>rd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Lenneris Jones        Contractor</a:t>
          </a:r>
        </a:p>
      </dsp:txBody>
      <dsp:txXfrm>
        <a:off x="4932870" y="584230"/>
        <a:ext cx="1354636" cy="413164"/>
      </dsp:txXfrm>
    </dsp:sp>
    <dsp:sp modelId="{252D8285-577B-414A-A346-7FC33F55C9DB}">
      <dsp:nvSpPr>
        <dsp:cNvPr id="0" name=""/>
        <dsp:cNvSpPr/>
      </dsp:nvSpPr>
      <dsp:spPr>
        <a:xfrm>
          <a:off x="6558433" y="584230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3</a:t>
          </a:r>
          <a:r>
            <a:rPr lang="en-US" sz="800" kern="1200" baseline="30000" dirty="0"/>
            <a:t>rd</a:t>
          </a:r>
          <a:r>
            <a:rPr lang="en-US" sz="800" kern="1200" dirty="0"/>
            <a:t> Brigade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Tyrone Smith          Contractor</a:t>
          </a:r>
        </a:p>
      </dsp:txBody>
      <dsp:txXfrm>
        <a:off x="6558433" y="584230"/>
        <a:ext cx="1354636" cy="413164"/>
      </dsp:txXfrm>
    </dsp:sp>
    <dsp:sp modelId="{227F4584-304F-496C-961E-6825E0DAEDA8}">
      <dsp:nvSpPr>
        <dsp:cNvPr id="0" name=""/>
        <dsp:cNvSpPr/>
      </dsp:nvSpPr>
      <dsp:spPr>
        <a:xfrm>
          <a:off x="4932870" y="1166724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4</a:t>
          </a:r>
          <a:r>
            <a:rPr lang="en-US" sz="800" kern="1200" baseline="30000" dirty="0"/>
            <a:t>th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Jennifer Coates       Contractor</a:t>
          </a:r>
        </a:p>
      </dsp:txBody>
      <dsp:txXfrm>
        <a:off x="4932870" y="1166724"/>
        <a:ext cx="1354636" cy="413164"/>
      </dsp:txXfrm>
    </dsp:sp>
    <dsp:sp modelId="{B9C430E8-3054-4A06-8025-22C629DEA309}">
      <dsp:nvSpPr>
        <dsp:cNvPr id="0" name=""/>
        <dsp:cNvSpPr/>
      </dsp:nvSpPr>
      <dsp:spPr>
        <a:xfrm>
          <a:off x="6558433" y="1166724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4</a:t>
          </a:r>
          <a:r>
            <a:rPr lang="en-US" sz="800" kern="1200" baseline="30000" dirty="0"/>
            <a:t>th</a:t>
          </a:r>
          <a:r>
            <a:rPr lang="en-US" sz="800" kern="1200" dirty="0"/>
            <a:t> Brigade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Cameron Doss       Contractor</a:t>
          </a:r>
        </a:p>
      </dsp:txBody>
      <dsp:txXfrm>
        <a:off x="6558433" y="1166724"/>
        <a:ext cx="1354636" cy="413164"/>
      </dsp:txXfrm>
    </dsp:sp>
    <dsp:sp modelId="{325838E5-AE54-4787-96DA-F31A88F92507}">
      <dsp:nvSpPr>
        <dsp:cNvPr id="0" name=""/>
        <dsp:cNvSpPr/>
      </dsp:nvSpPr>
      <dsp:spPr>
        <a:xfrm>
          <a:off x="4932870" y="1749217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5</a:t>
          </a:r>
          <a:r>
            <a:rPr lang="en-US" sz="800" kern="1200" baseline="30000" dirty="0"/>
            <a:t>th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Martin Brost             Contractor</a:t>
          </a:r>
        </a:p>
      </dsp:txBody>
      <dsp:txXfrm>
        <a:off x="4932870" y="1749217"/>
        <a:ext cx="1354636" cy="413164"/>
      </dsp:txXfrm>
    </dsp:sp>
    <dsp:sp modelId="{9493EE13-4B9C-46A3-A361-2D3DA3B0F9A0}">
      <dsp:nvSpPr>
        <dsp:cNvPr id="0" name=""/>
        <dsp:cNvSpPr/>
      </dsp:nvSpPr>
      <dsp:spPr>
        <a:xfrm>
          <a:off x="6558433" y="1749217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5</a:t>
          </a:r>
          <a:r>
            <a:rPr lang="en-US" sz="800" kern="1200" baseline="30000" dirty="0"/>
            <a:t>th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Vacant</a:t>
          </a:r>
        </a:p>
      </dsp:txBody>
      <dsp:txXfrm>
        <a:off x="6558433" y="1749217"/>
        <a:ext cx="1354636" cy="413164"/>
      </dsp:txXfrm>
    </dsp:sp>
    <dsp:sp modelId="{3B47307D-EE57-45DF-9F01-C9029C2E3FFA}">
      <dsp:nvSpPr>
        <dsp:cNvPr id="0" name=""/>
        <dsp:cNvSpPr/>
      </dsp:nvSpPr>
      <dsp:spPr>
        <a:xfrm>
          <a:off x="4932870" y="2331711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6</a:t>
          </a:r>
          <a:r>
            <a:rPr lang="en-US" sz="800" kern="1200" baseline="30000" dirty="0"/>
            <a:t>th</a:t>
          </a:r>
          <a:r>
            <a:rPr lang="en-US" sz="800" kern="1200" dirty="0"/>
            <a:t> Brigade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Ricky Allen                Contractor</a:t>
          </a:r>
        </a:p>
      </dsp:txBody>
      <dsp:txXfrm>
        <a:off x="4932870" y="2331711"/>
        <a:ext cx="1354636" cy="413164"/>
      </dsp:txXfrm>
    </dsp:sp>
    <dsp:sp modelId="{2A06424C-2D49-42BD-B8D8-33A148A4B48A}">
      <dsp:nvSpPr>
        <dsp:cNvPr id="0" name=""/>
        <dsp:cNvSpPr/>
      </dsp:nvSpPr>
      <dsp:spPr>
        <a:xfrm>
          <a:off x="6558433" y="2331711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6</a:t>
          </a:r>
          <a:r>
            <a:rPr lang="en-US" sz="800" kern="1200" baseline="30000" dirty="0"/>
            <a:t>th</a:t>
          </a:r>
          <a:r>
            <a:rPr lang="en-US" sz="800" kern="1200" dirty="0"/>
            <a:t> Brigade   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Brenda Acevedo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Contractor</a:t>
          </a:r>
        </a:p>
      </dsp:txBody>
      <dsp:txXfrm>
        <a:off x="6558433" y="2331711"/>
        <a:ext cx="1354636" cy="413164"/>
      </dsp:txXfrm>
    </dsp:sp>
    <dsp:sp modelId="{926EF6FA-81F7-495C-BE3B-C53F16E5D5D8}">
      <dsp:nvSpPr>
        <dsp:cNvPr id="0" name=""/>
        <dsp:cNvSpPr/>
      </dsp:nvSpPr>
      <dsp:spPr>
        <a:xfrm>
          <a:off x="4932870" y="2914205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7</a:t>
          </a:r>
          <a:r>
            <a:rPr lang="en-US" sz="800" kern="1200" baseline="30000" dirty="0"/>
            <a:t>th</a:t>
          </a:r>
          <a:r>
            <a:rPr lang="en-US" sz="800" kern="1200" dirty="0"/>
            <a:t> Brigade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Markevis Clark         Contractor</a:t>
          </a:r>
        </a:p>
      </dsp:txBody>
      <dsp:txXfrm>
        <a:off x="4932870" y="2914205"/>
        <a:ext cx="1354636" cy="413164"/>
      </dsp:txXfrm>
    </dsp:sp>
    <dsp:sp modelId="{795730BE-DA18-4319-8223-B498482FEB56}">
      <dsp:nvSpPr>
        <dsp:cNvPr id="0" name=""/>
        <dsp:cNvSpPr/>
      </dsp:nvSpPr>
      <dsp:spPr>
        <a:xfrm>
          <a:off x="6558433" y="2914205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7</a:t>
          </a:r>
          <a:r>
            <a:rPr lang="en-US" sz="800" kern="1200" baseline="30000" dirty="0"/>
            <a:t>th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Ronald Brightman     Contractor</a:t>
          </a:r>
        </a:p>
      </dsp:txBody>
      <dsp:txXfrm>
        <a:off x="6558433" y="2914205"/>
        <a:ext cx="1354636" cy="413164"/>
      </dsp:txXfrm>
    </dsp:sp>
    <dsp:sp modelId="{2BF47B4F-7C4F-4F3E-9A65-A19EC7C9E9C0}">
      <dsp:nvSpPr>
        <dsp:cNvPr id="0" name=""/>
        <dsp:cNvSpPr/>
      </dsp:nvSpPr>
      <dsp:spPr>
        <a:xfrm>
          <a:off x="4932870" y="3496698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8</a:t>
          </a:r>
          <a:r>
            <a:rPr lang="en-US" sz="800" kern="1200" baseline="30000" dirty="0"/>
            <a:t>th</a:t>
          </a:r>
          <a:r>
            <a:rPr lang="en-US" sz="800" kern="1200" dirty="0"/>
            <a:t> Brigade   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Taneshia Williams  Contractor</a:t>
          </a:r>
        </a:p>
      </dsp:txBody>
      <dsp:txXfrm>
        <a:off x="4932870" y="3496698"/>
        <a:ext cx="1354636" cy="413164"/>
      </dsp:txXfrm>
    </dsp:sp>
    <dsp:sp modelId="{0E68C8A0-47A6-4D3A-A789-44A2E2E01FC2}">
      <dsp:nvSpPr>
        <dsp:cNvPr id="0" name=""/>
        <dsp:cNvSpPr/>
      </dsp:nvSpPr>
      <dsp:spPr>
        <a:xfrm>
          <a:off x="6558433" y="3496698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8</a:t>
          </a:r>
          <a:r>
            <a:rPr lang="en-US" sz="800" kern="1200" baseline="30000" dirty="0"/>
            <a:t>th</a:t>
          </a:r>
          <a:r>
            <a:rPr lang="en-US" sz="800" kern="1200" dirty="0"/>
            <a:t> Brigade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Yacxiris Lopez             Contractor </a:t>
          </a:r>
        </a:p>
      </dsp:txBody>
      <dsp:txXfrm>
        <a:off x="6558433" y="3496698"/>
        <a:ext cx="1354636" cy="413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38B8E4-52E0-45AC-B490-351640F83317}">
      <dsp:nvSpPr>
        <dsp:cNvPr id="0" name=""/>
        <dsp:cNvSpPr/>
      </dsp:nvSpPr>
      <dsp:spPr>
        <a:xfrm>
          <a:off x="5474724" y="1955800"/>
          <a:ext cx="270927" cy="1747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1747480"/>
              </a:lnTo>
              <a:lnTo>
                <a:pt x="270927" y="174748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C0EE2-74E6-4522-AA4A-75B7EA1170D5}">
      <dsp:nvSpPr>
        <dsp:cNvPr id="0" name=""/>
        <dsp:cNvSpPr/>
      </dsp:nvSpPr>
      <dsp:spPr>
        <a:xfrm>
          <a:off x="5474724" y="1955800"/>
          <a:ext cx="270927" cy="1164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1164987"/>
              </a:lnTo>
              <a:lnTo>
                <a:pt x="270927" y="116498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0824B-F263-49E1-B969-1A7D653C65C0}">
      <dsp:nvSpPr>
        <dsp:cNvPr id="0" name=""/>
        <dsp:cNvSpPr/>
      </dsp:nvSpPr>
      <dsp:spPr>
        <a:xfrm>
          <a:off x="5474724" y="1955800"/>
          <a:ext cx="270927" cy="582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463" y="0"/>
              </a:lnTo>
              <a:lnTo>
                <a:pt x="135463" y="582493"/>
              </a:lnTo>
              <a:lnTo>
                <a:pt x="270927" y="58249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2FD20-B45A-49A5-90FC-EE2D2FADBF43}">
      <dsp:nvSpPr>
        <dsp:cNvPr id="0" name=""/>
        <dsp:cNvSpPr/>
      </dsp:nvSpPr>
      <dsp:spPr>
        <a:xfrm>
          <a:off x="5474724" y="1910079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2AE30-608B-4AAE-8CD1-5C6AF2E314F3}">
      <dsp:nvSpPr>
        <dsp:cNvPr id="0" name=""/>
        <dsp:cNvSpPr/>
      </dsp:nvSpPr>
      <dsp:spPr>
        <a:xfrm>
          <a:off x="5474724" y="1373306"/>
          <a:ext cx="270927" cy="582493"/>
        </a:xfrm>
        <a:custGeom>
          <a:avLst/>
          <a:gdLst/>
          <a:ahLst/>
          <a:cxnLst/>
          <a:rect l="0" t="0" r="0" b="0"/>
          <a:pathLst>
            <a:path>
              <a:moveTo>
                <a:pt x="0" y="582493"/>
              </a:moveTo>
              <a:lnTo>
                <a:pt x="135463" y="582493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860CC-D538-45F3-9B8E-C35A736A6C4C}">
      <dsp:nvSpPr>
        <dsp:cNvPr id="0" name=""/>
        <dsp:cNvSpPr/>
      </dsp:nvSpPr>
      <dsp:spPr>
        <a:xfrm>
          <a:off x="5474724" y="790812"/>
          <a:ext cx="270927" cy="1164987"/>
        </a:xfrm>
        <a:custGeom>
          <a:avLst/>
          <a:gdLst/>
          <a:ahLst/>
          <a:cxnLst/>
          <a:rect l="0" t="0" r="0" b="0"/>
          <a:pathLst>
            <a:path>
              <a:moveTo>
                <a:pt x="0" y="1164987"/>
              </a:moveTo>
              <a:lnTo>
                <a:pt x="135463" y="1164987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0DE7D-25B6-4B2E-8F39-F41336F3B9E7}">
      <dsp:nvSpPr>
        <dsp:cNvPr id="0" name=""/>
        <dsp:cNvSpPr/>
      </dsp:nvSpPr>
      <dsp:spPr>
        <a:xfrm>
          <a:off x="5474724" y="208319"/>
          <a:ext cx="270927" cy="1747480"/>
        </a:xfrm>
        <a:custGeom>
          <a:avLst/>
          <a:gdLst/>
          <a:ahLst/>
          <a:cxnLst/>
          <a:rect l="0" t="0" r="0" b="0"/>
          <a:pathLst>
            <a:path>
              <a:moveTo>
                <a:pt x="0" y="1747480"/>
              </a:moveTo>
              <a:lnTo>
                <a:pt x="135463" y="1747480"/>
              </a:lnTo>
              <a:lnTo>
                <a:pt x="135463" y="0"/>
              </a:lnTo>
              <a:lnTo>
                <a:pt x="270927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0AC48-3243-4808-815B-8314E2CA35BD}">
      <dsp:nvSpPr>
        <dsp:cNvPr id="0" name=""/>
        <dsp:cNvSpPr/>
      </dsp:nvSpPr>
      <dsp:spPr>
        <a:xfrm>
          <a:off x="3849161" y="1910079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5AF019-2801-4837-9E95-C971E84790E8}">
      <dsp:nvSpPr>
        <dsp:cNvPr id="0" name=""/>
        <dsp:cNvSpPr/>
      </dsp:nvSpPr>
      <dsp:spPr>
        <a:xfrm>
          <a:off x="2223597" y="1910079"/>
          <a:ext cx="2709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927" y="4572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17828-C03B-414F-ABD3-D43946482CEA}">
      <dsp:nvSpPr>
        <dsp:cNvPr id="0" name=""/>
        <dsp:cNvSpPr/>
      </dsp:nvSpPr>
      <dsp:spPr>
        <a:xfrm>
          <a:off x="868961" y="1749217"/>
          <a:ext cx="1354636" cy="41316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JROTC PGR Lead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Audie Proffitt DA Civilian</a:t>
          </a:r>
        </a:p>
      </dsp:txBody>
      <dsp:txXfrm>
        <a:off x="868961" y="1749217"/>
        <a:ext cx="1354636" cy="413164"/>
      </dsp:txXfrm>
    </dsp:sp>
    <dsp:sp modelId="{5E4A65FA-457E-47A7-89D7-6D86CB07D9A4}">
      <dsp:nvSpPr>
        <dsp:cNvPr id="0" name=""/>
        <dsp:cNvSpPr/>
      </dsp:nvSpPr>
      <dsp:spPr>
        <a:xfrm>
          <a:off x="2494525" y="1749217"/>
          <a:ext cx="1354636" cy="41316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Program Manager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Nathaniel Morgan    Contractor</a:t>
          </a:r>
        </a:p>
      </dsp:txBody>
      <dsp:txXfrm>
        <a:off x="2494525" y="1749217"/>
        <a:ext cx="1354636" cy="413164"/>
      </dsp:txXfrm>
    </dsp:sp>
    <dsp:sp modelId="{753670DD-5B7E-4025-9861-994E5722FA74}">
      <dsp:nvSpPr>
        <dsp:cNvPr id="0" name=""/>
        <dsp:cNvSpPr/>
      </dsp:nvSpPr>
      <dsp:spPr>
        <a:xfrm>
          <a:off x="4120088" y="1749217"/>
          <a:ext cx="1354636" cy="41316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                                                     PGR Staff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</a:t>
          </a:r>
        </a:p>
      </dsp:txBody>
      <dsp:txXfrm>
        <a:off x="4120088" y="1749217"/>
        <a:ext cx="1354636" cy="413164"/>
      </dsp:txXfrm>
    </dsp:sp>
    <dsp:sp modelId="{15944578-B9E6-48EC-82A4-C794FB7597CB}">
      <dsp:nvSpPr>
        <dsp:cNvPr id="0" name=""/>
        <dsp:cNvSpPr/>
      </dsp:nvSpPr>
      <dsp:spPr>
        <a:xfrm>
          <a:off x="5745652" y="1737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2</a:t>
          </a:r>
          <a:r>
            <a:rPr lang="en-US" sz="900" kern="1200" baseline="30000" dirty="0"/>
            <a:t>nd</a:t>
          </a:r>
          <a:r>
            <a:rPr lang="en-US" sz="900" kern="1200" dirty="0"/>
            <a:t> Brigade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Steven Boykin         Contractor</a:t>
          </a:r>
        </a:p>
      </dsp:txBody>
      <dsp:txXfrm>
        <a:off x="5745652" y="1737"/>
        <a:ext cx="1354636" cy="413164"/>
      </dsp:txXfrm>
    </dsp:sp>
    <dsp:sp modelId="{78FA8443-4B10-417E-A477-8087D7AADE4B}">
      <dsp:nvSpPr>
        <dsp:cNvPr id="0" name=""/>
        <dsp:cNvSpPr/>
      </dsp:nvSpPr>
      <dsp:spPr>
        <a:xfrm>
          <a:off x="5745652" y="584230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3</a:t>
          </a:r>
          <a:r>
            <a:rPr lang="en-US" sz="900" kern="1200" baseline="30000" dirty="0"/>
            <a:t>rd</a:t>
          </a:r>
          <a:r>
            <a:rPr lang="en-US" sz="900" kern="1200" dirty="0"/>
            <a:t> Brigade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Mike Wright Contractor</a:t>
          </a:r>
        </a:p>
      </dsp:txBody>
      <dsp:txXfrm>
        <a:off x="5745652" y="584230"/>
        <a:ext cx="1354636" cy="413164"/>
      </dsp:txXfrm>
    </dsp:sp>
    <dsp:sp modelId="{227F4584-304F-496C-961E-6825E0DAEDA8}">
      <dsp:nvSpPr>
        <dsp:cNvPr id="0" name=""/>
        <dsp:cNvSpPr/>
      </dsp:nvSpPr>
      <dsp:spPr>
        <a:xfrm>
          <a:off x="5745652" y="1166724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4</a:t>
          </a:r>
          <a:r>
            <a:rPr lang="en-US" sz="900" kern="1200" baseline="30000" dirty="0"/>
            <a:t>th</a:t>
          </a:r>
          <a:r>
            <a:rPr lang="en-US" sz="900" kern="1200" dirty="0"/>
            <a:t> Brigade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Cameron </a:t>
          </a:r>
          <a:r>
            <a:rPr lang="en-US" sz="900" kern="1200" dirty="0" err="1"/>
            <a:t>Maley</a:t>
          </a:r>
          <a:r>
            <a:rPr lang="en-US" sz="900" kern="1200" dirty="0"/>
            <a:t> Contractor</a:t>
          </a:r>
        </a:p>
      </dsp:txBody>
      <dsp:txXfrm>
        <a:off x="5745652" y="1166724"/>
        <a:ext cx="1354636" cy="413164"/>
      </dsp:txXfrm>
    </dsp:sp>
    <dsp:sp modelId="{325838E5-AE54-4787-96DA-F31A88F92507}">
      <dsp:nvSpPr>
        <dsp:cNvPr id="0" name=""/>
        <dsp:cNvSpPr/>
      </dsp:nvSpPr>
      <dsp:spPr>
        <a:xfrm>
          <a:off x="5745652" y="1749217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5</a:t>
          </a:r>
          <a:r>
            <a:rPr lang="en-US" sz="900" kern="1200" baseline="30000" dirty="0"/>
            <a:t>th</a:t>
          </a:r>
          <a:r>
            <a:rPr lang="en-US" sz="900" kern="1200" dirty="0"/>
            <a:t> Brigade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Beatrice Whelan Contractor</a:t>
          </a:r>
        </a:p>
      </dsp:txBody>
      <dsp:txXfrm>
        <a:off x="5745652" y="1749217"/>
        <a:ext cx="1354636" cy="413164"/>
      </dsp:txXfrm>
    </dsp:sp>
    <dsp:sp modelId="{3B47307D-EE57-45DF-9F01-C9029C2E3FFA}">
      <dsp:nvSpPr>
        <dsp:cNvPr id="0" name=""/>
        <dsp:cNvSpPr/>
      </dsp:nvSpPr>
      <dsp:spPr>
        <a:xfrm>
          <a:off x="5745652" y="2331711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6</a:t>
          </a:r>
          <a:r>
            <a:rPr lang="en-US" sz="900" kern="1200" baseline="30000" dirty="0"/>
            <a:t>th</a:t>
          </a:r>
          <a:r>
            <a:rPr lang="en-US" sz="900" kern="1200" dirty="0"/>
            <a:t> Brigade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Karen Humphrey Contractor</a:t>
          </a:r>
        </a:p>
      </dsp:txBody>
      <dsp:txXfrm>
        <a:off x="5745652" y="2331711"/>
        <a:ext cx="1354636" cy="413164"/>
      </dsp:txXfrm>
    </dsp:sp>
    <dsp:sp modelId="{926EF6FA-81F7-495C-BE3B-C53F16E5D5D8}">
      <dsp:nvSpPr>
        <dsp:cNvPr id="0" name=""/>
        <dsp:cNvSpPr/>
      </dsp:nvSpPr>
      <dsp:spPr>
        <a:xfrm>
          <a:off x="5745652" y="2914205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7</a:t>
          </a:r>
          <a:r>
            <a:rPr lang="en-US" sz="900" kern="1200" baseline="30000" dirty="0"/>
            <a:t>th</a:t>
          </a:r>
          <a:r>
            <a:rPr lang="en-US" sz="900" kern="1200" dirty="0"/>
            <a:t> Brigade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Beatrice Whelan Contractor</a:t>
          </a:r>
        </a:p>
      </dsp:txBody>
      <dsp:txXfrm>
        <a:off x="5745652" y="2914205"/>
        <a:ext cx="1354636" cy="413164"/>
      </dsp:txXfrm>
    </dsp:sp>
    <dsp:sp modelId="{2BF47B4F-7C4F-4F3E-9A65-A19EC7C9E9C0}">
      <dsp:nvSpPr>
        <dsp:cNvPr id="0" name=""/>
        <dsp:cNvSpPr/>
      </dsp:nvSpPr>
      <dsp:spPr>
        <a:xfrm>
          <a:off x="5745652" y="3496698"/>
          <a:ext cx="1354636" cy="41316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8</a:t>
          </a:r>
          <a:r>
            <a:rPr lang="en-US" sz="900" kern="1200" baseline="30000" dirty="0"/>
            <a:t>th</a:t>
          </a:r>
          <a:r>
            <a:rPr lang="en-US" sz="900" kern="1200" dirty="0"/>
            <a:t> Brigade  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Cameron </a:t>
          </a:r>
          <a:r>
            <a:rPr lang="en-US" sz="900" kern="1200" dirty="0" err="1"/>
            <a:t>MaleyContractor</a:t>
          </a:r>
          <a:endParaRPr lang="en-US" sz="900" kern="1200" dirty="0"/>
        </a:p>
      </dsp:txBody>
      <dsp:txXfrm>
        <a:off x="5745652" y="3496698"/>
        <a:ext cx="1354636" cy="413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8760D8-B4ED-087C-EC31-344D49D24B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C33926-84EA-5A2D-C3D2-3F4D41F1D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5E469A3-E8F0-42D1-AB6F-1350A80DAA66}" type="datetimeFigureOut">
              <a:rPr lang="en-US" smtClean="0"/>
              <a:t>9/26/2023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460A9-4A0E-EFF9-3561-AD9F3FF8BC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2F5AE6-64FB-9F28-EC44-3FB09FAD9C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232D3CC-C8B9-40FA-9CC4-A05C37A9EB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43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82B12BA-3AA9-4763-BC90-69DFEFA4625E}" type="datetimeFigureOut">
              <a:rPr lang="en-US" smtClean="0"/>
              <a:t>9/26/2023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60599D7-9995-4076-B182-7874769DD2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735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6975" y="704850"/>
            <a:ext cx="4633913" cy="34750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21188"/>
            <a:ext cx="5153025" cy="4183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 sz="1400">
                <a:latin typeface="Bahnschrift" panose="020B0502040204020203" pitchFamily="34" charset="0"/>
              </a:rPr>
              <a:t>1.  LSD Div.</a:t>
            </a:r>
          </a:p>
          <a:p>
            <a:pPr eaLnBrk="1" hangingPunct="1"/>
            <a:r>
              <a:rPr lang="en-US" altLang="en-US" sz="1400">
                <a:latin typeface="Bahnschrift" panose="020B0502040204020203" pitchFamily="34" charset="0"/>
              </a:rPr>
              <a:t>--Para/Line 040D/13 The vacant</a:t>
            </a:r>
            <a:r>
              <a:rPr lang="en-US" altLang="en-US" sz="1400" baseline="0">
                <a:latin typeface="Bahnschrift" panose="020B0502040204020203" pitchFamily="34" charset="0"/>
              </a:rPr>
              <a:t> Supply Tech GS07 is being used to fill the Reality Specialist GS11 in FAC.</a:t>
            </a:r>
          </a:p>
          <a:p>
            <a:pPr eaLnBrk="1" hangingPunct="1"/>
            <a:r>
              <a:rPr lang="en-US" altLang="en-US" sz="1400">
                <a:latin typeface="Bahnschrift" panose="020B0502040204020203" pitchFamily="34" charset="0"/>
              </a:rPr>
              <a:t>--</a:t>
            </a:r>
            <a:r>
              <a:rPr lang="en-US" altLang="en-US" sz="1400" baseline="0">
                <a:latin typeface="Bahnschrift" panose="020B0502040204020203" pitchFamily="34" charset="0"/>
              </a:rPr>
              <a:t>Para/Line 040D/05 Logistics Planner GS11 is </a:t>
            </a:r>
            <a:r>
              <a:rPr lang="en-US" altLang="en-US" sz="1400">
                <a:latin typeface="Bahnschrift" panose="020B0502040204020203" pitchFamily="34" charset="0"/>
              </a:rPr>
              <a:t>a dedicated </a:t>
            </a:r>
            <a:r>
              <a:rPr lang="en-US" altLang="en-US" sz="1400" baseline="0">
                <a:latin typeface="Bahnschrift" panose="020B0502040204020203" pitchFamily="34" charset="0"/>
              </a:rPr>
              <a:t>Procurement Specialist for CST in ACQ.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400">
                <a:latin typeface="Bahnschrift" panose="020B0502040204020203" pitchFamily="34" charset="0"/>
              </a:rPr>
              <a:t>--</a:t>
            </a:r>
            <a:r>
              <a:rPr lang="en-US" altLang="en-US" sz="1400" baseline="0">
                <a:latin typeface="Bahnschrift" panose="020B0502040204020203" pitchFamily="34" charset="0"/>
              </a:rPr>
              <a:t>Para/Line 040D/08 LMS GS11 is being filled on a term basis (</a:t>
            </a:r>
            <a:r>
              <a:rPr lang="en-US" altLang="en-US" sz="1400">
                <a:latin typeface="Bahnschrift" panose="020B0502040204020203" pitchFamily="34" charset="0"/>
              </a:rPr>
              <a:t>return rights).</a:t>
            </a:r>
            <a:endParaRPr lang="en-US" altLang="en-US" sz="1400" baseline="0">
              <a:latin typeface="Bahnschrift" panose="020B0502040204020203" pitchFamily="34" charset="0"/>
            </a:endParaRPr>
          </a:p>
          <a:p>
            <a:pPr eaLnBrk="1" hangingPunct="1"/>
            <a:r>
              <a:rPr lang="en-US" altLang="en-US" sz="1400" baseline="0">
                <a:latin typeface="Bahnschrift" panose="020B0502040204020203" pitchFamily="34" charset="0"/>
              </a:rPr>
              <a:t>2.  LOG Div. – 040B/03 LMS GS12 is being filled on a term basis</a:t>
            </a:r>
            <a:r>
              <a:rPr lang="en-US" altLang="en-US" sz="1400">
                <a:latin typeface="Bahnschrift" panose="020B0502040204020203" pitchFamily="34" charset="0"/>
              </a:rPr>
              <a:t> (</a:t>
            </a:r>
            <a:r>
              <a:rPr lang="en-US" altLang="en-US" sz="1400" baseline="0">
                <a:latin typeface="Bahnschrift" panose="020B0502040204020203" pitchFamily="34" charset="0"/>
              </a:rPr>
              <a:t>return rights).</a:t>
            </a:r>
          </a:p>
        </p:txBody>
      </p:sp>
    </p:spTree>
    <p:extLst>
      <p:ext uri="{BB962C8B-B14F-4D97-AF65-F5344CB8AC3E}">
        <p14:creationId xmlns:p14="http://schemas.microsoft.com/office/powerpoint/2010/main" val="212202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053" y="4643242"/>
            <a:ext cx="6586576" cy="379901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ABE545-030A-4EF8-A3C6-631D256E702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48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93CB71-5367-4240-BEC6-2FE70BF5CD31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6125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85800" y="83265"/>
            <a:ext cx="77724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Welcome to the Cadet Command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Slide Template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4572000" y="1571686"/>
            <a:ext cx="4267200" cy="302134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 begin making your slide presentation, follow the arrow and:</a:t>
            </a:r>
          </a:p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Step 1.  From the “Home” tab, choose “Layout” to select and create your title slide.</a:t>
            </a:r>
          </a:p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Step 2.  From the “Home” tab, choose “New Slide”, then select the template that best fits your presentation.</a:t>
            </a:r>
          </a:p>
          <a:p>
            <a:pPr fontAlgn="auto">
              <a:spcBef>
                <a:spcPts val="9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Notes: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fonts should be Arial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Templates automatically reduce overall size of text as more is added; do not go below font size 14 or fourth sub-bullet level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Do not change formatting (e.g. hanging indent, bullet types, etc.)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Brigades: use this template, but you may put the USACC patch in the top left and add your brigade logo to the top right </a:t>
            </a:r>
          </a:p>
          <a:p>
            <a:pPr fontAlgn="auto">
              <a:spcBef>
                <a:spcPts val="45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05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Print in grayscale; only print in color if there is a chart on the page that has color coding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BF07D06-2B9D-06DB-E9B4-46D5C7C50A63}"/>
              </a:ext>
            </a:extLst>
          </p:cNvPr>
          <p:cNvSpPr/>
          <p:nvPr userDrawn="1"/>
        </p:nvSpPr>
        <p:spPr>
          <a:xfrm>
            <a:off x="545903" y="2642301"/>
            <a:ext cx="648502" cy="599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133FD52-778E-F2E5-684A-4AE721786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11" y="1166647"/>
            <a:ext cx="4050805" cy="465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47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 algn="ctr">
              <a:defRPr sz="3200" baseline="0"/>
            </a:lvl1pPr>
          </a:lstStyle>
          <a:p>
            <a:r>
              <a:rPr lang="en-US" dirty="0"/>
              <a:t>Title Slide - click to edit</a:t>
            </a:r>
            <a:br>
              <a:rPr lang="en-US" dirty="0"/>
            </a:br>
            <a:r>
              <a:rPr lang="en-US" dirty="0"/>
              <a:t>(Arial 32 Bold)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-1" y="165427"/>
            <a:ext cx="9144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9525">
                  <a:noFill/>
                  <a:prstDash val="solid"/>
                </a:ln>
                <a:solidFill>
                  <a:prstClr val="black"/>
                </a:solidFill>
                <a:effectLst/>
                <a:latin typeface="Arial"/>
              </a:rPr>
              <a:t>Leadership Excellence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ln w="12700">
                  <a:noFill/>
                  <a:prstDash val="solid"/>
                </a:ln>
                <a:solidFill>
                  <a:prstClr val="black"/>
                </a:solidFill>
                <a:effectLst/>
                <a:latin typeface="Arial"/>
              </a:rPr>
              <a:t>Be All You Can Be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-1" y="6258580"/>
            <a:ext cx="9144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i="1" dirty="0">
                <a:ln w="9525">
                  <a:noFill/>
                  <a:prstDash val="solid"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One ROTC</a:t>
            </a:r>
            <a:endParaRPr lang="en-US" sz="1800" i="1" dirty="0">
              <a:ln w="9525">
                <a:noFill/>
                <a:prstDash val="solid"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14" name="Rectangle 24"/>
          <p:cNvSpPr>
            <a:spLocks noChangeArrowheads="1"/>
          </p:cNvSpPr>
          <p:nvPr userDrawn="1"/>
        </p:nvSpPr>
        <p:spPr bwMode="auto">
          <a:xfrm>
            <a:off x="-1" y="6065838"/>
            <a:ext cx="9144000" cy="1063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50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 userDrawn="1"/>
        </p:nvSpPr>
        <p:spPr bwMode="auto">
          <a:xfrm rot="10800000">
            <a:off x="0" y="1036638"/>
            <a:ext cx="9144000" cy="1825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447800" y="3810000"/>
            <a:ext cx="6400800" cy="2057400"/>
          </a:xfrm>
        </p:spPr>
        <p:txBody>
          <a:bodyPr/>
          <a:lstStyle>
            <a:lvl1pPr algn="ctr">
              <a:buNone/>
              <a:defRPr sz="2400" b="1" baseline="0"/>
            </a:lvl1pPr>
          </a:lstStyle>
          <a:p>
            <a:pPr lvl="0"/>
            <a:r>
              <a:rPr lang="en-US" dirty="0"/>
              <a:t>Click to edit subtitle (Arial 24 Bold)</a:t>
            </a:r>
          </a:p>
        </p:txBody>
      </p:sp>
      <p:pic>
        <p:nvPicPr>
          <p:cNvPr id="19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40739" y="42863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7522337-76D1-2367-9B84-AE06913407C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1" y="57943"/>
            <a:ext cx="707587" cy="8842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80BCA9-1AED-ADB9-F0EC-25641FC161C2}"/>
              </a:ext>
            </a:extLst>
          </p:cNvPr>
          <p:cNvSpPr txBox="1"/>
          <p:nvPr userDrawn="1"/>
        </p:nvSpPr>
        <p:spPr>
          <a:xfrm>
            <a:off x="3979530" y="-42111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Unclassified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74E83F-632C-99FE-B3EA-112AAF4DA735}"/>
              </a:ext>
            </a:extLst>
          </p:cNvPr>
          <p:cNvSpPr txBox="1"/>
          <p:nvPr userDrawn="1"/>
        </p:nvSpPr>
        <p:spPr>
          <a:xfrm>
            <a:off x="3979530" y="6596808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265011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2" y="243217"/>
            <a:ext cx="7619999" cy="523220"/>
          </a:xfrm>
        </p:spPr>
        <p:txBody>
          <a:bodyPr wrap="square">
            <a:spAutoFit/>
          </a:bodyPr>
          <a:lstStyle>
            <a:lvl1pPr>
              <a:spcBef>
                <a:spcPts val="450"/>
              </a:spcBef>
              <a:defRPr sz="2800" baseline="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3E72A-990E-8B95-E1CE-FECD11BE8D0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36526" y="1143000"/>
            <a:ext cx="8870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18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900" y="243217"/>
            <a:ext cx="7696200" cy="523220"/>
          </a:xfrm>
        </p:spPr>
        <p:txBody>
          <a:bodyPr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Arial 28 Bold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52400" y="1143000"/>
            <a:ext cx="4389120" cy="5364480"/>
          </a:xfrm>
        </p:spPr>
        <p:txBody>
          <a:bodyPr/>
          <a:lstStyle>
            <a:lvl1pPr marL="170260" indent="-170260">
              <a:buFont typeface="Wingdings" pitchFamily="2" charset="2"/>
              <a:buChar char="Ø"/>
              <a:defRPr sz="2000" b="0"/>
            </a:lvl1pPr>
            <a:lvl2pPr marL="300038" indent="-129779">
              <a:buFont typeface="Arial" pitchFamily="34" charset="0"/>
              <a:buChar char="•"/>
              <a:defRPr sz="1800" b="0" baseline="0"/>
            </a:lvl2pPr>
            <a:lvl3pPr marL="431006" indent="-130969">
              <a:buFont typeface="Arial" pitchFamily="34" charset="0"/>
              <a:buChar char="–"/>
              <a:defRPr sz="1600" b="0" baseline="0"/>
            </a:lvl3pPr>
            <a:lvl4pPr marL="554831" indent="-123825">
              <a:spcBef>
                <a:spcPts val="450"/>
              </a:spcBef>
              <a:buFont typeface="Wingdings" pitchFamily="2" charset="2"/>
              <a:buChar char="§"/>
              <a:defRPr sz="1200" b="0" baseline="0"/>
            </a:lvl4pPr>
            <a:lvl5pPr marL="814388" indent="-122635"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Arial 20</a:t>
            </a:r>
          </a:p>
          <a:p>
            <a:pPr lvl="1"/>
            <a:r>
              <a:rPr lang="en-US" dirty="0"/>
              <a:t>Arial 18</a:t>
            </a:r>
          </a:p>
          <a:p>
            <a:pPr lvl="2"/>
            <a:r>
              <a:rPr lang="en-US" dirty="0"/>
              <a:t>Arial 16</a:t>
            </a:r>
          </a:p>
          <a:p>
            <a:pPr lvl="3"/>
            <a:r>
              <a:rPr lang="en-US" dirty="0"/>
              <a:t>Arial 14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4631108" y="1143000"/>
            <a:ext cx="4389120" cy="536448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b="0"/>
            </a:lvl1pPr>
            <a:lvl2pPr>
              <a:defRPr lang="en-US" b="0" baseline="0"/>
            </a:lvl2pPr>
            <a:lvl3pPr>
              <a:defRPr lang="en-US" b="0" baseline="0"/>
            </a:lvl3pPr>
            <a:lvl4pPr>
              <a:defRPr lang="en-US" sz="1200" b="0" baseline="0"/>
            </a:lvl4pPr>
          </a:lstStyle>
          <a:p>
            <a:pPr marL="170260" lvl="0" indent="-170260"/>
            <a:r>
              <a:rPr lang="en-US"/>
              <a:t>Click to edit Master text styles</a:t>
            </a:r>
          </a:p>
          <a:p>
            <a:pPr marL="170260" lvl="1" indent="-170260"/>
            <a:r>
              <a:rPr lang="en-US"/>
              <a:t>Second level</a:t>
            </a:r>
          </a:p>
          <a:p>
            <a:pPr marL="170260" lvl="2" indent="-170260"/>
            <a:r>
              <a:rPr lang="en-US"/>
              <a:t>Third level</a:t>
            </a:r>
          </a:p>
          <a:p>
            <a:pPr marL="170260" lvl="3" indent="-170260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3543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 bwMode="auto">
          <a:xfrm rot="10800000">
            <a:off x="366713" y="3827463"/>
            <a:ext cx="841216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rot="5400000">
            <a:off x="2065338" y="3843338"/>
            <a:ext cx="50292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2399" y="981163"/>
            <a:ext cx="4344988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Arial 20 Bold Underlined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2400" y="1497100"/>
            <a:ext cx="4344988" cy="2265453"/>
          </a:xfrm>
        </p:spPr>
        <p:txBody>
          <a:bodyPr>
            <a:normAutofit/>
          </a:bodyPr>
          <a:lstStyle>
            <a:lvl1pPr marL="130969" indent="-130969">
              <a:defRPr sz="2000" baseline="0"/>
            </a:lvl1pPr>
            <a:lvl2pPr marL="215504" indent="-84535">
              <a:buFont typeface="Arial" pitchFamily="34" charset="0"/>
              <a:buChar char="•"/>
              <a:defRPr sz="1800"/>
            </a:lvl2pPr>
            <a:lvl3pPr marL="300038" indent="-84535">
              <a:buFont typeface="Arial" pitchFamily="34" charset="0"/>
              <a:buChar char="­"/>
              <a:defRPr sz="1600" baseline="0"/>
            </a:lvl3pPr>
            <a:lvl4pPr marL="385763" indent="-85725">
              <a:spcBef>
                <a:spcPts val="450"/>
              </a:spcBef>
              <a:buFont typeface="Wingdings" pitchFamily="2" charset="2"/>
              <a:buChar char="§"/>
              <a:defRPr sz="1400" baseline="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 Arial 20</a:t>
            </a:r>
          </a:p>
          <a:p>
            <a:pPr lvl="1"/>
            <a:r>
              <a:rPr lang="en-US" dirty="0"/>
              <a:t> Arial 18</a:t>
            </a:r>
          </a:p>
          <a:p>
            <a:pPr lvl="2"/>
            <a:r>
              <a:rPr lang="en-US" dirty="0"/>
              <a:t> Arial 16</a:t>
            </a:r>
          </a:p>
          <a:p>
            <a:pPr lvl="3"/>
            <a:r>
              <a:rPr lang="en-US" dirty="0"/>
              <a:t> Arial 14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85132"/>
            <a:ext cx="4346575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97100"/>
            <a:ext cx="4346575" cy="226545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/>
            </a:lvl1pPr>
            <a:lvl2pPr>
              <a:defRPr lang="en-US"/>
            </a:lvl2pPr>
            <a:lvl3pPr>
              <a:defRPr lang="en-US" baseline="0"/>
            </a:lvl3pPr>
            <a:lvl4pPr>
              <a:defRPr lang="en-US" baseline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52399" y="3762553"/>
            <a:ext cx="4344988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4"/>
          </p:nvPr>
        </p:nvSpPr>
        <p:spPr>
          <a:xfrm>
            <a:off x="152400" y="4278490"/>
            <a:ext cx="4344988" cy="2111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 dirty="0"/>
            </a:lvl1pPr>
            <a:lvl2pPr>
              <a:defRPr lang="en-US" dirty="0"/>
            </a:lvl2pPr>
            <a:lvl3pPr>
              <a:defRPr lang="en-US" baseline="0" dirty="0"/>
            </a:lvl3pPr>
            <a:lvl4pPr>
              <a:defRPr lang="en-US" baseline="0" dirty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3974" y="3762553"/>
            <a:ext cx="4346575" cy="45102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u="sng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6"/>
          </p:nvPr>
        </p:nvSpPr>
        <p:spPr>
          <a:xfrm>
            <a:off x="4645026" y="4278490"/>
            <a:ext cx="4346575" cy="2111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lang="en-US" baseline="0" dirty="0"/>
            </a:lvl1pPr>
            <a:lvl2pPr>
              <a:defRPr lang="en-US" dirty="0"/>
            </a:lvl2pPr>
            <a:lvl3pPr>
              <a:defRPr lang="en-US" baseline="0" dirty="0"/>
            </a:lvl3pPr>
            <a:lvl4pPr>
              <a:defRPr lang="en-US" baseline="0" dirty="0"/>
            </a:lvl4pPr>
          </a:lstStyle>
          <a:p>
            <a:pPr marL="130969" lvl="0" indent="-130969"/>
            <a:r>
              <a:rPr lang="en-US"/>
              <a:t>Click to edit Master text styles</a:t>
            </a:r>
          </a:p>
          <a:p>
            <a:pPr marL="130969" lvl="1" indent="-130969"/>
            <a:r>
              <a:rPr lang="en-US"/>
              <a:t>Second level</a:t>
            </a:r>
          </a:p>
          <a:p>
            <a:pPr marL="130969" lvl="2" indent="-130969"/>
            <a:r>
              <a:rPr lang="en-US"/>
              <a:t>Third level</a:t>
            </a:r>
          </a:p>
          <a:p>
            <a:pPr marL="130969" lvl="3" indent="-130969"/>
            <a:r>
              <a:rPr lang="en-US"/>
              <a:t>Fourth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714375" y="179756"/>
            <a:ext cx="7715250" cy="646331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Arial 28 Bold</a:t>
            </a:r>
          </a:p>
        </p:txBody>
      </p:sp>
    </p:spTree>
    <p:extLst>
      <p:ext uri="{BB962C8B-B14F-4D97-AF65-F5344CB8AC3E}">
        <p14:creationId xmlns:p14="http://schemas.microsoft.com/office/powerpoint/2010/main" val="396160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and Graph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714375" y="179756"/>
            <a:ext cx="7715250" cy="646331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Arial 28 Bold</a:t>
            </a:r>
          </a:p>
        </p:txBody>
      </p:sp>
    </p:spTree>
    <p:extLst>
      <p:ext uri="{BB962C8B-B14F-4D97-AF65-F5344CB8AC3E}">
        <p14:creationId xmlns:p14="http://schemas.microsoft.com/office/powerpoint/2010/main" val="185901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381000" y="381000"/>
            <a:ext cx="8382000" cy="6172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533400" y="533400"/>
            <a:ext cx="8077200" cy="5867400"/>
          </a:xfrm>
          <a:prstGeom prst="rect">
            <a:avLst/>
          </a:prstGeom>
          <a:solidFill>
            <a:schemeClr val="bg1"/>
          </a:solidFill>
          <a:ln w="2857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dirty="0">
              <a:solidFill>
                <a:prstClr val="white"/>
              </a:solidFill>
            </a:endParaRPr>
          </a:p>
        </p:txBody>
      </p:sp>
      <p:pic>
        <p:nvPicPr>
          <p:cNvPr id="8" name="Picture 2" descr="http://www.tioh.hqda.pentagon.mil/ImageProxy.ashx?n=1&amp;t=original&amp;id=5161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87764" y="2057402"/>
            <a:ext cx="1965325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914400" y="751583"/>
            <a:ext cx="7315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US Army Cadet Command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prstClr val="black"/>
                </a:solidFill>
                <a:latin typeface="Arial"/>
              </a:rPr>
              <a:t>Be All You Can Be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66800" y="5105401"/>
            <a:ext cx="7315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</a:rPr>
              <a:t>Leadership Excellence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prstClr val="black"/>
                </a:solidFill>
                <a:latin typeface="Arial"/>
              </a:rPr>
              <a:t>One ROTC</a:t>
            </a:r>
          </a:p>
        </p:txBody>
      </p:sp>
    </p:spTree>
    <p:extLst>
      <p:ext uri="{BB962C8B-B14F-4D97-AF65-F5344CB8AC3E}">
        <p14:creationId xmlns:p14="http://schemas.microsoft.com/office/powerpoint/2010/main" val="37516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181660"/>
            <a:ext cx="7619999" cy="646331"/>
          </a:xfrm>
        </p:spPr>
        <p:txBody>
          <a:bodyPr>
            <a:spAutoFit/>
          </a:bodyPr>
          <a:lstStyle>
            <a:lvl1pPr>
              <a:spcBef>
                <a:spcPts val="600"/>
              </a:spcBef>
              <a:defRPr sz="3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28600" y="1219200"/>
            <a:ext cx="86868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355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23900" y="181661"/>
            <a:ext cx="769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Arial 28 Bold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6526" y="1143000"/>
            <a:ext cx="8870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First level (Arial 20)</a:t>
            </a:r>
          </a:p>
          <a:p>
            <a:pPr lvl="1"/>
            <a:r>
              <a:rPr lang="en-US" dirty="0"/>
              <a:t>Second level (Arial 18)</a:t>
            </a:r>
          </a:p>
          <a:p>
            <a:pPr lvl="2"/>
            <a:r>
              <a:rPr lang="en-US" dirty="0"/>
              <a:t>Third level (Arial 16)</a:t>
            </a:r>
          </a:p>
          <a:p>
            <a:pPr lvl="3"/>
            <a:r>
              <a:rPr lang="en-US" dirty="0"/>
              <a:t>Fourth level (Arial 14)</a:t>
            </a:r>
          </a:p>
          <a:p>
            <a:r>
              <a:rPr lang="en-US" dirty="0"/>
              <a:t>Formatting</a:t>
            </a:r>
          </a:p>
          <a:p>
            <a:pPr lvl="1"/>
            <a:r>
              <a:rPr lang="en-US" dirty="0"/>
              <a:t>Do not go below fourth level bullet</a:t>
            </a:r>
          </a:p>
          <a:p>
            <a:pPr lvl="1"/>
            <a:r>
              <a:rPr lang="en-US" dirty="0"/>
              <a:t>Paragraph spacing is set at “before 6pt”</a:t>
            </a:r>
          </a:p>
          <a:p>
            <a:pPr lvl="1"/>
            <a:r>
              <a:rPr lang="en-US" dirty="0"/>
              <a:t>Use the designated bullet style for each level</a:t>
            </a:r>
          </a:p>
          <a:p>
            <a:pPr lvl="1"/>
            <a:r>
              <a:rPr lang="en-US" dirty="0"/>
              <a:t>Paragraphs are formatted with hanging indents</a:t>
            </a:r>
          </a:p>
          <a:p>
            <a:pPr lvl="0"/>
            <a:endParaRPr lang="en-US" dirty="0"/>
          </a:p>
          <a:p>
            <a:pPr lvl="3"/>
            <a:endParaRPr lang="en-US" dirty="0"/>
          </a:p>
          <a:p>
            <a:pPr lvl="4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278165" y="6581002"/>
            <a:ext cx="83227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0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One ROTC</a:t>
            </a:r>
          </a:p>
        </p:txBody>
      </p:sp>
      <p:pic>
        <p:nvPicPr>
          <p:cNvPr id="10" name="Picture 2" descr="http://www.tioh.hqda.pentagon.mil/ImageProxy.ashx?n=1&amp;t=original&amp;id=5161"/>
          <p:cNvPicPr>
            <a:picLocks noChangeAspect="1" noChangeArrowheads="1"/>
          </p:cNvPicPr>
          <p:nvPr/>
        </p:nvPicPr>
        <p:blipFill>
          <a:blip r:embed="rId10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40739" y="42863"/>
            <a:ext cx="66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32"/>
          <p:cNvSpPr>
            <a:spLocks noChangeArrowheads="1"/>
          </p:cNvSpPr>
          <p:nvPr/>
        </p:nvSpPr>
        <p:spPr bwMode="auto">
          <a:xfrm rot="10800000">
            <a:off x="0" y="998539"/>
            <a:ext cx="9144000" cy="730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CC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defRPr/>
            </a:pPr>
            <a:endParaRPr lang="en-US" sz="1350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02933" y="1018402"/>
            <a:ext cx="132600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i="1" dirty="0">
                <a:ln>
                  <a:solidFill>
                    <a:srgbClr val="FFCC00"/>
                  </a:solidFill>
                </a:ln>
                <a:solidFill>
                  <a:prstClr val="black"/>
                </a:solidFill>
                <a:latin typeface="Arial Black" pitchFamily="34" charset="0"/>
              </a:rPr>
              <a:t>Be All You Can Be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2210DDA-AA1B-83B1-EC2E-1CE60485CB01}"/>
              </a:ext>
            </a:extLst>
          </p:cNvPr>
          <p:cNvSpPr txBox="1">
            <a:spLocks/>
          </p:cNvSpPr>
          <p:nvPr userDrawn="1"/>
        </p:nvSpPr>
        <p:spPr>
          <a:xfrm>
            <a:off x="0" y="6562725"/>
            <a:ext cx="838200" cy="304800"/>
          </a:xfrm>
          <a:prstGeom prst="rect">
            <a:avLst/>
          </a:prstGeom>
        </p:spPr>
        <p:txBody>
          <a:bodyPr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0330C29-7FBC-4C34-AFD2-05E669E79E63}" type="slidenum">
              <a:rPr lang="en-US" sz="1200" b="1" ker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A111D39D-E18D-AF47-DCD0-B4CA229D1B1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1" y="57943"/>
            <a:ext cx="707587" cy="884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6F9CB6B-1931-8A40-1CD5-018FB25CFC7B}"/>
              </a:ext>
            </a:extLst>
          </p:cNvPr>
          <p:cNvSpPr txBox="1"/>
          <p:nvPr userDrawn="1"/>
        </p:nvSpPr>
        <p:spPr>
          <a:xfrm>
            <a:off x="3979530" y="6596808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Unclassified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7FC36D-E9B9-9A58-99F3-E13F70B0F869}"/>
              </a:ext>
            </a:extLst>
          </p:cNvPr>
          <p:cNvSpPr txBox="1"/>
          <p:nvPr userDrawn="1"/>
        </p:nvSpPr>
        <p:spPr>
          <a:xfrm>
            <a:off x="3979530" y="-42111"/>
            <a:ext cx="10903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80686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3" r:id="rId4"/>
    <p:sldLayoutId id="2147483700" r:id="rId5"/>
    <p:sldLayoutId id="2147483710" r:id="rId6"/>
    <p:sldLayoutId id="2147483706" r:id="rId7"/>
    <p:sldLayoutId id="2147483711" r:id="rId8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 kern="1200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15504" indent="-215504" algn="l" rtl="0" eaLnBrk="1" fontAlgn="base" hangingPunct="1">
        <a:spcBef>
          <a:spcPts val="450"/>
        </a:spcBef>
        <a:spcAft>
          <a:spcPct val="0"/>
        </a:spcAft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42900" indent="-127397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15541" indent="-129779" algn="l" rtl="0" eaLnBrk="1" fontAlgn="base" hangingPunct="1">
        <a:spcBef>
          <a:spcPts val="45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40556" indent="-125016" algn="l" rtl="0" eaLnBrk="1" fontAlgn="base" hangingPunct="1">
        <a:spcBef>
          <a:spcPts val="450"/>
        </a:spcBef>
        <a:spcAft>
          <a:spcPct val="0"/>
        </a:spcAft>
        <a:buFont typeface="Wingdings" pitchFamily="2" charset="2"/>
        <a:buChar char="§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70335" indent="-129779" algn="l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rmyeitaas.sharepoint-mil.us/sites/TR-USACC/SitePages/G4-Warehouse.aspx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jesus.l.rojo.civ@army.mil" TargetMode="External"/><Relationship Id="rId4" Type="http://schemas.openxmlformats.org/officeDocument/2006/relationships/hyperlink" Target="mailto:woodson.a.landry.civ@army.mi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mailto:kelly.m.jones91.ctr@army.mil" TargetMode="External"/><Relationship Id="rId13" Type="http://schemas.openxmlformats.org/officeDocument/2006/relationships/hyperlink" Target="mailto:cameron.j.doss3.ctr@army.mil" TargetMode="External"/><Relationship Id="rId3" Type="http://schemas.openxmlformats.org/officeDocument/2006/relationships/hyperlink" Target="mailto:brenda.i.acevedo.ctr@army.mil" TargetMode="External"/><Relationship Id="rId7" Type="http://schemas.openxmlformats.org/officeDocument/2006/relationships/hyperlink" Target="mailto:yacxiris.e.lopez.ctr@army.mil" TargetMode="External"/><Relationship Id="rId12" Type="http://schemas.openxmlformats.org/officeDocument/2006/relationships/hyperlink" Target="mailto:jennifer.l.coates2.ctr@army.mil" TargetMode="External"/><Relationship Id="rId17" Type="http://schemas.openxmlformats.org/officeDocument/2006/relationships/hyperlink" Target="mailto:donna.l.williams154.ctr@army.mil" TargetMode="External"/><Relationship Id="rId2" Type="http://schemas.openxmlformats.org/officeDocument/2006/relationships/hyperlink" Target="mailto:rickie.j.allen.ctr@army.mil" TargetMode="External"/><Relationship Id="rId16" Type="http://schemas.openxmlformats.org/officeDocument/2006/relationships/hyperlink" Target="mailto:nathaniel.l.morgan.ctr@army.mil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taneshia.n.williams2.ctr@army.mil" TargetMode="External"/><Relationship Id="rId11" Type="http://schemas.openxmlformats.org/officeDocument/2006/relationships/hyperlink" Target="mailto:tyrone.l.smith56.ctr@army.mil" TargetMode="External"/><Relationship Id="rId5" Type="http://schemas.openxmlformats.org/officeDocument/2006/relationships/hyperlink" Target="mailto:markevis.clark.ctr@army.mil" TargetMode="External"/><Relationship Id="rId15" Type="http://schemas.openxmlformats.org/officeDocument/2006/relationships/hyperlink" Target="mailto:kimberly.a.canela.civ@army.mil" TargetMode="External"/><Relationship Id="rId10" Type="http://schemas.openxmlformats.org/officeDocument/2006/relationships/hyperlink" Target="mailto:lenneris.w.jones.ctr@army.mil" TargetMode="External"/><Relationship Id="rId4" Type="http://schemas.openxmlformats.org/officeDocument/2006/relationships/hyperlink" Target="mailto:ronald.j.brightman.ctr@army.mil" TargetMode="External"/><Relationship Id="rId9" Type="http://schemas.openxmlformats.org/officeDocument/2006/relationships/hyperlink" Target="mailto:bryan.j.hackley.ctr@army.mil" TargetMode="External"/><Relationship Id="rId14" Type="http://schemas.openxmlformats.org/officeDocument/2006/relationships/hyperlink" Target="mailto:martin.a.brost.ctr@army.mi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mailto:nathaniel.l.morgan.ctr@army.mil" TargetMode="External"/><Relationship Id="rId3" Type="http://schemas.openxmlformats.org/officeDocument/2006/relationships/hyperlink" Target="mailto:beatrice.m.whelan.ctr@army.mil" TargetMode="External"/><Relationship Id="rId7" Type="http://schemas.openxmlformats.org/officeDocument/2006/relationships/hyperlink" Target="mailto:kimberly.a.canela.civ@army.mil" TargetMode="External"/><Relationship Id="rId2" Type="http://schemas.openxmlformats.org/officeDocument/2006/relationships/hyperlink" Target="mailto:rickie.j.allen.ctr@army.mil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lenneris.w.jones.ctr@army.mil" TargetMode="External"/><Relationship Id="rId5" Type="http://schemas.openxmlformats.org/officeDocument/2006/relationships/hyperlink" Target="mailto:kelly.m.jones91.ctr@army.mil" TargetMode="External"/><Relationship Id="rId4" Type="http://schemas.openxmlformats.org/officeDocument/2006/relationships/hyperlink" Target="mailto:jennifer.l.coates2.ctr@army.mil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94A287-1301-9D1C-9B1D-17B070602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793" y="2693987"/>
            <a:ext cx="5790414" cy="1470025"/>
          </a:xfrm>
          <a:solidFill>
            <a:srgbClr val="FFC000"/>
          </a:solidFill>
        </p:spPr>
        <p:txBody>
          <a:bodyPr/>
          <a:lstStyle/>
          <a:p>
            <a:r>
              <a:rPr lang="en-US" dirty="0"/>
              <a:t>Property Accountability</a:t>
            </a:r>
            <a:br>
              <a:rPr lang="en-US" dirty="0"/>
            </a:br>
            <a:r>
              <a:rPr lang="en-US" dirty="0"/>
              <a:t>G4</a:t>
            </a:r>
          </a:p>
        </p:txBody>
      </p:sp>
    </p:spTree>
    <p:extLst>
      <p:ext uri="{BB962C8B-B14F-4D97-AF65-F5344CB8AC3E}">
        <p14:creationId xmlns:p14="http://schemas.microsoft.com/office/powerpoint/2010/main" val="3491845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1173110"/>
            <a:ext cx="8839200" cy="5334000"/>
          </a:xfrm>
        </p:spPr>
        <p:txBody>
          <a:bodyPr/>
          <a:lstStyle/>
          <a:p>
            <a:pPr marL="228600" indent="-228600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q"/>
              <a:defRPr/>
            </a:pPr>
            <a:r>
              <a:rPr lang="en-US" sz="1100" b="1" dirty="0">
                <a:solidFill>
                  <a:prstClr val="black"/>
                </a:solidFill>
              </a:rPr>
              <a:t>What we do: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Manage Military Personnel, Army (MPA) and Operation and Maintenance (OMA) requisitions for JROTC programs through the Global Combat Support System - Army (GCSS-A)</a:t>
            </a:r>
            <a:endParaRPr lang="en-US" sz="1100" b="1" dirty="0">
              <a:solidFill>
                <a:prstClr val="black"/>
              </a:solidFill>
            </a:endParaRPr>
          </a:p>
          <a:p>
            <a:pPr marL="688657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11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Perform daily maintenance for all JROTC Department of Defense Activity Address Codes (DoDAAC):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Orders not moving in the system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Orders with purchase request numbers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Orders with purchase documents or purchase order numbers 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Orders with inbound delivery numbers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 Invoices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9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Post Goods Receipt to the Provisional Storage Location (SLOC) (Hand Receipt) 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Consume the equipment located on the Provisional SLOC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Reconciliation sent twice a month to the BDE’s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1st and 15th of each month</a:t>
            </a:r>
          </a:p>
          <a:p>
            <a:pPr marL="726281" lvl="4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9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DODAAC Coordinator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System used: Army Enterprise System Integration Program (AESIP)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DoDAAC modifications (address changes, dedicated, Routing Identifier Code (RIC) change, Bulk Break Point (BBP))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DoDAAC additions for new programs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9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GCSS help desk tickets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Structure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Orders not moving in the system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9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Junior School of Cadet Command (JSOC) Log Course  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Maintains open communications with G8, DLA, GCSS, LRC’s, BDEs and Instructors   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 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/>
          </a:p>
          <a:p>
            <a:pPr marL="339725" lvl="2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</p:txBody>
      </p:sp>
      <p:sp>
        <p:nvSpPr>
          <p:cNvPr id="43011" name="Title 17"/>
          <p:cNvSpPr>
            <a:spLocks noGrp="1"/>
          </p:cNvSpPr>
          <p:nvPr>
            <p:ph type="title"/>
          </p:nvPr>
        </p:nvSpPr>
        <p:spPr>
          <a:xfrm>
            <a:off x="0" y="202913"/>
            <a:ext cx="9144000" cy="584775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JROTC Post Goods Receipt Team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5359BA-4D73-E230-5A76-7552B5EB3C69}"/>
              </a:ext>
            </a:extLst>
          </p:cNvPr>
          <p:cNvSpPr/>
          <p:nvPr/>
        </p:nvSpPr>
        <p:spPr>
          <a:xfrm>
            <a:off x="152399" y="1511929"/>
            <a:ext cx="8629461" cy="27341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8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A213-A387-7C39-F24F-2E71C546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2" y="334989"/>
            <a:ext cx="7619999" cy="523220"/>
          </a:xfrm>
        </p:spPr>
        <p:txBody>
          <a:bodyPr/>
          <a:lstStyle/>
          <a:p>
            <a:r>
              <a:rPr lang="en-US" dirty="0"/>
              <a:t>     Post Good Receipts - Structure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1A9BBE4-882B-D2D3-4C6B-C86C37BDED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7129919"/>
              </p:ext>
            </p:extLst>
          </p:nvPr>
        </p:nvGraphicFramePr>
        <p:xfrm>
          <a:off x="533400" y="1593850"/>
          <a:ext cx="7969250" cy="391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817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48A5F-0A29-5E36-0C06-75EB5209A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212438"/>
            <a:ext cx="7619999" cy="584775"/>
          </a:xfrm>
        </p:spPr>
        <p:txBody>
          <a:bodyPr/>
          <a:lstStyle/>
          <a:p>
            <a:r>
              <a:rPr lang="en-US" sz="3200" dirty="0"/>
              <a:t>How to Request and Receive Supplies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8E96A5-4185-E712-7967-A33AE8AFB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250" y="1295400"/>
            <a:ext cx="5044674" cy="5132560"/>
          </a:xfrm>
          <a:prstGeom prst="rect">
            <a:avLst/>
          </a:prstGeom>
        </p:spPr>
      </p:pic>
      <p:sp>
        <p:nvSpPr>
          <p:cNvPr id="8" name="Explosion: 8 Points 7">
            <a:extLst>
              <a:ext uri="{FF2B5EF4-FFF2-40B4-BE49-F238E27FC236}">
                <a16:creationId xmlns:a16="http://schemas.microsoft.com/office/drawing/2014/main" id="{0D300C06-8977-1905-85DF-436380FB141D}"/>
              </a:ext>
            </a:extLst>
          </p:cNvPr>
          <p:cNvSpPr/>
          <p:nvPr/>
        </p:nvSpPr>
        <p:spPr>
          <a:xfrm>
            <a:off x="4237022" y="1231279"/>
            <a:ext cx="887240" cy="1376119"/>
          </a:xfrm>
          <a:prstGeom prst="irregularSeal1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xplosion: 8 Points 8">
            <a:extLst>
              <a:ext uri="{FF2B5EF4-FFF2-40B4-BE49-F238E27FC236}">
                <a16:creationId xmlns:a16="http://schemas.microsoft.com/office/drawing/2014/main" id="{4F3A5B41-72B8-D74C-AFCA-5FABC28ECADF}"/>
              </a:ext>
            </a:extLst>
          </p:cNvPr>
          <p:cNvSpPr/>
          <p:nvPr/>
        </p:nvSpPr>
        <p:spPr>
          <a:xfrm>
            <a:off x="5450183" y="4381883"/>
            <a:ext cx="1493349" cy="2000811"/>
          </a:xfrm>
          <a:prstGeom prst="irregularSeal1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48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4AD63F6-94BF-417C-EB78-0279EEB56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42" y="1467852"/>
            <a:ext cx="3621059" cy="167729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8106DBB-4FB9-658B-ED58-FC40277B014B}"/>
              </a:ext>
            </a:extLst>
          </p:cNvPr>
          <p:cNvGraphicFramePr>
            <a:graphicFrameLocks noGrp="1"/>
          </p:cNvGraphicFramePr>
          <p:nvPr/>
        </p:nvGraphicFramePr>
        <p:xfrm>
          <a:off x="157442" y="3514006"/>
          <a:ext cx="3621065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1065">
                  <a:extLst>
                    <a:ext uri="{9D8B030D-6E8A-4147-A177-3AD203B41FA5}">
                      <a16:colId xmlns:a16="http://schemas.microsoft.com/office/drawing/2014/main" val="580488014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latin typeface="+mj-lt"/>
                        </a:rPr>
                        <a:t>USACC G4 Warehouse</a:t>
                      </a:r>
                      <a:r>
                        <a:rPr lang="en-US" sz="1200" b="1" dirty="0">
                          <a:latin typeface="+mj-lt"/>
                        </a:rPr>
                        <a:t>                                            </a:t>
                      </a:r>
                      <a:r>
                        <a:rPr lang="en-US" sz="1200" b="0" dirty="0">
                          <a:latin typeface="+mj-lt"/>
                        </a:rPr>
                        <a:t>Hours of Operation: 0700-1600 Monday-Friday</a:t>
                      </a:r>
                    </a:p>
                    <a:p>
                      <a:pPr algn="ctr"/>
                      <a:r>
                        <a:rPr lang="en-US" sz="1200" b="0" dirty="0">
                          <a:latin typeface="+mj-lt"/>
                        </a:rPr>
                        <a:t>Location: 194 Dixie Street, Building #94,                         Fort Knox, Kentucky, 40121</a:t>
                      </a:r>
                    </a:p>
                    <a:p>
                      <a:pPr algn="ctr"/>
                      <a:r>
                        <a:rPr lang="en-US" sz="1200" b="0" dirty="0">
                          <a:latin typeface="+mj-lt"/>
                        </a:rPr>
                        <a:t>(Behind fence line between Barr Library &amp; PX)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10320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09BEC45-E83F-BB94-DFCB-D28B5B0CBAC5}"/>
              </a:ext>
            </a:extLst>
          </p:cNvPr>
          <p:cNvSpPr txBox="1"/>
          <p:nvPr/>
        </p:nvSpPr>
        <p:spPr>
          <a:xfrm>
            <a:off x="4234173" y="1407182"/>
            <a:ext cx="4766240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dirty="0"/>
              <a:t>Who:</a:t>
            </a:r>
            <a:r>
              <a:rPr lang="en-US" sz="1200" dirty="0"/>
              <a:t>    </a:t>
            </a:r>
            <a:r>
              <a:rPr lang="en-US" sz="1200" b="1" dirty="0"/>
              <a:t>USACC G4 Warehouse</a:t>
            </a:r>
          </a:p>
          <a:p>
            <a:r>
              <a:rPr lang="en-US" sz="1200" b="1" dirty="0"/>
              <a:t>What:</a:t>
            </a:r>
            <a:r>
              <a:rPr lang="en-US" sz="1200" dirty="0"/>
              <a:t>   Provides Equipment/uniform items to JROTC Programs</a:t>
            </a:r>
          </a:p>
          <a:p>
            <a:r>
              <a:rPr lang="en-US" sz="1200" b="1" dirty="0"/>
              <a:t>When:</a:t>
            </a:r>
            <a:r>
              <a:rPr lang="en-US" sz="1200" dirty="0"/>
              <a:t>  As requested by Brigades &amp; JROTC Programs</a:t>
            </a:r>
          </a:p>
          <a:p>
            <a:r>
              <a:rPr lang="en-US" sz="1200" b="1" dirty="0"/>
              <a:t>Where:</a:t>
            </a:r>
            <a:r>
              <a:rPr lang="en-US" sz="1200" dirty="0"/>
              <a:t> Warehouse is located at Fort Knox, BLDG# 94 </a:t>
            </a:r>
          </a:p>
          <a:p>
            <a:r>
              <a:rPr lang="en-US" sz="1200" b="1" dirty="0"/>
              <a:t>Why:</a:t>
            </a:r>
            <a:r>
              <a:rPr lang="en-US" sz="1200" dirty="0"/>
              <a:t>    To outfit </a:t>
            </a:r>
            <a:r>
              <a:rPr lang="en-US" sz="1200" b="1" dirty="0"/>
              <a:t>JROTC Cadet Populations</a:t>
            </a:r>
            <a:endParaRPr lang="en-US" sz="1200" b="1" dirty="0">
              <a:cs typeface="Arial"/>
            </a:endParaRPr>
          </a:p>
          <a:p>
            <a:r>
              <a:rPr lang="en-US" sz="1200" b="1" dirty="0"/>
              <a:t>How:</a:t>
            </a:r>
            <a:r>
              <a:rPr lang="en-US" sz="1200" dirty="0"/>
              <a:t>    Submit request to G4 via USACC Portal, link:                  </a:t>
            </a:r>
          </a:p>
          <a:p>
            <a:r>
              <a:rPr lang="en-US" sz="1200" dirty="0">
                <a:hlinkClick r:id="rId3"/>
              </a:rPr>
              <a:t>USACC WAREHOUSE REQUEST SYSTEM (sharepoint-mil.us)</a:t>
            </a:r>
            <a:r>
              <a:rPr lang="en-US" sz="1200" dirty="0"/>
              <a:t>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0DDE00B-AA14-3467-B4E8-6E9D22BF2389}"/>
              </a:ext>
            </a:extLst>
          </p:cNvPr>
          <p:cNvCxnSpPr>
            <a:cxnSpLocks/>
          </p:cNvCxnSpPr>
          <p:nvPr/>
        </p:nvCxnSpPr>
        <p:spPr>
          <a:xfrm>
            <a:off x="4103969" y="1384373"/>
            <a:ext cx="0" cy="476876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45DB391-FDE0-14C6-DFE4-BA63D2F75DBB}"/>
              </a:ext>
            </a:extLst>
          </p:cNvPr>
          <p:cNvSpPr txBox="1"/>
          <p:nvPr/>
        </p:nvSpPr>
        <p:spPr>
          <a:xfrm>
            <a:off x="4445769" y="2929714"/>
            <a:ext cx="3712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     </a:t>
            </a:r>
            <a:r>
              <a:rPr lang="en-US" sz="1200" b="1" u="sng" dirty="0"/>
              <a:t>Requirements to draw OCIE from Warehouse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Request submitted via USACC Portal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Primary hand receipt holder appointment memo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Valid DA Form 1687 (Signature Card)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8D6615-BF89-744C-953F-6DC5042B1CA8}"/>
              </a:ext>
            </a:extLst>
          </p:cNvPr>
          <p:cNvSpPr txBox="1"/>
          <p:nvPr/>
        </p:nvSpPr>
        <p:spPr>
          <a:xfrm>
            <a:off x="4466851" y="4089503"/>
            <a:ext cx="44813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Available Items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Gloves Leather work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Cold/Wet Weather Gear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Undershirt / Drawers Cold Weather (Silky, Waffle)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Jacket Cold Weather (Fleece)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Hydration Carriers (No Bladders)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Canteens, Canteen Cups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Pouch, Canteen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Knee / Elbow pads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Mat, Sleeping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200" dirty="0"/>
              <a:t>Bag, Duffel, Med Rucks / ISO Raider Challenge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971ACF-F93F-02B6-EECC-67B7D0BF8080}"/>
              </a:ext>
            </a:extLst>
          </p:cNvPr>
          <p:cNvSpPr txBox="1"/>
          <p:nvPr/>
        </p:nvSpPr>
        <p:spPr>
          <a:xfrm>
            <a:off x="21413" y="4768138"/>
            <a:ext cx="37570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Points of Contact</a:t>
            </a:r>
          </a:p>
          <a:p>
            <a:pPr algn="ctr"/>
            <a:r>
              <a:rPr lang="en-US" sz="1200" dirty="0"/>
              <a:t>G4 Logistics Division Chief: Woodson Landry</a:t>
            </a:r>
          </a:p>
          <a:p>
            <a:pPr algn="ctr"/>
            <a:r>
              <a:rPr lang="en-US" sz="1200" dirty="0"/>
              <a:t>Phone: 502-291-7398</a:t>
            </a:r>
          </a:p>
          <a:p>
            <a:pPr algn="ctr"/>
            <a:r>
              <a:rPr lang="en-US" sz="1200" dirty="0"/>
              <a:t>email: </a:t>
            </a:r>
            <a:r>
              <a:rPr lang="en-US" sz="1200" dirty="0">
                <a:hlinkClick r:id="rId4"/>
              </a:rPr>
              <a:t>woodson.a.landry.civ@army.mil</a:t>
            </a:r>
            <a:endParaRPr lang="en-US" sz="1200" dirty="0"/>
          </a:p>
          <a:p>
            <a:pPr algn="ctr"/>
            <a:r>
              <a:rPr lang="en-US" sz="1200" dirty="0"/>
              <a:t>Warehouse Manager: Jesus Rojo (Jessie)</a:t>
            </a:r>
          </a:p>
          <a:p>
            <a:pPr algn="ctr"/>
            <a:r>
              <a:rPr lang="en-US" sz="1200" dirty="0"/>
              <a:t>Phone: 502-624-2316</a:t>
            </a:r>
          </a:p>
          <a:p>
            <a:pPr algn="ctr"/>
            <a:r>
              <a:rPr lang="en-US" sz="1200" dirty="0"/>
              <a:t>Email: </a:t>
            </a:r>
            <a:r>
              <a:rPr lang="en-US" sz="1200" dirty="0">
                <a:hlinkClick r:id="rId5"/>
              </a:rPr>
              <a:t>jesus.l.rojo.civ@army.mil</a:t>
            </a:r>
            <a:r>
              <a:rPr lang="en-US" sz="1200" dirty="0"/>
              <a:t> </a:t>
            </a:r>
            <a:endParaRPr lang="en-US" sz="1200" b="1" u="sng" dirty="0"/>
          </a:p>
        </p:txBody>
      </p:sp>
      <p:sp>
        <p:nvSpPr>
          <p:cNvPr id="13" name="Title 8">
            <a:extLst>
              <a:ext uri="{FF2B5EF4-FFF2-40B4-BE49-F238E27FC236}">
                <a16:creationId xmlns:a16="http://schemas.microsoft.com/office/drawing/2014/main" id="{6D73EC3E-DBEB-6973-84C9-58E62DE4F2D5}"/>
              </a:ext>
            </a:extLst>
          </p:cNvPr>
          <p:cNvSpPr txBox="1">
            <a:spLocks/>
          </p:cNvSpPr>
          <p:nvPr/>
        </p:nvSpPr>
        <p:spPr bwMode="auto">
          <a:xfrm>
            <a:off x="-60457" y="226425"/>
            <a:ext cx="9264914" cy="64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ts val="450"/>
              </a:spcBef>
              <a:spcAft>
                <a:spcPct val="0"/>
              </a:spcAft>
              <a:defRPr sz="2800" b="1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342900"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685800"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028700"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 dirty="0">
                <a:solidFill>
                  <a:srgbClr val="000000"/>
                </a:solidFill>
                <a:cs typeface="Arial"/>
              </a:rPr>
              <a:t>How To Get</a:t>
            </a:r>
          </a:p>
          <a:p>
            <a:r>
              <a:rPr lang="en-US" sz="2400" dirty="0">
                <a:solidFill>
                  <a:srgbClr val="000000"/>
                </a:solidFill>
                <a:cs typeface="Arial"/>
              </a:rPr>
              <a:t>Equipment for JROTC Cadets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9D9460-5953-C0CA-5125-836A29A83952}"/>
              </a:ext>
            </a:extLst>
          </p:cNvPr>
          <p:cNvSpPr/>
          <p:nvPr/>
        </p:nvSpPr>
        <p:spPr>
          <a:xfrm>
            <a:off x="4445769" y="4089503"/>
            <a:ext cx="4028274" cy="22388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48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527409-66C1-8EA4-7C97-5DC50263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27774"/>
            <a:ext cx="7619999" cy="954107"/>
          </a:xfrm>
        </p:spPr>
        <p:txBody>
          <a:bodyPr/>
          <a:lstStyle/>
          <a:p>
            <a:r>
              <a:rPr lang="en-US" dirty="0"/>
              <a:t>Acquisition &amp; Property Accountability Guidance </a:t>
            </a:r>
            <a:r>
              <a:rPr lang="en-US" sz="900" dirty="0"/>
              <a:t>(1 of 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0C7127-1977-8F5A-25D7-81C03A480AAD}"/>
              </a:ext>
            </a:extLst>
          </p:cNvPr>
          <p:cNvSpPr txBox="1"/>
          <p:nvPr/>
        </p:nvSpPr>
        <p:spPr>
          <a:xfrm>
            <a:off x="228600" y="1295400"/>
            <a:ext cx="8572500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u="sng" dirty="0">
                <a:ea typeface="Arial" panose="020B0604020202020204" pitchFamily="34" charset="0"/>
                <a:cs typeface="Times New Roman" panose="02020603050405020304" pitchFamily="18" charset="0"/>
              </a:rPr>
              <a:t>USACC OPORD 23-01-020:</a:t>
            </a:r>
            <a:r>
              <a:rPr lang="en-US" sz="1600" b="1" dirty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ea typeface="Arial" panose="020B0604020202020204" pitchFamily="34" charset="0"/>
                <a:cs typeface="Times New Roman" panose="02020603050405020304" pitchFamily="18" charset="0"/>
              </a:rPr>
              <a:t>Discrepancies regarding property accountability within JROTC Programs is a concern of the USACC Commanding General. The USACC CG has directed evaluation of current systems and processes to ensure </a:t>
            </a:r>
            <a:r>
              <a:rPr lang="en-US" sz="1600" i="1" dirty="0">
                <a:ea typeface="Arial" panose="020B0604020202020204" pitchFamily="34" charset="0"/>
                <a:cs typeface="Times New Roman" panose="02020603050405020304" pitchFamily="18" charset="0"/>
              </a:rPr>
              <a:t>property accountability </a:t>
            </a:r>
            <a:r>
              <a:rPr lang="en-US" sz="1600" dirty="0">
                <a:ea typeface="Arial" panose="020B0604020202020204" pitchFamily="34" charset="0"/>
                <a:cs typeface="Times New Roman" panose="02020603050405020304" pitchFamily="18" charset="0"/>
              </a:rPr>
              <a:t>throughout USACC</a:t>
            </a:r>
            <a:endParaRPr lang="en-US" sz="1600" b="1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u="sng" dirty="0">
                <a:solidFill>
                  <a:srgbClr val="000000"/>
                </a:solidFill>
                <a:ea typeface="Arial" panose="020B0604020202020204" pitchFamily="34" charset="0"/>
              </a:rPr>
              <a:t>Concept of Operations:</a:t>
            </a:r>
          </a:p>
          <a:p>
            <a:pPr marL="488315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a typeface="Arial" panose="020B0604020202020204" pitchFamily="34" charset="0"/>
              </a:rPr>
              <a:t>	</a:t>
            </a:r>
            <a:r>
              <a:rPr lang="en-US" sz="1600" b="1" u="sng" dirty="0">
                <a:solidFill>
                  <a:srgbClr val="000000"/>
                </a:solidFill>
                <a:ea typeface="Arial" panose="020B0604020202020204" pitchFamily="34" charset="0"/>
              </a:rPr>
              <a:t>A</a:t>
            </a:r>
            <a:r>
              <a:rPr lang="en-US" sz="16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pproved Delivery/Distribution List: </a:t>
            </a: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Completed by Requiring Activity (RA)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Signed by JROTC Deputy Director, Brigade XO or DBO </a:t>
            </a:r>
            <a:endParaRPr lang="en-US" sz="1600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a typeface="Arial" panose="020B0604020202020204" pitchFamily="34" charset="0"/>
              </a:rPr>
              <a:t>	</a:t>
            </a:r>
            <a:r>
              <a:rPr lang="en-US" sz="1600" b="1" u="sng" dirty="0">
                <a:solidFill>
                  <a:srgbClr val="000000"/>
                </a:solidFill>
                <a:ea typeface="Arial" panose="020B0604020202020204" pitchFamily="34" charset="0"/>
              </a:rPr>
              <a:t>DD Form 250 Template:</a:t>
            </a: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 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Generated by G4 Analyst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Included with s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hipping and tracking notification (</a:t>
            </a:r>
            <a:r>
              <a:rPr lang="en-US" sz="16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via email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Distributed to all stakeholders</a:t>
            </a: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a typeface="Arial" panose="020B0604020202020204" pitchFamily="34" charset="0"/>
              </a:rPr>
              <a:t>	</a:t>
            </a:r>
            <a:r>
              <a:rPr lang="en-US" sz="16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JROTC PHRH Responsibility</a:t>
            </a:r>
            <a:r>
              <a:rPr lang="en-US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: 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nventory items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C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omplete and sign block 22 of DD Form 250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S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ubmit DD Form 250 to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JROTC PBO Group Mailbox </a:t>
            </a:r>
          </a:p>
          <a:p>
            <a:pPr marL="1085850" lvl="2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Accomplish receipt process within  </a:t>
            </a:r>
            <a:r>
              <a:rPr lang="en-US" sz="1600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7 calendar days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endParaRPr lang="en-US" sz="1600" i="1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4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BC861A0-B2C2-4C48-E739-6E6506A8A566}"/>
              </a:ext>
            </a:extLst>
          </p:cNvPr>
          <p:cNvSpPr/>
          <p:nvPr/>
        </p:nvSpPr>
        <p:spPr>
          <a:xfrm>
            <a:off x="561315" y="5160475"/>
            <a:ext cx="6056768" cy="14576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55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527409-66C1-8EA4-7C97-5DC50263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27774"/>
            <a:ext cx="7619999" cy="954107"/>
          </a:xfrm>
        </p:spPr>
        <p:txBody>
          <a:bodyPr/>
          <a:lstStyle/>
          <a:p>
            <a:r>
              <a:rPr lang="en-US" dirty="0"/>
              <a:t>Acquisition &amp; Property Accountability Guidance </a:t>
            </a:r>
            <a:r>
              <a:rPr lang="en-US" sz="900" dirty="0"/>
              <a:t>(2 of 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B7CD0D-09CF-4627-2F0A-6D2B7D2B5A59}"/>
              </a:ext>
            </a:extLst>
          </p:cNvPr>
          <p:cNvSpPr txBox="1"/>
          <p:nvPr/>
        </p:nvSpPr>
        <p:spPr>
          <a:xfrm>
            <a:off x="-152400" y="1154783"/>
            <a:ext cx="9448800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b="1" u="sng" dirty="0">
                <a:solidFill>
                  <a:srgbClr val="000000"/>
                </a:solidFill>
                <a:ea typeface="Arial" panose="020B0604020202020204" pitchFamily="34" charset="0"/>
              </a:rPr>
              <a:t>The Delinquent List</a:t>
            </a:r>
            <a:r>
              <a:rPr lang="en-US" sz="1600" b="1" u="sng" dirty="0">
                <a:solidFill>
                  <a:srgbClr val="000000"/>
                </a:solidFill>
                <a:ea typeface="Arial" panose="020B0604020202020204" pitchFamily="34" charset="0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b="1" u="sng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i="1" u="sng" dirty="0">
                <a:solidFill>
                  <a:srgbClr val="000000"/>
                </a:solidFill>
                <a:ea typeface="Arial" panose="020B0604020202020204" pitchFamily="34" charset="0"/>
              </a:rPr>
              <a:t>Purpose</a:t>
            </a:r>
            <a:r>
              <a:rPr lang="en-US" sz="1600" b="1" u="sng" dirty="0">
                <a:solidFill>
                  <a:srgbClr val="000000"/>
                </a:solidFill>
                <a:ea typeface="Arial" panose="020B0604020202020204" pitchFamily="34" charset="0"/>
              </a:rPr>
              <a:t>: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Encourage timely submission of transactions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Enforce Property Accountability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b="1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i="1" dirty="0">
                <a:solidFill>
                  <a:srgbClr val="000000"/>
                </a:solidFill>
                <a:ea typeface="Arial" panose="020B0604020202020204" pitchFamily="34" charset="0"/>
              </a:rPr>
              <a:t>		</a:t>
            </a:r>
            <a:r>
              <a:rPr lang="en-US" sz="1600" b="1" i="1" u="sng" dirty="0">
                <a:solidFill>
                  <a:srgbClr val="000000"/>
                </a:solidFill>
                <a:ea typeface="Arial" panose="020B0604020202020204" pitchFamily="34" charset="0"/>
              </a:rPr>
              <a:t>Reporting</a:t>
            </a:r>
            <a:r>
              <a:rPr lang="en-US" sz="1600" b="1" u="sng" dirty="0">
                <a:solidFill>
                  <a:srgbClr val="000000"/>
                </a:solidFill>
                <a:ea typeface="Arial" panose="020B0604020202020204" pitchFamily="34" charset="0"/>
              </a:rPr>
              <a:t>: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Published </a:t>
            </a:r>
            <a:r>
              <a:rPr lang="en-US" sz="1600" b="1" i="1" u="sng" dirty="0">
                <a:solidFill>
                  <a:srgbClr val="000000"/>
                </a:solidFill>
                <a:ea typeface="Arial" panose="020B0604020202020204" pitchFamily="34" charset="0"/>
              </a:rPr>
              <a:t>every </a:t>
            </a:r>
            <a:r>
              <a:rPr lang="en-US" sz="1600" b="1" dirty="0">
                <a:solidFill>
                  <a:srgbClr val="000000"/>
                </a:solidFill>
                <a:ea typeface="Arial" panose="020B0604020202020204" pitchFamily="34" charset="0"/>
              </a:rPr>
              <a:t>Friday </a:t>
            </a: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by G4</a:t>
            </a:r>
            <a:endParaRPr lang="en-US" sz="1600" i="1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Captures Incomplete Inventory Packets/DD Form 200 (FLIPL)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Missing DD Form 250s for </a:t>
            </a:r>
            <a:r>
              <a:rPr lang="en-US" sz="1600" i="1" dirty="0">
                <a:solidFill>
                  <a:srgbClr val="000000"/>
                </a:solidFill>
                <a:ea typeface="Arial" panose="020B0604020202020204" pitchFamily="34" charset="0"/>
              </a:rPr>
              <a:t>Unaccounted for Contract Items 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a typeface="Arial" panose="020B0604020202020204" pitchFamily="34" charset="0"/>
              </a:rPr>
              <a:t>			</a:t>
            </a:r>
            <a:r>
              <a:rPr lang="en-US" sz="1600" b="1" i="1" u="sng" dirty="0">
                <a:solidFill>
                  <a:srgbClr val="000000"/>
                </a:solidFill>
                <a:ea typeface="Arial" panose="020B0604020202020204" pitchFamily="34" charset="0"/>
              </a:rPr>
              <a:t>Temporarily Suspends: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Requests for clothing (G4 Warehouse and PGR Team)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Requests for services/supplies procured through acquisitions</a:t>
            </a:r>
          </a:p>
          <a:p>
            <a:pPr marL="1543050" lvl="3" indent="-171450"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•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Suspension is </a:t>
            </a:r>
            <a:r>
              <a:rPr lang="en-US" sz="1600" i="1" u="sng" dirty="0">
                <a:solidFill>
                  <a:srgbClr val="000000"/>
                </a:solidFill>
                <a:ea typeface="Arial" panose="020B0604020202020204" pitchFamily="34" charset="0"/>
              </a:rPr>
              <a:t>removed</a:t>
            </a:r>
            <a:r>
              <a:rPr lang="en-US" sz="1600" i="1" dirty="0">
                <a:solidFill>
                  <a:srgbClr val="000000"/>
                </a:solidFill>
                <a:ea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Arial" panose="020B0604020202020204" pitchFamily="34" charset="0"/>
              </a:rPr>
              <a:t>once a program reconciles delinquencies</a:t>
            </a:r>
          </a:p>
          <a:p>
            <a:pPr lvl="3"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b="1" u="sng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400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SzPts val="1200"/>
              <a:tabLst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endParaRPr lang="en-US" sz="14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0F31F7-075B-EEFC-C2EA-FA6C0C4FD77A}"/>
              </a:ext>
            </a:extLst>
          </p:cNvPr>
          <p:cNvSpPr/>
          <p:nvPr/>
        </p:nvSpPr>
        <p:spPr>
          <a:xfrm>
            <a:off x="762002" y="3865830"/>
            <a:ext cx="6851962" cy="1176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70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527409-66C1-8EA4-7C97-5DC50263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243217"/>
            <a:ext cx="7619999" cy="523220"/>
          </a:xfrm>
        </p:spPr>
        <p:txBody>
          <a:bodyPr/>
          <a:lstStyle/>
          <a:p>
            <a:r>
              <a:rPr lang="en-US" dirty="0"/>
              <a:t>How to Submit DD Form 250 </a:t>
            </a:r>
            <a:r>
              <a:rPr lang="en-US" sz="900" dirty="0"/>
              <a:t>(1 of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58D6B4-F3FE-ACCC-180E-12A6899C4D42}"/>
              </a:ext>
            </a:extLst>
          </p:cNvPr>
          <p:cNvSpPr txBox="1"/>
          <p:nvPr/>
        </p:nvSpPr>
        <p:spPr>
          <a:xfrm>
            <a:off x="609600" y="1185970"/>
            <a:ext cx="927939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 1: Complete a physical inventory of items</a:t>
            </a:r>
          </a:p>
          <a:p>
            <a:r>
              <a:rPr lang="en-US" sz="1600" dirty="0"/>
              <a:t>Step 2: Complete DD Form 250 and sign in block 22 </a:t>
            </a:r>
          </a:p>
          <a:p>
            <a:r>
              <a:rPr lang="en-US" sz="1600" dirty="0"/>
              <a:t>Step 3: Submit DD Form 250 to your JROTC PBO group mailbox</a:t>
            </a:r>
          </a:p>
          <a:p>
            <a:r>
              <a:rPr lang="en-US" sz="16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/>
              <a:t>Before submission see formatting instructions below. In the </a:t>
            </a:r>
            <a:r>
              <a:rPr lang="en-US" sz="1600" i="1" u="sng" dirty="0"/>
              <a:t>Subject Line</a:t>
            </a:r>
            <a:r>
              <a:rPr lang="en-US" sz="1600" dirty="0"/>
              <a:t> of </a:t>
            </a:r>
          </a:p>
          <a:p>
            <a:r>
              <a:rPr lang="en-US" sz="1600" dirty="0"/>
              <a:t>     your email enter the following format:</a:t>
            </a:r>
          </a:p>
          <a:p>
            <a:pPr lvl="1"/>
            <a:r>
              <a:rPr lang="en-US" sz="1600" b="1" dirty="0"/>
              <a:t>       JROTC Program Name_HS_Type of Equipment</a:t>
            </a:r>
          </a:p>
          <a:p>
            <a:pPr lvl="1"/>
            <a:endParaRPr lang="en-US" sz="1400" b="1" dirty="0"/>
          </a:p>
          <a:p>
            <a:pPr lvl="1"/>
            <a:r>
              <a:rPr lang="en-US" sz="1400" b="1" i="1" dirty="0"/>
              <a:t>       </a:t>
            </a:r>
            <a:r>
              <a:rPr lang="en-US" sz="1400" i="1" dirty="0"/>
              <a:t>Examples</a:t>
            </a:r>
            <a:r>
              <a:rPr lang="en-US" sz="1400" dirty="0"/>
              <a:t>: Ft.Knox HS_Robotics</a:t>
            </a:r>
          </a:p>
          <a:p>
            <a:pPr lvl="1"/>
            <a:r>
              <a:rPr lang="en-US" sz="1400" dirty="0"/>
              <a:t>                         Ft.Knox HS_Drone Simulation</a:t>
            </a:r>
          </a:p>
          <a:p>
            <a:pPr lvl="1"/>
            <a:r>
              <a:rPr lang="en-US" sz="1400" dirty="0"/>
              <a:t>                         Ft.Knox HS_Podium Pellets</a:t>
            </a:r>
          </a:p>
          <a:p>
            <a:pPr lvl="1"/>
            <a:r>
              <a:rPr lang="en-US" sz="1400" dirty="0"/>
              <a:t>                         Ft.Knox HS_Archery</a:t>
            </a:r>
          </a:p>
          <a:p>
            <a:pPr lvl="1"/>
            <a:r>
              <a:rPr lang="en-US" sz="1400" dirty="0"/>
              <a:t>                         Ft.Knox HS_Orion Scoring System</a:t>
            </a:r>
          </a:p>
          <a:p>
            <a:pPr lvl="1"/>
            <a:r>
              <a:rPr lang="en-US" sz="1400" dirty="0"/>
              <a:t>                         Ft.Knox HS_Air Rifles</a:t>
            </a:r>
          </a:p>
          <a:p>
            <a:pPr lvl="1"/>
            <a:r>
              <a:rPr lang="en-US" sz="1400" dirty="0"/>
              <a:t>                         Ft.Knox HS_Drill Rifles</a:t>
            </a:r>
          </a:p>
          <a:p>
            <a:pPr lvl="1"/>
            <a:r>
              <a:rPr lang="en-US" sz="1400" dirty="0"/>
              <a:t>                         Ft.Knox HS_QT2</a:t>
            </a:r>
          </a:p>
          <a:p>
            <a:pPr lvl="1"/>
            <a:r>
              <a:rPr lang="en-US" sz="1400" dirty="0"/>
              <a:t>                         Ft.Knox HS_Classroom LCR</a:t>
            </a:r>
          </a:p>
          <a:p>
            <a:pPr lvl="1"/>
            <a:r>
              <a:rPr lang="en-US" sz="1400" dirty="0"/>
              <a:t>                         Ft.Knox HS_Computer LCR</a:t>
            </a:r>
          </a:p>
          <a:p>
            <a:pPr lvl="1"/>
            <a:r>
              <a:rPr lang="en-US" sz="1400" dirty="0"/>
              <a:t>                         Ft.Knox HS_Microsoft Surface Pros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               </a:t>
            </a:r>
          </a:p>
          <a:p>
            <a:pPr lvl="2"/>
            <a:r>
              <a:rPr lang="en-US" dirty="0"/>
              <a:t>                 	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1226C1-B01D-AA73-E7EE-A7FB563D10FC}"/>
              </a:ext>
            </a:extLst>
          </p:cNvPr>
          <p:cNvSpPr/>
          <p:nvPr/>
        </p:nvSpPr>
        <p:spPr>
          <a:xfrm>
            <a:off x="543208" y="1185970"/>
            <a:ext cx="6319319" cy="8963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10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527409-66C1-8EA4-7C97-5DC50263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243217"/>
            <a:ext cx="7619999" cy="523220"/>
          </a:xfrm>
        </p:spPr>
        <p:txBody>
          <a:bodyPr/>
          <a:lstStyle/>
          <a:p>
            <a:r>
              <a:rPr lang="en-US" dirty="0"/>
              <a:t>How to Submit DD Form 250 </a:t>
            </a:r>
            <a:r>
              <a:rPr lang="en-US" sz="900" dirty="0"/>
              <a:t>(2 of 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92CE67-34CA-5900-5258-6D42FBF41E40}"/>
              </a:ext>
            </a:extLst>
          </p:cNvPr>
          <p:cNvSpPr txBox="1"/>
          <p:nvPr/>
        </p:nvSpPr>
        <p:spPr>
          <a:xfrm>
            <a:off x="457200" y="1229513"/>
            <a:ext cx="82296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 4: Once </a:t>
            </a:r>
            <a:r>
              <a:rPr lang="en-US" sz="1600" i="1" u="sng" dirty="0"/>
              <a:t>Subject Line</a:t>
            </a:r>
            <a:r>
              <a:rPr lang="en-US" sz="1600" dirty="0"/>
              <a:t> is formatted, attach DD Form 250 to email and submit to your respective Brigade JROTC PBO group mailbox:</a:t>
            </a:r>
          </a:p>
          <a:p>
            <a:endParaRPr lang="en-US" sz="16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2BDEJROTCPBO@army.mil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3BDEJROTCPBO@army.mil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4BDEJROTCPBO@army.mil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5BDEJROTCPBO@army.mil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6BDEJROTCPBO@army.mil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7BDEJROTCPBO@army.mil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/>
              <a:t>8BDEJROTCPBO@army.mil</a:t>
            </a:r>
          </a:p>
          <a:p>
            <a:endParaRPr lang="en-US" sz="1600" dirty="0"/>
          </a:p>
          <a:p>
            <a:r>
              <a:rPr lang="en-US" sz="1600" dirty="0"/>
              <a:t>Step 5: Once submission is received, the document is validated by the PBO team. If the document is valid, it is posted to accounting records and a copy is provided to you.  If it is not valid, the JROTC PHRH will be notified via email of the necessary corrections.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endParaRPr lang="en-US" u="sng" dirty="0"/>
          </a:p>
          <a:p>
            <a:pPr lvl="1"/>
            <a:endParaRPr lang="en-US" dirty="0"/>
          </a:p>
          <a:p>
            <a:pPr lvl="1"/>
            <a:r>
              <a:rPr lang="en-US" dirty="0"/>
              <a:t>                 </a:t>
            </a:r>
          </a:p>
          <a:p>
            <a:pPr lvl="2"/>
            <a:r>
              <a:rPr lang="en-US" dirty="0"/>
              <a:t>                 	  </a:t>
            </a:r>
          </a:p>
        </p:txBody>
      </p:sp>
    </p:spTree>
    <p:extLst>
      <p:ext uri="{BB962C8B-B14F-4D97-AF65-F5344CB8AC3E}">
        <p14:creationId xmlns:p14="http://schemas.microsoft.com/office/powerpoint/2010/main" val="3608566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B1F67-3734-E9E6-8091-DC970AAE4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27772"/>
            <a:ext cx="7619999" cy="954107"/>
          </a:xfrm>
        </p:spPr>
        <p:txBody>
          <a:bodyPr/>
          <a:lstStyle/>
          <a:p>
            <a:r>
              <a:rPr lang="en-US" sz="2800" dirty="0"/>
              <a:t>Financial Liability Investigation of Property Loss (FLIPL) – DD Form 200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78EA57-8252-7F0F-1628-515C0B85A9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3441" y="1344105"/>
            <a:ext cx="8686800" cy="5334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Initiate FLIPL within </a:t>
            </a:r>
            <a:r>
              <a:rPr lang="en-US" sz="1800" b="1" dirty="0"/>
              <a:t>15 days of loss, damage, or destruction </a:t>
            </a:r>
            <a:r>
              <a:rPr lang="en-US" sz="1800" dirty="0"/>
              <a:t>to government property:</a:t>
            </a:r>
          </a:p>
          <a:p>
            <a:pPr marL="800100" lvl="2" indent="-285750">
              <a:buFontTx/>
              <a:buChar char="-"/>
            </a:pPr>
            <a:r>
              <a:rPr lang="en-US" sz="1800" dirty="0"/>
              <a:t>After 15 days, a letter of lateness is required</a:t>
            </a:r>
          </a:p>
          <a:p>
            <a:pPr marL="800100" lvl="2" indent="-285750">
              <a:buFontTx/>
              <a:buChar char="-"/>
            </a:pPr>
            <a:r>
              <a:rPr lang="en-US" sz="1800" dirty="0"/>
              <a:t>Total processing time 75 days days!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Details in </a:t>
            </a:r>
            <a:r>
              <a:rPr lang="en-US" sz="1800" i="1" u="sng" dirty="0"/>
              <a:t>Block 9 </a:t>
            </a:r>
            <a:r>
              <a:rPr lang="en-US" sz="1800" dirty="0"/>
              <a:t>of the DD Form 200</a:t>
            </a:r>
          </a:p>
          <a:p>
            <a:pPr marL="287337" lvl="1" indent="0">
              <a:buNone/>
            </a:pPr>
            <a:r>
              <a:rPr lang="en-US" dirty="0"/>
              <a:t>    - Capture as much information as possible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Work Closely with your JROTC PBO Team Chief/Brigade Supply Tech</a:t>
            </a:r>
          </a:p>
          <a:p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Refer to Chapter 13, AR 735-5 Property Accountability Policies </a:t>
            </a:r>
          </a:p>
          <a:p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Utilize FLIPL’s as a </a:t>
            </a:r>
            <a:r>
              <a:rPr lang="en-US" sz="1800" i="1" u="sng" dirty="0"/>
              <a:t>property accountability tool 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42E913-6818-A4A9-2AD6-706631CBFDCD}"/>
              </a:ext>
            </a:extLst>
          </p:cNvPr>
          <p:cNvSpPr/>
          <p:nvPr/>
        </p:nvSpPr>
        <p:spPr>
          <a:xfrm>
            <a:off x="313441" y="1276539"/>
            <a:ext cx="8350725" cy="13942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26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BB9A-5BD7-6A9D-EA3B-1F7EFE651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329" y="243214"/>
            <a:ext cx="7844672" cy="523220"/>
          </a:xfrm>
        </p:spPr>
        <p:txBody>
          <a:bodyPr/>
          <a:lstStyle/>
          <a:p>
            <a:r>
              <a:rPr lang="en-US" sz="2800" dirty="0">
                <a:latin typeface="+mj-lt"/>
              </a:rPr>
              <a:t>JROTC PBO - Point of Contacts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BEAFF-FFE0-B4DB-6A30-0F4CFA1B9C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0600" y="1562481"/>
            <a:ext cx="3962400" cy="451916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buNone/>
            </a:pPr>
            <a:r>
              <a:rPr lang="en-US" sz="1400" u="sng" dirty="0">
                <a:latin typeface="+mj-lt"/>
              </a:rPr>
              <a:t>6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Rickie Allen- 502-624-0177	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2"/>
              </a:rPr>
              <a:t>rickie.j.allen.ctr@army.mil</a:t>
            </a:r>
            <a:r>
              <a:rPr lang="en-US" sz="1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Brenda Acevedo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3"/>
              </a:rPr>
              <a:t>brenda.i.acevedo.ctr@army.mil</a:t>
            </a:r>
            <a:r>
              <a:rPr lang="en-US" sz="1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          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7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Ronald Brightman – 502-624-7659	                            Email: </a:t>
            </a:r>
            <a:r>
              <a:rPr lang="en-US" sz="1400" dirty="0">
                <a:latin typeface="+mj-lt"/>
                <a:hlinkClick r:id="rId4"/>
              </a:rPr>
              <a:t>ronald.j.brightman.ctr@army.mil</a:t>
            </a:r>
            <a:r>
              <a:rPr lang="en-US" sz="1400" dirty="0">
                <a:latin typeface="+mj-lt"/>
              </a:rPr>
              <a:t>                                                                          Markevis Clark – 502-624-765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5"/>
              </a:rPr>
              <a:t>markevis.clark.ctr@army.mil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8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</a:t>
            </a:r>
            <a:r>
              <a:rPr lang="en-US" sz="1400" dirty="0">
                <a:latin typeface="+mj-lt"/>
              </a:rPr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Taneshia Williams – 502-624-4941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6"/>
              </a:rPr>
              <a:t>taneshia.n.williams2.ctr@army.mil</a:t>
            </a:r>
            <a:r>
              <a:rPr lang="en-US" sz="1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Yacxiris Lopez – 502-624-4941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7"/>
              </a:rPr>
              <a:t>yacxiris.e.lopez.ctr@army.mil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+mj-lt"/>
            </a:endParaRPr>
          </a:p>
          <a:p>
            <a:pPr marL="0" indent="0">
              <a:buNone/>
            </a:pPr>
            <a:endParaRPr lang="en-US" altLang="en-US" sz="16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E5408A-AAB3-15CB-BEBE-BC22AFA2D589}"/>
              </a:ext>
            </a:extLst>
          </p:cNvPr>
          <p:cNvSpPr txBox="1"/>
          <p:nvPr/>
        </p:nvSpPr>
        <p:spPr>
          <a:xfrm>
            <a:off x="537329" y="1879004"/>
            <a:ext cx="3886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400" u="sng" dirty="0">
                <a:latin typeface="+mj-lt"/>
              </a:rPr>
              <a:t>2</a:t>
            </a:r>
            <a:r>
              <a:rPr lang="en-US" sz="1400" u="sng" baseline="30000" dirty="0">
                <a:latin typeface="+mj-lt"/>
              </a:rPr>
              <a:t>nd</a:t>
            </a:r>
            <a:r>
              <a:rPr lang="en-US" sz="1400" u="sng" dirty="0">
                <a:latin typeface="+mj-lt"/>
              </a:rPr>
              <a:t> BDE Team:</a:t>
            </a:r>
            <a:r>
              <a:rPr lang="en-US" sz="1400" dirty="0">
                <a:latin typeface="+mj-lt"/>
              </a:rPr>
              <a:t>		                             Kelly Jones – 502-624-7612                                        Email: </a:t>
            </a:r>
            <a:r>
              <a:rPr lang="en-US" sz="1400" dirty="0">
                <a:effectLst/>
                <a:latin typeface="+mj-lt"/>
                <a:ea typeface="Calibri" panose="020F0502020204030204" pitchFamily="34" charset="0"/>
                <a:hlinkClick r:id="rId8"/>
              </a:rPr>
              <a:t>kelly.m.jones91.ctr@army.mil</a:t>
            </a:r>
            <a:r>
              <a:rPr lang="en-US" sz="1400" dirty="0">
                <a:effectLst/>
                <a:latin typeface="+mj-lt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Bryan Hackley – 502 624-1165</a:t>
            </a: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9"/>
              </a:rPr>
              <a:t>bryan.j.hackley.ctr@army.mil</a:t>
            </a:r>
            <a:endParaRPr lang="en-US" sz="1400" dirty="0">
              <a:latin typeface="+mj-lt"/>
            </a:endParaRP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3</a:t>
            </a:r>
            <a:r>
              <a:rPr lang="en-US" sz="1400" u="sng" baseline="30000" dirty="0">
                <a:latin typeface="+mj-lt"/>
              </a:rPr>
              <a:t>rd</a:t>
            </a:r>
            <a:r>
              <a:rPr lang="en-US" sz="1400" u="sng" dirty="0">
                <a:latin typeface="+mj-lt"/>
              </a:rPr>
              <a:t> BDE Team:</a:t>
            </a:r>
            <a:r>
              <a:rPr lang="en-US" sz="1400" dirty="0">
                <a:latin typeface="+mj-lt"/>
              </a:rPr>
              <a:t>             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Lenneris Jones – 502-624-4255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10"/>
              </a:rPr>
              <a:t>lenneris.w.jones.ctr@army.mil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Tyrone Smith – 502-624-2821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11"/>
              </a:rPr>
              <a:t>tyrone.l.smith56.ctr@army.mil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0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4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 </a:t>
            </a:r>
            <a:r>
              <a:rPr lang="en-US" sz="1400" dirty="0">
                <a:latin typeface="+mj-lt"/>
              </a:rPr>
              <a:t>			          Jennifer Coates – 502-624-6262		        </a:t>
            </a:r>
            <a:endParaRPr lang="en-US" sz="1400" u="sng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12"/>
              </a:rPr>
              <a:t>jennifer.l.coates2.ctr@army.mil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Cameron Doss – 502-624-4075                                  Email: </a:t>
            </a:r>
            <a:r>
              <a:rPr lang="en-US" sz="1400" dirty="0">
                <a:latin typeface="+mj-lt"/>
                <a:hlinkClick r:id="rId13"/>
              </a:rPr>
              <a:t>cameron.j.doss3.ctr@army.mil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8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5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Phone:  502-624-7133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Vacant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Martin Brost - 502-624-7471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14"/>
              </a:rPr>
              <a:t>martin.a.brost.ctr@army.mil</a:t>
            </a:r>
            <a:r>
              <a:rPr lang="en-US" sz="1400" dirty="0">
                <a:latin typeface="+mj-lt"/>
              </a:rPr>
              <a:t>  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7B4C2-FBC0-AD54-2D7A-E11E34F5BF80}"/>
              </a:ext>
            </a:extLst>
          </p:cNvPr>
          <p:cNvSpPr txBox="1">
            <a:spLocks/>
          </p:cNvSpPr>
          <p:nvPr/>
        </p:nvSpPr>
        <p:spPr bwMode="auto">
          <a:xfrm>
            <a:off x="1237759" y="1020546"/>
            <a:ext cx="6733515" cy="86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15504" indent="-215504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42900" indent="-127397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15541" indent="-129779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40556" indent="-125016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70335" indent="-12977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1400" b="1" i="1" dirty="0">
                <a:latin typeface="+mj-lt"/>
              </a:rPr>
              <a:t>JROTC Property Book Officer</a:t>
            </a:r>
            <a:r>
              <a:rPr lang="en-US" altLang="en-US" sz="1400" i="1" dirty="0">
                <a:latin typeface="+mj-lt"/>
              </a:rPr>
              <a:t>, </a:t>
            </a:r>
            <a:r>
              <a:rPr lang="en-US" altLang="en-US" sz="1400" i="1" dirty="0">
                <a:latin typeface="+mj-lt"/>
                <a:hlinkClick r:id="rId15"/>
              </a:rPr>
              <a:t>kimberly.a.canela.civ@army.mil</a:t>
            </a:r>
            <a:r>
              <a:rPr lang="en-US" altLang="en-US" sz="1400" i="1" dirty="0">
                <a:latin typeface="+mj-lt"/>
              </a:rPr>
              <a:t>  / 502-624-6333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1400" b="1" i="1" dirty="0">
                <a:latin typeface="+mj-lt"/>
              </a:rPr>
              <a:t>Program Manager</a:t>
            </a:r>
            <a:r>
              <a:rPr lang="en-US" altLang="en-US" sz="1400" i="1" dirty="0">
                <a:latin typeface="+mj-lt"/>
              </a:rPr>
              <a:t>, </a:t>
            </a:r>
            <a:r>
              <a:rPr lang="en-US" altLang="en-US" sz="1400" i="1" dirty="0">
                <a:latin typeface="+mj-lt"/>
                <a:hlinkClick r:id="rId16"/>
              </a:rPr>
              <a:t>nathaniel.l.morgan.ctr@army.mil</a:t>
            </a:r>
            <a:r>
              <a:rPr lang="en-US" altLang="en-US" sz="1400" i="1" dirty="0">
                <a:latin typeface="+mj-lt"/>
              </a:rPr>
              <a:t> / 502-624-6252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1400" b="1" i="1" dirty="0">
                <a:latin typeface="+mj-lt"/>
              </a:rPr>
              <a:t>JROTC Senior Supply Tech</a:t>
            </a:r>
            <a:r>
              <a:rPr lang="en-US" altLang="en-US" sz="1400" i="1" dirty="0">
                <a:latin typeface="+mj-lt"/>
              </a:rPr>
              <a:t>, </a:t>
            </a:r>
            <a:r>
              <a:rPr lang="en-US" altLang="en-US" sz="1400" i="1" dirty="0">
                <a:latin typeface="+mj-lt"/>
                <a:hlinkClick r:id="rId17"/>
              </a:rPr>
              <a:t>donna.l.williams@army.mil</a:t>
            </a:r>
            <a:r>
              <a:rPr lang="en-US" altLang="en-US" sz="1400" i="1" dirty="0">
                <a:latin typeface="+mj-lt"/>
              </a:rPr>
              <a:t> / 502-624-7027</a:t>
            </a:r>
          </a:p>
        </p:txBody>
      </p:sp>
    </p:spTree>
    <p:extLst>
      <p:ext uri="{BB962C8B-B14F-4D97-AF65-F5344CB8AC3E}">
        <p14:creationId xmlns:p14="http://schemas.microsoft.com/office/powerpoint/2010/main" val="56662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20FD15-1CB9-B236-4CBA-B2954F73D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61257A67-BDBE-96FC-AEE3-812F61D31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75" y="1112155"/>
            <a:ext cx="8217484" cy="532155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G4 Organization Structure 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JROTC Property Book Office and Structure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>
              <a:highlight>
                <a:srgbClr val="00FF00"/>
              </a:highlight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 Accountability &amp; Responsibility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8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Inventory Basics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 Inventory Schedule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JROTC Post Good Receipts (PGR) and Structure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8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JROTC Equipment and Uniform Warehouse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Acquisition &amp; Property Accountability Guidance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 How to submit a DD Form 250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 FLIPLs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 POC Listing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600" dirty="0"/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1400" dirty="0"/>
              <a:t> Questions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997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BB9A-5BD7-6A9D-EA3B-1F7EFE651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329" y="243214"/>
            <a:ext cx="7844672" cy="523220"/>
          </a:xfrm>
        </p:spPr>
        <p:txBody>
          <a:bodyPr/>
          <a:lstStyle/>
          <a:p>
            <a:r>
              <a:rPr lang="en-US" sz="2800" dirty="0">
                <a:latin typeface="+mj-lt"/>
              </a:rPr>
              <a:t>JROTC PGR - Point of Contacts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BEAFF-FFE0-B4DB-6A30-0F4CFA1B9C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20473" y="2567056"/>
            <a:ext cx="3962400" cy="339011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6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Karen Humphrey - 502-624-0572	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2"/>
              </a:rPr>
              <a:t>karen.e.humphrey3.ctr@army.mil</a:t>
            </a:r>
            <a:r>
              <a:rPr lang="en-US" sz="1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          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7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Beatrice Whelan - 502-624-1317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3"/>
              </a:rPr>
              <a:t>beatrice.m.whelan.ctr@army.mil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8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</a:t>
            </a:r>
            <a:r>
              <a:rPr lang="en-US" sz="1400" dirty="0">
                <a:latin typeface="+mj-lt"/>
              </a:rPr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Cameron </a:t>
            </a:r>
            <a:r>
              <a:rPr lang="en-US" sz="1400" dirty="0" err="1">
                <a:latin typeface="+mj-lt"/>
              </a:rPr>
              <a:t>Maley</a:t>
            </a:r>
            <a:r>
              <a:rPr lang="en-US" sz="1400" dirty="0">
                <a:latin typeface="+mj-lt"/>
              </a:rPr>
              <a:t> – 502-624-0242		        </a:t>
            </a:r>
            <a:endParaRPr lang="en-US" sz="1400" u="sng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4"/>
              </a:rPr>
              <a:t>cameron.j.maley.ctr@army.mil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E5408A-AAB3-15CB-BEBE-BC22AFA2D589}"/>
              </a:ext>
            </a:extLst>
          </p:cNvPr>
          <p:cNvSpPr txBox="1"/>
          <p:nvPr/>
        </p:nvSpPr>
        <p:spPr>
          <a:xfrm>
            <a:off x="537329" y="2567056"/>
            <a:ext cx="3886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400" u="sng" dirty="0">
                <a:latin typeface="+mj-lt"/>
              </a:rPr>
              <a:t>2</a:t>
            </a:r>
            <a:r>
              <a:rPr lang="en-US" sz="1400" u="sng" baseline="30000" dirty="0">
                <a:latin typeface="+mj-lt"/>
              </a:rPr>
              <a:t>nd</a:t>
            </a:r>
            <a:r>
              <a:rPr lang="en-US" sz="1400" u="sng" dirty="0">
                <a:latin typeface="+mj-lt"/>
              </a:rPr>
              <a:t> BDE Team:</a:t>
            </a:r>
            <a:r>
              <a:rPr lang="en-US" sz="1400" dirty="0">
                <a:latin typeface="+mj-lt"/>
              </a:rPr>
              <a:t>		                             Steven Boykin – 502-624-0642                                        Email: </a:t>
            </a:r>
            <a:r>
              <a:rPr lang="en-US" sz="1400" dirty="0">
                <a:effectLst/>
                <a:latin typeface="+mj-lt"/>
                <a:ea typeface="Calibri" panose="020F0502020204030204" pitchFamily="34" charset="0"/>
                <a:hlinkClick r:id="rId5"/>
              </a:rPr>
              <a:t>steven.r.boykin.ctr@army.mil</a:t>
            </a:r>
            <a:r>
              <a:rPr lang="en-US" sz="1400" dirty="0">
                <a:effectLst/>
                <a:latin typeface="+mj-lt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3</a:t>
            </a:r>
            <a:r>
              <a:rPr lang="en-US" sz="1400" u="sng" baseline="30000" dirty="0">
                <a:latin typeface="+mj-lt"/>
              </a:rPr>
              <a:t>rd</a:t>
            </a:r>
            <a:r>
              <a:rPr lang="en-US" sz="1400" u="sng" dirty="0">
                <a:latin typeface="+mj-lt"/>
              </a:rPr>
              <a:t> BDE Team:</a:t>
            </a:r>
            <a:r>
              <a:rPr lang="en-US" sz="1400" dirty="0">
                <a:latin typeface="+mj-lt"/>
              </a:rPr>
              <a:t>             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Michael Wright – 502-624-0765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6"/>
              </a:rPr>
              <a:t>michael.l.wright281.ctr@army.mil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4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 </a:t>
            </a:r>
            <a:r>
              <a:rPr lang="en-US" sz="1400" dirty="0">
                <a:latin typeface="+mj-lt"/>
              </a:rPr>
              <a:t>			          Cameron </a:t>
            </a:r>
            <a:r>
              <a:rPr lang="en-US" sz="1400" dirty="0" err="1">
                <a:latin typeface="+mj-lt"/>
              </a:rPr>
              <a:t>Maley</a:t>
            </a:r>
            <a:r>
              <a:rPr lang="en-US" sz="1400" dirty="0">
                <a:latin typeface="+mj-lt"/>
              </a:rPr>
              <a:t> – 502-624-0242		        </a:t>
            </a:r>
            <a:endParaRPr lang="en-US" sz="1400" u="sng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4"/>
              </a:rPr>
              <a:t>cameron.j.maley.ctr@army.mil</a:t>
            </a: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u="sng" dirty="0">
                <a:latin typeface="+mj-lt"/>
              </a:rPr>
              <a:t>5</a:t>
            </a:r>
            <a:r>
              <a:rPr lang="en-US" sz="1400" u="sng" baseline="30000" dirty="0">
                <a:latin typeface="+mj-lt"/>
              </a:rPr>
              <a:t>th</a:t>
            </a:r>
            <a:r>
              <a:rPr lang="en-US" sz="1400" u="sng" dirty="0">
                <a:latin typeface="+mj-lt"/>
              </a:rPr>
              <a:t> BDE Team: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Beatrice Whelan - 502-624-1317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+mj-lt"/>
              </a:rPr>
              <a:t>Email: </a:t>
            </a:r>
            <a:r>
              <a:rPr lang="en-US" sz="1400" dirty="0">
                <a:latin typeface="+mj-lt"/>
                <a:hlinkClick r:id="rId3"/>
              </a:rPr>
              <a:t>beatrice.m.whelan.ctr@army.mil</a:t>
            </a:r>
            <a:r>
              <a:rPr lang="en-US" sz="1400" dirty="0">
                <a:latin typeface="+mj-lt"/>
              </a:rPr>
              <a:t>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9A953-F964-400C-FD5A-083B9DE6F586}"/>
              </a:ext>
            </a:extLst>
          </p:cNvPr>
          <p:cNvSpPr txBox="1">
            <a:spLocks/>
          </p:cNvSpPr>
          <p:nvPr/>
        </p:nvSpPr>
        <p:spPr bwMode="auto">
          <a:xfrm>
            <a:off x="1819147" y="1519087"/>
            <a:ext cx="6084528" cy="587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15504" indent="-215504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42900" indent="-127397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15541" indent="-129779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40556" indent="-125016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70335" indent="-12977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1400" b="1" i="1" dirty="0">
                <a:latin typeface="+mj-lt"/>
              </a:rPr>
              <a:t>JROTC PGR Lead</a:t>
            </a:r>
            <a:r>
              <a:rPr lang="en-US" altLang="en-US" sz="1400" i="1" dirty="0">
                <a:latin typeface="+mj-lt"/>
              </a:rPr>
              <a:t>, </a:t>
            </a:r>
            <a:r>
              <a:rPr lang="en-US" altLang="en-US" sz="1400" i="1" dirty="0">
                <a:latin typeface="+mj-lt"/>
                <a:hlinkClick r:id="rId7"/>
              </a:rPr>
              <a:t>audie.b.proffitt.civ@army.mil</a:t>
            </a:r>
            <a:r>
              <a:rPr lang="en-US" altLang="en-US" sz="1400" i="1" dirty="0">
                <a:latin typeface="+mj-lt"/>
              </a:rPr>
              <a:t>  / 502-624-0672</a:t>
            </a:r>
          </a:p>
          <a:p>
            <a:pPr marL="0" indent="0">
              <a:buNone/>
            </a:pPr>
            <a:r>
              <a:rPr lang="en-US" altLang="en-US" sz="1400" b="1" i="1" dirty="0">
                <a:latin typeface="+mj-lt"/>
              </a:rPr>
              <a:t>Program Manager</a:t>
            </a:r>
            <a:r>
              <a:rPr lang="en-US" altLang="en-US" sz="1400" i="1" dirty="0">
                <a:latin typeface="+mj-lt"/>
              </a:rPr>
              <a:t>, </a:t>
            </a:r>
            <a:r>
              <a:rPr lang="en-US" altLang="en-US" sz="1400" i="1" dirty="0">
                <a:latin typeface="+mj-lt"/>
                <a:hlinkClick r:id="rId8"/>
              </a:rPr>
              <a:t>nathaniel.l.morgan.ctr@army.mil</a:t>
            </a:r>
            <a:r>
              <a:rPr lang="en-US" altLang="en-US" sz="1400" i="1" dirty="0">
                <a:latin typeface="+mj-lt"/>
              </a:rPr>
              <a:t> / 502-624-6252</a:t>
            </a:r>
          </a:p>
        </p:txBody>
      </p:sp>
    </p:spTree>
    <p:extLst>
      <p:ext uri="{BB962C8B-B14F-4D97-AF65-F5344CB8AC3E}">
        <p14:creationId xmlns:p14="http://schemas.microsoft.com/office/powerpoint/2010/main" val="74725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F14D-F058-5CD8-3B22-4F6F1BE22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E1DB17-5C31-6B9B-7881-2B849A6E2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250" y="1822450"/>
            <a:ext cx="5467350" cy="4000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Property </a:t>
            </a:r>
            <a:r>
              <a:rPr lang="en-US" i="1" dirty="0"/>
              <a:t>Accountability</a:t>
            </a:r>
            <a:r>
              <a:rPr lang="en-US" dirty="0"/>
              <a:t> begins with all of you!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960AED-F8F4-9BB8-AF4F-BA80263A0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737" y="2376813"/>
            <a:ext cx="4010025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1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317" name="Straight Connector 53316"/>
          <p:cNvCxnSpPr>
            <a:stCxn id="12329" idx="0"/>
          </p:cNvCxnSpPr>
          <p:nvPr/>
        </p:nvCxnSpPr>
        <p:spPr>
          <a:xfrm flipV="1">
            <a:off x="7450138" y="3453131"/>
            <a:ext cx="19050" cy="22830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cxnSpLocks/>
            <a:endCxn id="84" idx="2"/>
          </p:cNvCxnSpPr>
          <p:nvPr/>
        </p:nvCxnSpPr>
        <p:spPr>
          <a:xfrm flipH="1" flipV="1">
            <a:off x="7982718" y="2414532"/>
            <a:ext cx="9922" cy="5572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2310" idx="2"/>
            <a:endCxn id="12330" idx="0"/>
          </p:cNvCxnSpPr>
          <p:nvPr/>
        </p:nvCxnSpPr>
        <p:spPr>
          <a:xfrm>
            <a:off x="5076826" y="1566863"/>
            <a:ext cx="0" cy="1857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12330" idx="1"/>
            <a:endCxn id="79" idx="0"/>
          </p:cNvCxnSpPr>
          <p:nvPr/>
        </p:nvCxnSpPr>
        <p:spPr>
          <a:xfrm rot="10800000" flipV="1">
            <a:off x="3946525" y="1958181"/>
            <a:ext cx="604838" cy="27097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cxnSpLocks/>
          </p:cNvCxnSpPr>
          <p:nvPr/>
        </p:nvCxnSpPr>
        <p:spPr>
          <a:xfrm rot="10800000" flipV="1">
            <a:off x="2823369" y="1958181"/>
            <a:ext cx="1747044" cy="27097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cxnSpLocks/>
          </p:cNvCxnSpPr>
          <p:nvPr/>
        </p:nvCxnSpPr>
        <p:spPr>
          <a:xfrm rot="10800000" flipV="1">
            <a:off x="523084" y="1958181"/>
            <a:ext cx="3447255" cy="274638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2330" idx="3"/>
            <a:endCxn id="83" idx="0"/>
          </p:cNvCxnSpPr>
          <p:nvPr/>
        </p:nvCxnSpPr>
        <p:spPr>
          <a:xfrm>
            <a:off x="5602288" y="1958181"/>
            <a:ext cx="650875" cy="256045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cxnSpLocks/>
            <a:stCxn id="12330" idx="3"/>
            <a:endCxn id="84" idx="0"/>
          </p:cNvCxnSpPr>
          <p:nvPr/>
        </p:nvCxnSpPr>
        <p:spPr>
          <a:xfrm>
            <a:off x="5602288" y="1958181"/>
            <a:ext cx="2380430" cy="245964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2321" idx="1"/>
            <a:endCxn id="12330" idx="3"/>
          </p:cNvCxnSpPr>
          <p:nvPr/>
        </p:nvCxnSpPr>
        <p:spPr>
          <a:xfrm rot="10800000" flipV="1">
            <a:off x="5602289" y="1659731"/>
            <a:ext cx="693737" cy="29844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2314" idx="0"/>
            <a:endCxn id="79" idx="2"/>
          </p:cNvCxnSpPr>
          <p:nvPr/>
        </p:nvCxnSpPr>
        <p:spPr>
          <a:xfrm flipH="1" flipV="1">
            <a:off x="3946525" y="2434738"/>
            <a:ext cx="22226" cy="27448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2325" idx="0"/>
            <a:endCxn id="12330" idx="2"/>
          </p:cNvCxnSpPr>
          <p:nvPr/>
        </p:nvCxnSpPr>
        <p:spPr>
          <a:xfrm flipH="1" flipV="1">
            <a:off x="5076826" y="2163762"/>
            <a:ext cx="49212" cy="87820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cxnSpLocks/>
            <a:stCxn id="67" idx="0"/>
          </p:cNvCxnSpPr>
          <p:nvPr/>
        </p:nvCxnSpPr>
        <p:spPr>
          <a:xfrm flipV="1">
            <a:off x="2798763" y="2434738"/>
            <a:ext cx="24606" cy="167185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313" name="Straight Connector 53312"/>
          <p:cNvCxnSpPr>
            <a:cxnSpLocks/>
            <a:stCxn id="12323" idx="0"/>
            <a:endCxn id="72" idx="2"/>
          </p:cNvCxnSpPr>
          <p:nvPr/>
        </p:nvCxnSpPr>
        <p:spPr>
          <a:xfrm flipH="1" flipV="1">
            <a:off x="1666083" y="2445516"/>
            <a:ext cx="1586" cy="11298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315" name="Straight Connector 53314"/>
          <p:cNvCxnSpPr>
            <a:cxnSpLocks/>
            <a:stCxn id="70" idx="0"/>
            <a:endCxn id="83" idx="2"/>
          </p:cNvCxnSpPr>
          <p:nvPr/>
        </p:nvCxnSpPr>
        <p:spPr>
          <a:xfrm flipV="1">
            <a:off x="6253163" y="2419807"/>
            <a:ext cx="0" cy="22671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319" name="Straight Connector 53318"/>
          <p:cNvCxnSpPr>
            <a:cxnSpLocks/>
            <a:stCxn id="12327" idx="0"/>
            <a:endCxn id="98" idx="2"/>
          </p:cNvCxnSpPr>
          <p:nvPr/>
        </p:nvCxnSpPr>
        <p:spPr>
          <a:xfrm flipV="1">
            <a:off x="8554800" y="3458843"/>
            <a:ext cx="0" cy="1177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5" name="_s1072"/>
          <p:cNvSpPr>
            <a:spLocks noChangeArrowheads="1"/>
          </p:cNvSpPr>
          <p:nvPr/>
        </p:nvSpPr>
        <p:spPr bwMode="auto">
          <a:xfrm>
            <a:off x="519905" y="6256722"/>
            <a:ext cx="533400" cy="288925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Contract </a:t>
            </a:r>
          </a:p>
          <a:p>
            <a:pPr algn="ctr" eaLnBrk="1" hangingPunct="1"/>
            <a:r>
              <a:rPr lang="en-US" altLang="en-US" sz="900" b="1" dirty="0"/>
              <a:t>Support</a:t>
            </a:r>
          </a:p>
        </p:txBody>
      </p:sp>
      <p:sp>
        <p:nvSpPr>
          <p:cNvPr id="12307" name="_s1072"/>
          <p:cNvSpPr>
            <a:spLocks noChangeArrowheads="1"/>
          </p:cNvSpPr>
          <p:nvPr/>
        </p:nvSpPr>
        <p:spPr bwMode="auto">
          <a:xfrm>
            <a:off x="2273300" y="25085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Facility </a:t>
            </a:r>
            <a:r>
              <a:rPr lang="en-US" altLang="en-US" sz="900" b="1" err="1"/>
              <a:t>Mgmt</a:t>
            </a:r>
            <a:r>
              <a:rPr lang="en-US" altLang="en-US" sz="900" b="1"/>
              <a:t> Spec</a:t>
            </a:r>
          </a:p>
          <a:p>
            <a:pPr algn="ctr" eaLnBrk="1" hangingPunct="1"/>
            <a:r>
              <a:rPr lang="en-US" altLang="en-US" sz="900" b="1"/>
              <a:t>(GS12)</a:t>
            </a:r>
          </a:p>
        </p:txBody>
      </p:sp>
      <p:sp>
        <p:nvSpPr>
          <p:cNvPr id="12308" name="_s1068"/>
          <p:cNvSpPr>
            <a:spLocks noChangeArrowheads="1"/>
          </p:cNvSpPr>
          <p:nvPr/>
        </p:nvSpPr>
        <p:spPr bwMode="auto">
          <a:xfrm>
            <a:off x="2282825" y="30419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Facility </a:t>
            </a:r>
            <a:r>
              <a:rPr lang="en-US" altLang="en-US" sz="900" b="1" err="1"/>
              <a:t>Mgmt</a:t>
            </a:r>
            <a:r>
              <a:rPr lang="en-US" altLang="en-US" sz="900" b="1"/>
              <a:t> NCO</a:t>
            </a:r>
          </a:p>
          <a:p>
            <a:pPr algn="ctr" eaLnBrk="1" hangingPunct="1"/>
            <a:r>
              <a:rPr lang="en-US" altLang="en-US" sz="900" b="1"/>
              <a:t>(92Y, E6)</a:t>
            </a:r>
          </a:p>
        </p:txBody>
      </p:sp>
      <p:sp>
        <p:nvSpPr>
          <p:cNvPr id="12309" name="_s1072"/>
          <p:cNvSpPr>
            <a:spLocks noChangeArrowheads="1"/>
          </p:cNvSpPr>
          <p:nvPr/>
        </p:nvSpPr>
        <p:spPr bwMode="auto">
          <a:xfrm>
            <a:off x="2273300" y="3573197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X5 (CTR)</a:t>
            </a:r>
          </a:p>
        </p:txBody>
      </p:sp>
      <p:sp>
        <p:nvSpPr>
          <p:cNvPr id="12310" name="_s1052"/>
          <p:cNvSpPr>
            <a:spLocks noChangeArrowheads="1"/>
          </p:cNvSpPr>
          <p:nvPr/>
        </p:nvSpPr>
        <p:spPr bwMode="auto">
          <a:xfrm>
            <a:off x="4551363" y="1155700"/>
            <a:ext cx="1050925" cy="411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DCOS G4</a:t>
            </a:r>
          </a:p>
          <a:p>
            <a:pPr algn="ctr" eaLnBrk="1" hangingPunct="1"/>
            <a:r>
              <a:rPr lang="en-US" altLang="en-US" sz="900" b="1"/>
              <a:t>(90A, 06)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12311" name="_s1065"/>
          <p:cNvSpPr>
            <a:spLocks noChangeArrowheads="1"/>
          </p:cNvSpPr>
          <p:nvPr/>
        </p:nvSpPr>
        <p:spPr bwMode="auto">
          <a:xfrm>
            <a:off x="3440112" y="30419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 Sr. Logistics </a:t>
            </a:r>
            <a:r>
              <a:rPr lang="en-US" altLang="en-US" sz="900" b="1" err="1"/>
              <a:t>Mgmt</a:t>
            </a:r>
            <a:r>
              <a:rPr lang="en-US" altLang="en-US" sz="900" b="1"/>
              <a:t> </a:t>
            </a:r>
          </a:p>
          <a:p>
            <a:pPr algn="ctr" eaLnBrk="1" hangingPunct="1"/>
            <a:r>
              <a:rPr lang="en-US" altLang="en-US" sz="900" b="1"/>
              <a:t>Spec (GS12) 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12312" name="_s1067"/>
          <p:cNvSpPr>
            <a:spLocks noChangeArrowheads="1"/>
          </p:cNvSpPr>
          <p:nvPr/>
        </p:nvSpPr>
        <p:spPr bwMode="auto">
          <a:xfrm>
            <a:off x="3449637" y="3575369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Logistics </a:t>
            </a:r>
            <a:r>
              <a:rPr lang="en-US" altLang="en-US" sz="900" b="1" dirty="0" err="1"/>
              <a:t>Mgmt</a:t>
            </a:r>
            <a:r>
              <a:rPr lang="en-US" altLang="en-US" sz="900" b="1" dirty="0"/>
              <a:t> </a:t>
            </a:r>
          </a:p>
          <a:p>
            <a:pPr algn="ctr" eaLnBrk="1" hangingPunct="1"/>
            <a:r>
              <a:rPr lang="en-US" altLang="en-US" sz="900" b="1" dirty="0"/>
              <a:t>Spec (GS12)</a:t>
            </a:r>
          </a:p>
        </p:txBody>
      </p:sp>
      <p:sp>
        <p:nvSpPr>
          <p:cNvPr id="12313" name="_s1064"/>
          <p:cNvSpPr>
            <a:spLocks noChangeArrowheads="1"/>
          </p:cNvSpPr>
          <p:nvPr/>
        </p:nvSpPr>
        <p:spPr bwMode="auto">
          <a:xfrm>
            <a:off x="3430587" y="25085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 err="1"/>
              <a:t>Spvr</a:t>
            </a:r>
            <a:r>
              <a:rPr lang="en-US" altLang="en-US" sz="900" b="1"/>
              <a:t>,  Log </a:t>
            </a:r>
            <a:r>
              <a:rPr lang="en-US" altLang="en-US" sz="900" b="1" err="1"/>
              <a:t>Mgmt</a:t>
            </a:r>
            <a:endParaRPr lang="en-US" altLang="en-US" sz="900" b="1"/>
          </a:p>
          <a:p>
            <a:pPr algn="ctr" eaLnBrk="1" hangingPunct="1"/>
            <a:r>
              <a:rPr lang="en-US" altLang="en-US" sz="900" b="1"/>
              <a:t>Spec. (GS13) 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12314" name="_s1072"/>
          <p:cNvSpPr>
            <a:spLocks noChangeArrowheads="1"/>
          </p:cNvSpPr>
          <p:nvPr/>
        </p:nvSpPr>
        <p:spPr bwMode="auto">
          <a:xfrm>
            <a:off x="3443288" y="5179577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X4 (CTR)</a:t>
            </a:r>
          </a:p>
        </p:txBody>
      </p:sp>
      <p:sp>
        <p:nvSpPr>
          <p:cNvPr id="12315" name="_s1068"/>
          <p:cNvSpPr>
            <a:spLocks noChangeArrowheads="1"/>
          </p:cNvSpPr>
          <p:nvPr/>
        </p:nvSpPr>
        <p:spPr bwMode="auto">
          <a:xfrm>
            <a:off x="3442475" y="4113147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Logistics </a:t>
            </a:r>
            <a:r>
              <a:rPr lang="en-US" altLang="en-US" sz="900" b="1" err="1"/>
              <a:t>Mgmt</a:t>
            </a:r>
            <a:r>
              <a:rPr lang="en-US" altLang="en-US" sz="900" b="1"/>
              <a:t> </a:t>
            </a:r>
          </a:p>
          <a:p>
            <a:pPr algn="ctr" eaLnBrk="1" hangingPunct="1"/>
            <a:r>
              <a:rPr lang="en-US" altLang="en-US" sz="900" b="1"/>
              <a:t>Spec (GS11)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6924675" y="5183730"/>
            <a:ext cx="1050925" cy="43021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en-US" sz="900" b="1">
                <a:solidFill>
                  <a:schemeClr val="tx1"/>
                </a:solidFill>
                <a:cs typeface="Arial"/>
              </a:rPr>
              <a:t>Supply NCO (Armor) </a:t>
            </a:r>
            <a:endParaRPr lang="en-US" sz="900" b="1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900" b="1">
                <a:solidFill>
                  <a:schemeClr val="tx1"/>
                </a:solidFill>
                <a:cs typeface="Arial"/>
              </a:rPr>
              <a:t>(92Y, E5)</a:t>
            </a:r>
          </a:p>
        </p:txBody>
      </p:sp>
      <p:sp>
        <p:nvSpPr>
          <p:cNvPr id="82" name="Rounded Rectangle 81"/>
          <p:cNvSpPr/>
          <p:nvPr/>
        </p:nvSpPr>
        <p:spPr bwMode="auto">
          <a:xfrm>
            <a:off x="6924675" y="4669380"/>
            <a:ext cx="1050925" cy="41116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900" b="1">
                <a:solidFill>
                  <a:schemeClr val="tx1"/>
                </a:solidFill>
                <a:cs typeface="Arial" panose="020B0604020202020204" pitchFamily="34" charset="0"/>
              </a:rPr>
              <a:t>Supply NCO (Armor) </a:t>
            </a:r>
          </a:p>
          <a:p>
            <a:pPr algn="ctr" eaLnBrk="1" hangingPunct="1">
              <a:defRPr/>
            </a:pPr>
            <a:r>
              <a:rPr lang="en-US" sz="900" b="1">
                <a:solidFill>
                  <a:schemeClr val="tx1"/>
                </a:solidFill>
                <a:cs typeface="Arial" panose="020B0604020202020204" pitchFamily="34" charset="0"/>
              </a:rPr>
              <a:t>(92Y, E6)</a:t>
            </a:r>
          </a:p>
        </p:txBody>
      </p:sp>
      <p:sp>
        <p:nvSpPr>
          <p:cNvPr id="53278" name="_s1072"/>
          <p:cNvSpPr>
            <a:spLocks noChangeArrowheads="1"/>
          </p:cNvSpPr>
          <p:nvPr/>
        </p:nvSpPr>
        <p:spPr bwMode="auto">
          <a:xfrm>
            <a:off x="6924675" y="3602580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00" b="1" dirty="0"/>
              <a:t>Supply Tech</a:t>
            </a:r>
          </a:p>
          <a:p>
            <a:pPr algn="ctr" eaLnBrk="1" hangingPunct="1">
              <a:defRPr/>
            </a:pPr>
            <a:r>
              <a:rPr lang="en-US" altLang="en-US" sz="900" b="1" dirty="0"/>
              <a:t>(GS11)</a:t>
            </a:r>
          </a:p>
        </p:txBody>
      </p:sp>
      <p:sp>
        <p:nvSpPr>
          <p:cNvPr id="12320" name="_s1072"/>
          <p:cNvSpPr>
            <a:spLocks noChangeArrowheads="1"/>
          </p:cNvSpPr>
          <p:nvPr/>
        </p:nvSpPr>
        <p:spPr bwMode="auto">
          <a:xfrm>
            <a:off x="6924675" y="4135980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Supply Tech </a:t>
            </a:r>
          </a:p>
          <a:p>
            <a:pPr algn="ctr" eaLnBrk="1" hangingPunct="1"/>
            <a:r>
              <a:rPr lang="en-US" altLang="en-US" sz="900" b="1" dirty="0"/>
              <a:t>(GS07)</a:t>
            </a:r>
          </a:p>
        </p:txBody>
      </p:sp>
      <p:sp>
        <p:nvSpPr>
          <p:cNvPr id="12321" name="_s1072"/>
          <p:cNvSpPr>
            <a:spLocks noChangeArrowheads="1"/>
          </p:cNvSpPr>
          <p:nvPr/>
        </p:nvSpPr>
        <p:spPr bwMode="auto">
          <a:xfrm>
            <a:off x="6296025" y="1454150"/>
            <a:ext cx="1050925" cy="411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Admin NCO </a:t>
            </a:r>
          </a:p>
          <a:p>
            <a:pPr algn="ctr" eaLnBrk="1" hangingPunct="1"/>
            <a:r>
              <a:rPr lang="en-US" altLang="en-US" sz="900" b="1"/>
              <a:t>(42A, E5) </a:t>
            </a:r>
          </a:p>
        </p:txBody>
      </p:sp>
      <p:sp>
        <p:nvSpPr>
          <p:cNvPr id="12322" name="_s1072"/>
          <p:cNvSpPr>
            <a:spLocks noChangeArrowheads="1"/>
          </p:cNvSpPr>
          <p:nvPr/>
        </p:nvSpPr>
        <p:spPr bwMode="auto">
          <a:xfrm>
            <a:off x="1132688" y="6258310"/>
            <a:ext cx="533400" cy="2873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Term</a:t>
            </a:r>
          </a:p>
        </p:txBody>
      </p:sp>
      <p:sp>
        <p:nvSpPr>
          <p:cNvPr id="12323" name="_s1072"/>
          <p:cNvSpPr>
            <a:spLocks noChangeArrowheads="1"/>
          </p:cNvSpPr>
          <p:nvPr/>
        </p:nvSpPr>
        <p:spPr bwMode="auto">
          <a:xfrm>
            <a:off x="1165225" y="3575369"/>
            <a:ext cx="1004887" cy="4111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X28 (CTR)</a:t>
            </a:r>
          </a:p>
        </p:txBody>
      </p:sp>
      <p:sp>
        <p:nvSpPr>
          <p:cNvPr id="12325" name="_s1072"/>
          <p:cNvSpPr>
            <a:spLocks noChangeArrowheads="1"/>
          </p:cNvSpPr>
          <p:nvPr/>
        </p:nvSpPr>
        <p:spPr bwMode="auto">
          <a:xfrm>
            <a:off x="4600575" y="3041969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X1 (CTR)</a:t>
            </a:r>
          </a:p>
        </p:txBody>
      </p:sp>
      <p:sp>
        <p:nvSpPr>
          <p:cNvPr id="98" name="_s1072"/>
          <p:cNvSpPr>
            <a:spLocks noChangeArrowheads="1"/>
          </p:cNvSpPr>
          <p:nvPr/>
        </p:nvSpPr>
        <p:spPr bwMode="auto">
          <a:xfrm>
            <a:off x="8029337" y="3047680"/>
            <a:ext cx="1050925" cy="4111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en-US" sz="900" b="1" dirty="0"/>
              <a:t>Logistics </a:t>
            </a:r>
            <a:r>
              <a:rPr lang="en-US" sz="900" b="1" dirty="0" err="1"/>
              <a:t>Mgmt</a:t>
            </a:r>
            <a:endParaRPr lang="en-US" sz="900" b="1" dirty="0"/>
          </a:p>
          <a:p>
            <a:pPr algn="ctr" eaLnBrk="1" hangingPunct="1">
              <a:defRPr/>
            </a:pPr>
            <a:r>
              <a:rPr lang="en-US" sz="900" b="1" dirty="0"/>
              <a:t>Spec (GS11) </a:t>
            </a:r>
          </a:p>
        </p:txBody>
      </p:sp>
      <p:sp>
        <p:nvSpPr>
          <p:cNvPr id="12327" name="_s1072"/>
          <p:cNvSpPr>
            <a:spLocks noChangeArrowheads="1"/>
          </p:cNvSpPr>
          <p:nvPr/>
        </p:nvSpPr>
        <p:spPr bwMode="auto">
          <a:xfrm>
            <a:off x="8029337" y="4636087"/>
            <a:ext cx="1050925" cy="411162"/>
          </a:xfrm>
          <a:prstGeom prst="roundRect">
            <a:avLst>
              <a:gd name="adj" fmla="val 16667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Trans Coordinator </a:t>
            </a:r>
          </a:p>
          <a:p>
            <a:pPr algn="ctr" eaLnBrk="1" hangingPunct="1"/>
            <a:r>
              <a:rPr lang="en-US" altLang="en-US" sz="900" b="1" dirty="0"/>
              <a:t>(GS09)</a:t>
            </a:r>
          </a:p>
        </p:txBody>
      </p:sp>
      <p:sp>
        <p:nvSpPr>
          <p:cNvPr id="12329" name="_s1072"/>
          <p:cNvSpPr>
            <a:spLocks noChangeArrowheads="1"/>
          </p:cNvSpPr>
          <p:nvPr/>
        </p:nvSpPr>
        <p:spPr bwMode="auto">
          <a:xfrm>
            <a:off x="6924675" y="5736180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X7 (CTR)</a:t>
            </a:r>
          </a:p>
        </p:txBody>
      </p:sp>
      <p:sp>
        <p:nvSpPr>
          <p:cNvPr id="66" name="_s1072"/>
          <p:cNvSpPr>
            <a:spLocks noChangeArrowheads="1"/>
          </p:cNvSpPr>
          <p:nvPr/>
        </p:nvSpPr>
        <p:spPr bwMode="auto">
          <a:xfrm>
            <a:off x="8029337" y="4121737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en-US" sz="900" b="1"/>
              <a:t>Trans</a:t>
            </a:r>
            <a:r>
              <a:rPr lang="en-US" sz="900" b="1">
                <a:solidFill>
                  <a:schemeClr val="bg1"/>
                </a:solidFill>
              </a:rPr>
              <a:t> </a:t>
            </a:r>
            <a:r>
              <a:rPr lang="en-US" sz="900" b="1"/>
              <a:t>Coordinator</a:t>
            </a:r>
          </a:p>
          <a:p>
            <a:pPr algn="ctr" eaLnBrk="1" hangingPunct="1">
              <a:defRPr/>
            </a:pPr>
            <a:r>
              <a:rPr lang="en-US" sz="900" b="1"/>
              <a:t> (88M, E7)</a:t>
            </a:r>
          </a:p>
        </p:txBody>
      </p:sp>
      <p:sp>
        <p:nvSpPr>
          <p:cNvPr id="12330" name="_s1052"/>
          <p:cNvSpPr>
            <a:spLocks noChangeArrowheads="1"/>
          </p:cNvSpPr>
          <p:nvPr/>
        </p:nvSpPr>
        <p:spPr bwMode="auto">
          <a:xfrm>
            <a:off x="4551363" y="1752600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Deputy G4</a:t>
            </a:r>
          </a:p>
          <a:p>
            <a:pPr algn="ctr" eaLnBrk="1" hangingPunct="1"/>
            <a:r>
              <a:rPr lang="en-US" altLang="en-US" sz="900" b="1"/>
              <a:t>(GS14)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12331" name="_s1067"/>
          <p:cNvSpPr>
            <a:spLocks noChangeArrowheads="1"/>
          </p:cNvSpPr>
          <p:nvPr/>
        </p:nvSpPr>
        <p:spPr bwMode="auto">
          <a:xfrm>
            <a:off x="4581525" y="25085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>
                <a:latin typeface="Arial"/>
                <a:cs typeface="Arial"/>
              </a:rPr>
              <a:t>Logistics </a:t>
            </a:r>
            <a:r>
              <a:rPr lang="en-US" altLang="en-US" sz="900" b="1" err="1">
                <a:latin typeface="Arial"/>
                <a:cs typeface="Arial"/>
              </a:rPr>
              <a:t>Mgmt</a:t>
            </a:r>
            <a:r>
              <a:rPr lang="en-US" altLang="en-US" sz="900" b="1">
                <a:latin typeface="Arial"/>
                <a:cs typeface="Arial"/>
              </a:rPr>
              <a:t> </a:t>
            </a:r>
            <a:endParaRPr lang="en-US" altLang="en-US" sz="900" b="1"/>
          </a:p>
          <a:p>
            <a:pPr algn="ctr" eaLnBrk="1" hangingPunct="1"/>
            <a:r>
              <a:rPr lang="en-US" altLang="en-US" sz="900" b="1"/>
              <a:t>Spec (GS12)</a:t>
            </a:r>
          </a:p>
        </p:txBody>
      </p:sp>
      <p:sp>
        <p:nvSpPr>
          <p:cNvPr id="12333" name="_s1067"/>
          <p:cNvSpPr>
            <a:spLocks noChangeArrowheads="1"/>
          </p:cNvSpPr>
          <p:nvPr/>
        </p:nvSpPr>
        <p:spPr bwMode="auto">
          <a:xfrm>
            <a:off x="1751012" y="6245609"/>
            <a:ext cx="531813" cy="3000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Not on</a:t>
            </a:r>
          </a:p>
          <a:p>
            <a:pPr algn="ctr" eaLnBrk="1" hangingPunct="1"/>
            <a:r>
              <a:rPr lang="en-US" altLang="en-US" sz="900" b="1"/>
              <a:t> TDA</a:t>
            </a:r>
          </a:p>
        </p:txBody>
      </p:sp>
      <p:sp>
        <p:nvSpPr>
          <p:cNvPr id="12334" name="_s1051"/>
          <p:cNvSpPr>
            <a:spLocks noChangeArrowheads="1"/>
          </p:cNvSpPr>
          <p:nvPr/>
        </p:nvSpPr>
        <p:spPr bwMode="auto">
          <a:xfrm>
            <a:off x="5727700" y="35753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/>
              <a:t>Procurement</a:t>
            </a:r>
          </a:p>
          <a:p>
            <a:pPr algn="ctr" eaLnBrk="1" hangingPunct="1"/>
            <a:r>
              <a:rPr lang="en-US" altLang="en-US" sz="900" b="1" dirty="0"/>
              <a:t> Analyst (GS11)</a:t>
            </a:r>
          </a:p>
          <a:p>
            <a:pPr algn="ctr" eaLnBrk="1" hangingPunct="1"/>
            <a:endParaRPr lang="en-US" altLang="en-US" sz="900" b="1" dirty="0"/>
          </a:p>
        </p:txBody>
      </p:sp>
      <p:sp>
        <p:nvSpPr>
          <p:cNvPr id="67" name="_s1072"/>
          <p:cNvSpPr>
            <a:spLocks noChangeArrowheads="1"/>
          </p:cNvSpPr>
          <p:nvPr/>
        </p:nvSpPr>
        <p:spPr bwMode="auto">
          <a:xfrm>
            <a:off x="2273300" y="4106597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00" b="1" dirty="0">
                <a:latin typeface="Arial"/>
                <a:cs typeface="Arial"/>
              </a:rPr>
              <a:t>X11 (CTR)</a:t>
            </a:r>
          </a:p>
        </p:txBody>
      </p:sp>
      <p:sp>
        <p:nvSpPr>
          <p:cNvPr id="12336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G4 Organization Structure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53496" y="5279743"/>
          <a:ext cx="1297271" cy="86232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93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010"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dirty="0"/>
                        <a:t>Authorized / OH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65" marB="4576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T="45765" marB="45765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010">
                <a:tc>
                  <a:txBody>
                    <a:bodyPr/>
                    <a:lstStyle/>
                    <a:p>
                      <a:r>
                        <a:rPr lang="en-US" sz="800" dirty="0"/>
                        <a:t>MIL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65" marB="4576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tx1"/>
                          </a:solidFill>
                        </a:rPr>
                        <a:t>9 / 10</a:t>
                      </a:r>
                    </a:p>
                  </a:txBody>
                  <a:tcPr marT="45765" marB="4576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714">
                <a:tc>
                  <a:txBody>
                    <a:bodyPr/>
                    <a:lstStyle/>
                    <a:p>
                      <a:r>
                        <a:rPr lang="en-US" sz="800" dirty="0"/>
                        <a:t>CIV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65" marB="4576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22 / 32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65" marB="4576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714">
                <a:tc>
                  <a:txBody>
                    <a:bodyPr/>
                    <a:lstStyle/>
                    <a:p>
                      <a:r>
                        <a:rPr lang="en-US" sz="800" dirty="0"/>
                        <a:t>CTR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65" marB="4576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dk1"/>
                          </a:solidFill>
                        </a:rPr>
                        <a:t>56</a:t>
                      </a:r>
                      <a:endParaRPr 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T="45765" marB="4576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359" name="_s1072"/>
          <p:cNvSpPr>
            <a:spLocks noChangeArrowheads="1"/>
          </p:cNvSpPr>
          <p:nvPr/>
        </p:nvSpPr>
        <p:spPr bwMode="auto">
          <a:xfrm>
            <a:off x="3449637" y="4641712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/>
              <a:t>Supply Tech</a:t>
            </a:r>
          </a:p>
          <a:p>
            <a:pPr algn="ctr" eaLnBrk="1" hangingPunct="1"/>
            <a:r>
              <a:rPr lang="en-US" altLang="en-US" sz="900" b="1" dirty="0"/>
              <a:t>(GS07)</a:t>
            </a:r>
          </a:p>
        </p:txBody>
      </p:sp>
      <p:sp>
        <p:nvSpPr>
          <p:cNvPr id="12360" name="_s1051"/>
          <p:cNvSpPr>
            <a:spLocks noChangeArrowheads="1"/>
          </p:cNvSpPr>
          <p:nvPr/>
        </p:nvSpPr>
        <p:spPr bwMode="auto">
          <a:xfrm>
            <a:off x="5727700" y="25085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 err="1"/>
              <a:t>Spvr</a:t>
            </a:r>
            <a:r>
              <a:rPr lang="en-US" altLang="en-US" sz="900" b="1" dirty="0"/>
              <a:t>, Procurement</a:t>
            </a:r>
          </a:p>
          <a:p>
            <a:pPr algn="ctr" eaLnBrk="1" hangingPunct="1"/>
            <a:r>
              <a:rPr lang="en-US" altLang="en-US" sz="900" b="1" dirty="0"/>
              <a:t> Analyst (GS13)</a:t>
            </a:r>
          </a:p>
          <a:p>
            <a:pPr algn="ctr" eaLnBrk="1" hangingPunct="1"/>
            <a:endParaRPr lang="en-US" altLang="en-US" sz="900" b="1" dirty="0"/>
          </a:p>
        </p:txBody>
      </p:sp>
      <p:sp>
        <p:nvSpPr>
          <p:cNvPr id="12361" name="_s1051"/>
          <p:cNvSpPr>
            <a:spLocks noChangeArrowheads="1"/>
          </p:cNvSpPr>
          <p:nvPr/>
        </p:nvSpPr>
        <p:spPr bwMode="auto">
          <a:xfrm>
            <a:off x="5727700" y="304196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/>
              <a:t>Procurement</a:t>
            </a:r>
          </a:p>
          <a:p>
            <a:pPr algn="ctr" eaLnBrk="1" hangingPunct="1"/>
            <a:r>
              <a:rPr lang="en-US" altLang="en-US" sz="900" b="1" dirty="0"/>
              <a:t> Analyst (GS12)</a:t>
            </a:r>
          </a:p>
          <a:p>
            <a:pPr algn="ctr" eaLnBrk="1" hangingPunct="1"/>
            <a:r>
              <a:rPr lang="en-US" altLang="en-US" sz="900" b="1" dirty="0"/>
              <a:t>X3</a:t>
            </a:r>
          </a:p>
          <a:p>
            <a:pPr algn="ctr" eaLnBrk="1" hangingPunct="1"/>
            <a:endParaRPr lang="en-US" altLang="en-US" sz="900" b="1" dirty="0"/>
          </a:p>
        </p:txBody>
      </p:sp>
      <p:cxnSp>
        <p:nvCxnSpPr>
          <p:cNvPr id="53331" name="Elbow Connector 53330"/>
          <p:cNvCxnSpPr>
            <a:cxnSpLocks/>
          </p:cNvCxnSpPr>
          <p:nvPr/>
        </p:nvCxnSpPr>
        <p:spPr>
          <a:xfrm rot="10800000">
            <a:off x="7448153" y="2976405"/>
            <a:ext cx="1103313" cy="444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67" name="_s1052"/>
          <p:cNvSpPr>
            <a:spLocks noChangeArrowheads="1"/>
          </p:cNvSpPr>
          <p:nvPr/>
        </p:nvSpPr>
        <p:spPr bwMode="auto">
          <a:xfrm>
            <a:off x="3001963" y="1152525"/>
            <a:ext cx="1050925" cy="41116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SGM</a:t>
            </a:r>
          </a:p>
          <a:p>
            <a:pPr algn="ctr" eaLnBrk="1" hangingPunct="1"/>
            <a:r>
              <a:rPr lang="en-US" altLang="en-US" sz="900" b="1"/>
              <a:t>(92Z, E9)</a:t>
            </a:r>
          </a:p>
          <a:p>
            <a:pPr algn="ctr" eaLnBrk="1" hangingPunct="1"/>
            <a:endParaRPr lang="en-US" altLang="en-US" sz="900" b="1"/>
          </a:p>
        </p:txBody>
      </p:sp>
      <p:cxnSp>
        <p:nvCxnSpPr>
          <p:cNvPr id="3" name="Straight Connector 12320"/>
          <p:cNvCxnSpPr>
            <a:cxnSpLocks/>
            <a:stCxn id="12367" idx="3"/>
            <a:endCxn id="12310" idx="1"/>
          </p:cNvCxnSpPr>
          <p:nvPr/>
        </p:nvCxnSpPr>
        <p:spPr>
          <a:xfrm>
            <a:off x="4052888" y="1358107"/>
            <a:ext cx="498475" cy="3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ounded Rectangle 99"/>
          <p:cNvSpPr/>
          <p:nvPr/>
        </p:nvSpPr>
        <p:spPr>
          <a:xfrm>
            <a:off x="7431061" y="2487585"/>
            <a:ext cx="1103313" cy="411162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900" b="1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900" b="1" err="1">
                <a:solidFill>
                  <a:schemeClr val="tx1"/>
                </a:solidFill>
                <a:cs typeface="Arial" panose="020B0604020202020204" pitchFamily="34" charset="0"/>
              </a:rPr>
              <a:t>Spvr</a:t>
            </a:r>
            <a:r>
              <a:rPr lang="en-US" sz="900" b="1">
                <a:solidFill>
                  <a:schemeClr val="tx1"/>
                </a:solidFill>
                <a:cs typeface="Arial" panose="020B0604020202020204" pitchFamily="34" charset="0"/>
              </a:rPr>
              <a:t>, CST LSD</a:t>
            </a:r>
          </a:p>
          <a:p>
            <a:pPr algn="ctr" eaLnBrk="1" hangingPunct="1">
              <a:defRPr/>
            </a:pPr>
            <a:r>
              <a:rPr lang="en-US" sz="900" b="1">
                <a:solidFill>
                  <a:schemeClr val="tx1"/>
                </a:solidFill>
                <a:cs typeface="Arial" panose="020B0604020202020204" pitchFamily="34" charset="0"/>
              </a:rPr>
              <a:t>(90A, 05)</a:t>
            </a:r>
          </a:p>
          <a:p>
            <a:pPr algn="ctr" eaLnBrk="1" hangingPunct="1">
              <a:defRPr/>
            </a:pPr>
            <a:endParaRPr lang="en-US" sz="900" b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372" name="_s1068"/>
          <p:cNvSpPr>
            <a:spLocks noChangeArrowheads="1"/>
          </p:cNvSpPr>
          <p:nvPr/>
        </p:nvSpPr>
        <p:spPr bwMode="auto">
          <a:xfrm>
            <a:off x="1138237" y="2527619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/>
              <a:t>Logistics </a:t>
            </a:r>
            <a:r>
              <a:rPr lang="en-US" altLang="en-US" sz="900" b="1" err="1"/>
              <a:t>Mgmt</a:t>
            </a:r>
            <a:r>
              <a:rPr lang="en-US" altLang="en-US" sz="900" b="1"/>
              <a:t> </a:t>
            </a:r>
          </a:p>
          <a:p>
            <a:pPr algn="ctr" eaLnBrk="1" hangingPunct="1"/>
            <a:r>
              <a:rPr lang="en-US" altLang="en-US" sz="900" b="1"/>
              <a:t>Spec (GS12)</a:t>
            </a:r>
          </a:p>
        </p:txBody>
      </p:sp>
      <p:sp>
        <p:nvSpPr>
          <p:cNvPr id="69" name="_s1072"/>
          <p:cNvSpPr>
            <a:spLocks noChangeArrowheads="1"/>
          </p:cNvSpPr>
          <p:nvPr/>
        </p:nvSpPr>
        <p:spPr bwMode="auto">
          <a:xfrm>
            <a:off x="8029337" y="3585843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>
              <a:defRPr/>
            </a:pPr>
            <a:r>
              <a:rPr lang="en-US" sz="900" b="1"/>
              <a:t>Logistics Planner</a:t>
            </a:r>
          </a:p>
          <a:p>
            <a:pPr algn="ctr" eaLnBrk="1" hangingPunct="1">
              <a:defRPr/>
            </a:pPr>
            <a:r>
              <a:rPr lang="en-US" sz="900" b="1"/>
              <a:t>(GS11) </a:t>
            </a:r>
          </a:p>
        </p:txBody>
      </p:sp>
      <p:sp>
        <p:nvSpPr>
          <p:cNvPr id="68" name="_s1068"/>
          <p:cNvSpPr>
            <a:spLocks noChangeArrowheads="1"/>
          </p:cNvSpPr>
          <p:nvPr/>
        </p:nvSpPr>
        <p:spPr bwMode="auto">
          <a:xfrm>
            <a:off x="1119187" y="3044351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>
                <a:latin typeface="Arial"/>
                <a:cs typeface="Arial"/>
              </a:rPr>
              <a:t>Logistics </a:t>
            </a:r>
            <a:r>
              <a:rPr lang="en-US" altLang="en-US" sz="900" b="1" err="1">
                <a:latin typeface="Arial"/>
                <a:cs typeface="Arial"/>
              </a:rPr>
              <a:t>Mgmt</a:t>
            </a:r>
            <a:endParaRPr lang="en-US" altLang="en-US" sz="900" b="1">
              <a:latin typeface="Arial"/>
              <a:cs typeface="Arial"/>
            </a:endParaRPr>
          </a:p>
          <a:p>
            <a:pPr algn="ctr" eaLnBrk="1" hangingPunct="1"/>
            <a:r>
              <a:rPr lang="en-US" altLang="en-US" sz="900" b="1">
                <a:latin typeface="Arial"/>
                <a:cs typeface="Arial"/>
              </a:rPr>
              <a:t>Spec (GS11)</a:t>
            </a:r>
          </a:p>
        </p:txBody>
      </p:sp>
      <p:sp>
        <p:nvSpPr>
          <p:cNvPr id="78" name="_s1052"/>
          <p:cNvSpPr>
            <a:spLocks noChangeArrowheads="1"/>
          </p:cNvSpPr>
          <p:nvPr/>
        </p:nvSpPr>
        <p:spPr bwMode="auto">
          <a:xfrm>
            <a:off x="2278856" y="2229157"/>
            <a:ext cx="1050925" cy="20558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FAC Br.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79" name="_s1052"/>
          <p:cNvSpPr>
            <a:spLocks noChangeArrowheads="1"/>
          </p:cNvSpPr>
          <p:nvPr/>
        </p:nvSpPr>
        <p:spPr bwMode="auto">
          <a:xfrm>
            <a:off x="3421062" y="2229157"/>
            <a:ext cx="1050925" cy="20558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LOG Div.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81" name="_s1052"/>
          <p:cNvSpPr>
            <a:spLocks noChangeArrowheads="1"/>
          </p:cNvSpPr>
          <p:nvPr/>
        </p:nvSpPr>
        <p:spPr bwMode="auto">
          <a:xfrm>
            <a:off x="4560887" y="2235756"/>
            <a:ext cx="1050925" cy="20558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OPS Br.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83" name="_s1052"/>
          <p:cNvSpPr>
            <a:spLocks noChangeArrowheads="1"/>
          </p:cNvSpPr>
          <p:nvPr/>
        </p:nvSpPr>
        <p:spPr bwMode="auto">
          <a:xfrm>
            <a:off x="5727700" y="2214226"/>
            <a:ext cx="1050925" cy="20558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/>
              <a:t>ACQ Div.</a:t>
            </a:r>
          </a:p>
          <a:p>
            <a:pPr algn="ctr" eaLnBrk="1" hangingPunct="1"/>
            <a:endParaRPr lang="en-US" altLang="en-US" sz="900" b="1" dirty="0"/>
          </a:p>
        </p:txBody>
      </p:sp>
      <p:sp>
        <p:nvSpPr>
          <p:cNvPr id="84" name="_s1052"/>
          <p:cNvSpPr>
            <a:spLocks noChangeArrowheads="1"/>
          </p:cNvSpPr>
          <p:nvPr/>
        </p:nvSpPr>
        <p:spPr bwMode="auto">
          <a:xfrm>
            <a:off x="7317158" y="2204145"/>
            <a:ext cx="1331120" cy="2103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/>
              <a:t>CST Log. Spt. Div. </a:t>
            </a:r>
          </a:p>
          <a:p>
            <a:pPr algn="ctr" eaLnBrk="1" hangingPunct="1"/>
            <a:endParaRPr lang="en-US" altLang="en-US" sz="900" b="1" dirty="0"/>
          </a:p>
        </p:txBody>
      </p:sp>
      <p:sp>
        <p:nvSpPr>
          <p:cNvPr id="71" name="_s1072"/>
          <p:cNvSpPr>
            <a:spLocks noChangeArrowheads="1"/>
          </p:cNvSpPr>
          <p:nvPr/>
        </p:nvSpPr>
        <p:spPr bwMode="auto">
          <a:xfrm>
            <a:off x="6924675" y="3041968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00" b="1" dirty="0"/>
              <a:t>Logistics </a:t>
            </a:r>
            <a:r>
              <a:rPr lang="en-US" altLang="en-US" sz="900" b="1" dirty="0" err="1"/>
              <a:t>Mgmt</a:t>
            </a:r>
            <a:r>
              <a:rPr lang="en-US" altLang="en-US" sz="900" b="1" dirty="0"/>
              <a:t> </a:t>
            </a:r>
          </a:p>
          <a:p>
            <a:pPr algn="ctr" eaLnBrk="1" hangingPunct="1">
              <a:defRPr/>
            </a:pPr>
            <a:r>
              <a:rPr lang="en-US" altLang="en-US" sz="900" b="1" dirty="0"/>
              <a:t>Spec (GS11)</a:t>
            </a:r>
          </a:p>
          <a:p>
            <a:pPr algn="ctr" eaLnBrk="1" hangingPunct="1">
              <a:defRPr/>
            </a:pPr>
            <a:r>
              <a:rPr lang="en-US" altLang="en-US" sz="900" b="1" dirty="0"/>
              <a:t>X2</a:t>
            </a:r>
          </a:p>
        </p:txBody>
      </p:sp>
      <p:sp>
        <p:nvSpPr>
          <p:cNvPr id="70" name="_s1051"/>
          <p:cNvSpPr>
            <a:spLocks noChangeArrowheads="1"/>
          </p:cNvSpPr>
          <p:nvPr/>
        </p:nvSpPr>
        <p:spPr bwMode="auto">
          <a:xfrm>
            <a:off x="5727700" y="4686985"/>
            <a:ext cx="1050925" cy="411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>
                <a:highlight>
                  <a:srgbClr val="FFFF00"/>
                </a:highlight>
              </a:rPr>
              <a:t>Procurement</a:t>
            </a:r>
          </a:p>
          <a:p>
            <a:pPr algn="ctr" eaLnBrk="1" hangingPunct="1"/>
            <a:r>
              <a:rPr lang="en-US" altLang="en-US" sz="900" b="1" dirty="0">
                <a:highlight>
                  <a:srgbClr val="FFFF00"/>
                </a:highlight>
              </a:rPr>
              <a:t> Analyst (GS (7) </a:t>
            </a:r>
          </a:p>
          <a:p>
            <a:pPr algn="ctr" eaLnBrk="1" hangingPunct="1"/>
            <a:r>
              <a:rPr lang="en-US" altLang="en-US" sz="900" b="1" dirty="0">
                <a:highlight>
                  <a:srgbClr val="FFFF00"/>
                </a:highlight>
              </a:rPr>
              <a:t>(9) (11)) x 5</a:t>
            </a:r>
          </a:p>
        </p:txBody>
      </p:sp>
      <p:sp>
        <p:nvSpPr>
          <p:cNvPr id="72" name="_s1052">
            <a:extLst>
              <a:ext uri="{FF2B5EF4-FFF2-40B4-BE49-F238E27FC236}">
                <a16:creationId xmlns:a16="http://schemas.microsoft.com/office/drawing/2014/main" id="{6DA605FA-DD40-B191-BEF0-4F4342449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620" y="2239935"/>
            <a:ext cx="1050925" cy="20558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/>
              <a:t>JROTC PBO</a:t>
            </a:r>
          </a:p>
          <a:p>
            <a:pPr algn="ctr" eaLnBrk="1" hangingPunct="1"/>
            <a:endParaRPr lang="en-US" altLang="en-US" sz="900" b="1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89054E-B6BA-B80C-0AC8-5E847FDDEA25}"/>
              </a:ext>
            </a:extLst>
          </p:cNvPr>
          <p:cNvCxnSpPr>
            <a:cxnSpLocks/>
          </p:cNvCxnSpPr>
          <p:nvPr/>
        </p:nvCxnSpPr>
        <p:spPr>
          <a:xfrm>
            <a:off x="519905" y="2435991"/>
            <a:ext cx="3178" cy="11365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D3D5BAF8-9C57-8E95-BD81-7140D06D5A05}"/>
              </a:ext>
            </a:extLst>
          </p:cNvPr>
          <p:cNvCxnSpPr>
            <a:cxnSpLocks/>
          </p:cNvCxnSpPr>
          <p:nvPr/>
        </p:nvCxnSpPr>
        <p:spPr>
          <a:xfrm>
            <a:off x="8551862" y="2970531"/>
            <a:ext cx="0" cy="716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193044F-9E24-342E-5168-4D130C9165C0}"/>
              </a:ext>
            </a:extLst>
          </p:cNvPr>
          <p:cNvCxnSpPr>
            <a:cxnSpLocks/>
          </p:cNvCxnSpPr>
          <p:nvPr/>
        </p:nvCxnSpPr>
        <p:spPr>
          <a:xfrm>
            <a:off x="7437437" y="2961006"/>
            <a:ext cx="0" cy="716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_s1052">
            <a:extLst>
              <a:ext uri="{FF2B5EF4-FFF2-40B4-BE49-F238E27FC236}">
                <a16:creationId xmlns:a16="http://schemas.microsoft.com/office/drawing/2014/main" id="{141E16C0-519A-C596-A24C-F0053171A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2" y="2237430"/>
            <a:ext cx="1050925" cy="20558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/>
          </a:p>
          <a:p>
            <a:pPr algn="ctr" eaLnBrk="1" hangingPunct="1"/>
            <a:r>
              <a:rPr lang="en-US" altLang="en-US" sz="900" b="1"/>
              <a:t>SROTC PBO</a:t>
            </a:r>
          </a:p>
          <a:p>
            <a:pPr algn="ctr" eaLnBrk="1" hangingPunct="1"/>
            <a:endParaRPr lang="en-US" altLang="en-US" sz="900" b="1"/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763BC689-376A-C801-4ACE-E72CDCCD1568}"/>
              </a:ext>
            </a:extLst>
          </p:cNvPr>
          <p:cNvCxnSpPr>
            <a:cxnSpLocks/>
          </p:cNvCxnSpPr>
          <p:nvPr/>
        </p:nvCxnSpPr>
        <p:spPr>
          <a:xfrm>
            <a:off x="1663300" y="1970003"/>
            <a:ext cx="1589" cy="2630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24" name="_s1069"/>
          <p:cNvSpPr>
            <a:spLocks noChangeArrowheads="1"/>
          </p:cNvSpPr>
          <p:nvPr/>
        </p:nvSpPr>
        <p:spPr bwMode="auto">
          <a:xfrm>
            <a:off x="15875" y="2508569"/>
            <a:ext cx="1011237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/>
          </a:p>
          <a:p>
            <a:pPr algn="ctr" eaLnBrk="1" hangingPunct="1"/>
            <a:r>
              <a:rPr lang="en-US" altLang="en-US" sz="900" b="1"/>
              <a:t> Prop Acct Tech</a:t>
            </a:r>
          </a:p>
          <a:p>
            <a:pPr algn="ctr" eaLnBrk="1" hangingPunct="1"/>
            <a:r>
              <a:rPr lang="en-US" altLang="en-US" sz="900" b="1"/>
              <a:t>(920A, CW3)</a:t>
            </a:r>
          </a:p>
          <a:p>
            <a:pPr algn="ctr" eaLnBrk="1" hangingPunct="1"/>
            <a:endParaRPr lang="en-US" altLang="en-US" sz="900" b="1"/>
          </a:p>
        </p:txBody>
      </p:sp>
      <p:sp>
        <p:nvSpPr>
          <p:cNvPr id="7" name="_s1051">
            <a:extLst>
              <a:ext uri="{FF2B5EF4-FFF2-40B4-BE49-F238E27FC236}">
                <a16:creationId xmlns:a16="http://schemas.microsoft.com/office/drawing/2014/main" id="{326E45DB-040F-F14A-00B5-189866F09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7700" y="4130122"/>
            <a:ext cx="1050925" cy="411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900" b="1" dirty="0"/>
          </a:p>
          <a:p>
            <a:pPr algn="ctr" eaLnBrk="1" hangingPunct="1"/>
            <a:r>
              <a:rPr lang="en-US" altLang="en-US" sz="900" b="1" dirty="0"/>
              <a:t>Procurement</a:t>
            </a:r>
          </a:p>
          <a:p>
            <a:pPr algn="ctr" eaLnBrk="1" hangingPunct="1"/>
            <a:r>
              <a:rPr lang="en-US" altLang="en-US" sz="900" b="1" dirty="0"/>
              <a:t> Analyst (GS11)</a:t>
            </a:r>
          </a:p>
          <a:p>
            <a:pPr algn="ctr" eaLnBrk="1" hangingPunct="1"/>
            <a:endParaRPr lang="en-US" altLang="en-US" sz="9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BBA812-7DDF-A018-06D3-2DD357032274}"/>
              </a:ext>
            </a:extLst>
          </p:cNvPr>
          <p:cNvSpPr/>
          <p:nvPr/>
        </p:nvSpPr>
        <p:spPr>
          <a:xfrm>
            <a:off x="1119187" y="2163762"/>
            <a:ext cx="1117602" cy="19285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CDDA14-B40A-6463-7CE5-4DEA682517D3}"/>
              </a:ext>
            </a:extLst>
          </p:cNvPr>
          <p:cNvSpPr/>
          <p:nvPr/>
        </p:nvSpPr>
        <p:spPr>
          <a:xfrm>
            <a:off x="5708066" y="4065019"/>
            <a:ext cx="1117602" cy="5331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AF048A-2980-01D3-D0D5-D314ED7835DE}"/>
              </a:ext>
            </a:extLst>
          </p:cNvPr>
          <p:cNvSpPr/>
          <p:nvPr/>
        </p:nvSpPr>
        <p:spPr>
          <a:xfrm>
            <a:off x="3417514" y="4598147"/>
            <a:ext cx="1117602" cy="50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993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16350" y="1112758"/>
            <a:ext cx="8839200" cy="5334000"/>
          </a:xfrm>
        </p:spPr>
        <p:txBody>
          <a:bodyPr/>
          <a:lstStyle/>
          <a:p>
            <a:pPr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q"/>
              <a:defRPr/>
            </a:pPr>
            <a:r>
              <a:rPr lang="en-US" sz="1100" b="1" dirty="0"/>
              <a:t>What we do: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/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Manage USACC’s Consolidated Property Book – Primary Hand Receipts (PHR)</a:t>
            </a:r>
            <a:endParaRPr lang="en-US" sz="1100" b="1" dirty="0">
              <a:solidFill>
                <a:prstClr val="black"/>
              </a:solidFill>
            </a:endParaRPr>
          </a:p>
          <a:p>
            <a:pPr marL="688657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1,377 JROTC PHRs (geographically dispersed across 1,700 locations)</a:t>
            </a:r>
          </a:p>
          <a:p>
            <a:pPr marL="688657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 42 Directors of Army Instruction </a:t>
            </a:r>
          </a:p>
          <a:p>
            <a:pPr marL="688657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 28 New JROTC Programs</a:t>
            </a:r>
          </a:p>
          <a:p>
            <a:pPr marL="688657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 9 Cyber Programs </a:t>
            </a:r>
          </a:p>
          <a:p>
            <a:pPr marL="517207" lvl="3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dirty="0">
                <a:latin typeface="Arial"/>
                <a:cs typeface="Arial"/>
              </a:rPr>
              <a:t>Total Value = </a:t>
            </a:r>
            <a:r>
              <a:rPr lang="en-US" sz="1100" b="1" dirty="0">
                <a:latin typeface="Arial"/>
                <a:cs typeface="Arial"/>
              </a:rPr>
              <a:t>~$80M</a:t>
            </a:r>
          </a:p>
          <a:p>
            <a:pPr marL="802957" lvl="3" indent="-2857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1100" b="1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Types of Property </a:t>
            </a:r>
            <a:r>
              <a:rPr lang="en-US" sz="1100" dirty="0">
                <a:solidFill>
                  <a:prstClr val="black"/>
                </a:solidFill>
              </a:rPr>
              <a:t>– Automation, Air Rifles, Drill Rifles, Flags, Howitzers, Robotics, 3D Printers </a:t>
            </a:r>
          </a:p>
          <a:p>
            <a:pPr marL="452437" lvl="3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11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>
                <a:solidFill>
                  <a:prstClr val="black"/>
                </a:solidFill>
              </a:rPr>
              <a:t>Responsible for timely and accurate performance regarding</a:t>
            </a:r>
          </a:p>
          <a:p>
            <a:pPr marL="688975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Inventories (Annual, Change of Responsible Officer, Command Directed)</a:t>
            </a:r>
          </a:p>
          <a:p>
            <a:pPr marL="688975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Property Adjustments (Receipts/Issues and Lateral Transfers)</a:t>
            </a:r>
          </a:p>
          <a:p>
            <a:pPr marL="688975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prstClr val="black"/>
                </a:solidFill>
              </a:rPr>
              <a:t>Turn-in Directives – Decision Support Tool (DST)</a:t>
            </a:r>
          </a:p>
          <a:p>
            <a:pPr marL="341312" lvl="1" indent="-231775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dirty="0"/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Validates accountability requirements for new purchases/replacements; establishes accountability</a:t>
            </a:r>
          </a:p>
          <a:p>
            <a:pPr marL="677862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Acquisition Contract Requirements </a:t>
            </a:r>
          </a:p>
          <a:p>
            <a:pPr marL="677862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Government Purchase Card (GPC) Requests </a:t>
            </a:r>
          </a:p>
          <a:p>
            <a:pPr marL="677862" lvl="3" indent="-171450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cs typeface="Arial"/>
              </a:rPr>
              <a:t>Software and Hardware Information Technology Equipment, Products, and Services (ITEPS) Requests</a:t>
            </a:r>
          </a:p>
          <a:p>
            <a:pPr marL="506412" lvl="3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dirty="0"/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Unaccounted for Contract Items FY20-FY22 ~ 19,000 pieces; Total Value $28M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/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Supports Junior School of Cadet Command (JSOCC) Logistics Courses and Brigade Annual Workshops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/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Evaluates and Assesses Trends in the Command Supply Discipline Program 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b="1" dirty="0"/>
              <a:t>	</a:t>
            </a:r>
            <a:r>
              <a:rPr lang="en-US" sz="1100" dirty="0">
                <a:latin typeface="+mj-lt"/>
                <a:cs typeface="Arial"/>
              </a:rPr>
              <a:t>JROTC</a:t>
            </a:r>
            <a:r>
              <a:rPr lang="en-US" sz="1100" b="1" dirty="0">
                <a:latin typeface="+mj-lt"/>
                <a:cs typeface="Arial"/>
              </a:rPr>
              <a:t> </a:t>
            </a:r>
            <a:r>
              <a:rPr lang="en-US" sz="1100" dirty="0">
                <a:latin typeface="+mj-lt"/>
                <a:cs typeface="Arial"/>
              </a:rPr>
              <a:t>Program for Accreditation (JPA) Supply Checklist</a:t>
            </a:r>
          </a:p>
          <a:p>
            <a:pPr marL="640556" lvl="4" indent="0">
              <a:spcBef>
                <a:spcPts val="0"/>
              </a:spcBef>
              <a:buClr>
                <a:prstClr val="black"/>
              </a:buClr>
              <a:buSzPct val="125000"/>
              <a:defRPr/>
            </a:pPr>
            <a:endParaRPr lang="en-US" sz="1100" b="1" dirty="0"/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r>
              <a:rPr lang="en-US" sz="1100" b="1" dirty="0"/>
              <a:t>Oversees the Financial Liability Investigation of Property Loss (FLIPL) Process </a:t>
            </a:r>
          </a:p>
          <a:p>
            <a:pPr lvl="4">
              <a:spcBef>
                <a:spcPts val="0"/>
              </a:spcBef>
              <a:buClr>
                <a:prstClr val="black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	Tracks, Advises, and Provides Investigating Officer (IO) Briefs</a:t>
            </a: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000" b="1" dirty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Clr>
                <a:prstClr val="black"/>
              </a:buClr>
              <a:buSzPct val="125000"/>
              <a:buNone/>
              <a:defRPr/>
            </a:pPr>
            <a:endParaRPr lang="en-US" sz="1100" b="1" dirty="0">
              <a:latin typeface="Arial"/>
              <a:cs typeface="Arial"/>
            </a:endParaRPr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  <a:p>
            <a:pPr marL="571500" lvl="2" indent="-231775">
              <a:spcBef>
                <a:spcPts val="0"/>
              </a:spcBef>
              <a:buClr>
                <a:prstClr val="black"/>
              </a:buClr>
              <a:buSzPct val="125000"/>
              <a:buFont typeface="Wingdings" panose="05000000000000000000" pitchFamily="2" charset="2"/>
              <a:buChar char="Ø"/>
              <a:defRPr/>
            </a:pPr>
            <a:endParaRPr lang="en-US" sz="1100" b="1" dirty="0"/>
          </a:p>
        </p:txBody>
      </p:sp>
      <p:sp>
        <p:nvSpPr>
          <p:cNvPr id="43011" name="Title 17"/>
          <p:cNvSpPr>
            <a:spLocks noGrp="1"/>
          </p:cNvSpPr>
          <p:nvPr>
            <p:ph type="title"/>
          </p:nvPr>
        </p:nvSpPr>
        <p:spPr>
          <a:xfrm>
            <a:off x="0" y="233690"/>
            <a:ext cx="9144000" cy="52322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JROTC Property Book Office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E707E34-D195-7AA3-CC5E-FEAFDC640B29}"/>
              </a:ext>
            </a:extLst>
          </p:cNvPr>
          <p:cNvSpPr/>
          <p:nvPr/>
        </p:nvSpPr>
        <p:spPr>
          <a:xfrm>
            <a:off x="416350" y="2616443"/>
            <a:ext cx="7161400" cy="20008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4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A213-A387-7C39-F24F-2E71C546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2" y="334989"/>
            <a:ext cx="7619999" cy="523220"/>
          </a:xfrm>
        </p:spPr>
        <p:txBody>
          <a:bodyPr/>
          <a:lstStyle/>
          <a:p>
            <a:r>
              <a:rPr lang="en-US" dirty="0"/>
              <a:t>     Property Book Office - Structure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1A9BBE4-882B-D2D3-4C6B-C86C37BDED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3475292"/>
              </p:ext>
            </p:extLst>
          </p:nvPr>
        </p:nvGraphicFramePr>
        <p:xfrm>
          <a:off x="533400" y="1593850"/>
          <a:ext cx="7969250" cy="391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53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6B542C-2E0C-788F-3504-F88F7F9D6A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5" y="1487078"/>
            <a:ext cx="7524750" cy="4752975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6502E541-13E8-F9DD-9F04-70A6B46A8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2" y="243217"/>
            <a:ext cx="7619999" cy="523220"/>
          </a:xfrm>
        </p:spPr>
        <p:txBody>
          <a:bodyPr/>
          <a:lstStyle/>
          <a:p>
            <a:r>
              <a:rPr lang="en-US" dirty="0"/>
              <a:t>Accountability &amp;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985677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527409-66C1-8EA4-7C97-5DC50263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Inventory Basics </a:t>
            </a:r>
            <a:r>
              <a:rPr lang="en-US" sz="900" dirty="0"/>
              <a:t>(1 of 2)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F08F208-4DA1-ABC8-73FE-CAC7997B9CB9}"/>
              </a:ext>
            </a:extLst>
          </p:cNvPr>
          <p:cNvSpPr txBox="1">
            <a:spLocks/>
          </p:cNvSpPr>
          <p:nvPr/>
        </p:nvSpPr>
        <p:spPr>
          <a:xfrm>
            <a:off x="0" y="1358150"/>
            <a:ext cx="5245239" cy="5181217"/>
          </a:xfrm>
          <a:prstGeom prst="rect">
            <a:avLst/>
          </a:prstGeom>
        </p:spPr>
        <p:txBody>
          <a:bodyPr/>
          <a:lstStyle>
            <a:lvl1pPr marL="215504" indent="-215504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42900" indent="-127397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15541" indent="-129779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40556" indent="-125016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70335" indent="-12977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1400" dirty="0"/>
              <a:t>Primary Hand Receipt Holder’s at a JROTC high school will conduct a 100% physical inventory annually – followed by a </a:t>
            </a:r>
            <a:r>
              <a:rPr lang="en-US" altLang="en-US" sz="1400" i="1" dirty="0"/>
              <a:t>6-month </a:t>
            </a:r>
            <a:r>
              <a:rPr lang="en-US" altLang="en-US" sz="1400" dirty="0"/>
              <a:t>review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1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1400" b="1" i="1" u="sng" dirty="0"/>
              <a:t>Intent of the Inventory</a:t>
            </a:r>
            <a:r>
              <a:rPr lang="en-US" altLang="en-US" sz="1400" dirty="0"/>
              <a:t>: </a:t>
            </a:r>
          </a:p>
          <a:p>
            <a:pPr lvl="2">
              <a:defRPr/>
            </a:pPr>
            <a:r>
              <a:rPr lang="en-US" altLang="en-US" sz="1400" dirty="0"/>
              <a:t>Check each item to ensure it matches the hand receipt</a:t>
            </a:r>
          </a:p>
          <a:p>
            <a:pPr lvl="2">
              <a:defRPr/>
            </a:pPr>
            <a:r>
              <a:rPr lang="en-US" sz="1400" dirty="0"/>
              <a:t>Verify quantities with quantities recorded on hand receipt</a:t>
            </a:r>
          </a:p>
          <a:p>
            <a:pPr lvl="2">
              <a:defRPr/>
            </a:pPr>
            <a:r>
              <a:rPr lang="en-US" sz="1400" dirty="0"/>
              <a:t>Verify serial numbers </a:t>
            </a:r>
          </a:p>
          <a:p>
            <a:pPr lvl="2">
              <a:defRPr/>
            </a:pPr>
            <a:r>
              <a:rPr lang="en-US" altLang="en-US" sz="1400" dirty="0"/>
              <a:t>Report discrepancies to the Property Book Officer</a:t>
            </a:r>
          </a:p>
          <a:p>
            <a:pPr lvl="2">
              <a:defRPr/>
            </a:pPr>
            <a:r>
              <a:rPr lang="en-US" altLang="en-US" sz="1400" dirty="0"/>
              <a:t>Document inventory results </a:t>
            </a:r>
          </a:p>
          <a:p>
            <a:pPr lvl="2">
              <a:defRPr/>
            </a:pPr>
            <a:r>
              <a:rPr lang="en-US" altLang="en-US" sz="1400" dirty="0"/>
              <a:t>Don’t include property purchased with school funds</a:t>
            </a:r>
          </a:p>
          <a:p>
            <a:pPr marL="514350" lvl="2" indent="0">
              <a:buFont typeface="Arial" charset="0"/>
              <a:buNone/>
              <a:defRPr/>
            </a:pPr>
            <a:endParaRPr lang="en-US" altLang="en-US" sz="1400" dirty="0">
              <a:solidFill>
                <a:srgbClr val="FF0000"/>
              </a:solidFill>
            </a:endParaRPr>
          </a:p>
          <a:p>
            <a:pPr marL="169862" lvl="1" indent="0">
              <a:buFont typeface="Arial" charset="0"/>
              <a:buNone/>
              <a:defRPr/>
            </a:pPr>
            <a:endParaRPr lang="en-US" altLang="en-US" sz="1400" dirty="0"/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1800" b="1" dirty="0"/>
          </a:p>
          <a:p>
            <a:pPr marL="0" indent="0">
              <a:buFont typeface="Wingdings" pitchFamily="2" charset="2"/>
              <a:buNone/>
              <a:defRPr/>
            </a:pPr>
            <a:endParaRPr lang="en-US" altLang="en-US" sz="1800" b="1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sz="1400" dirty="0"/>
              <a:t>               Ref:  Annex A, CCR 145-2, Chapter 4-7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sz="1400" dirty="0"/>
              <a:t>                AR 710-2 Paragraph 2-12 and Table 2-2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en-US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en-US" dirty="0"/>
              <a:t>	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alt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F302710-6659-05DA-AE84-7E4DFE46A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2755" y="1501220"/>
            <a:ext cx="3671307" cy="48950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442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E527409-66C1-8EA4-7C97-5DC50263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Inventory Basics </a:t>
            </a:r>
            <a:r>
              <a:rPr lang="en-US" sz="900" dirty="0"/>
              <a:t>(2 of 2)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D95733F-1B1D-A116-F5F1-A308FA55A838}"/>
              </a:ext>
            </a:extLst>
          </p:cNvPr>
          <p:cNvSpPr txBox="1">
            <a:spLocks/>
          </p:cNvSpPr>
          <p:nvPr/>
        </p:nvSpPr>
        <p:spPr>
          <a:xfrm>
            <a:off x="3968684" y="1432874"/>
            <a:ext cx="4835949" cy="6259398"/>
          </a:xfrm>
          <a:prstGeom prst="rect">
            <a:avLst/>
          </a:prstGeom>
        </p:spPr>
        <p:txBody>
          <a:bodyPr/>
          <a:lstStyle>
            <a:lvl1pPr marL="215504" indent="-215504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42900" indent="-127397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15541" indent="-129779" algn="l" rtl="0" eaLnBrk="1" fontAlgn="base" hangingPunct="1">
              <a:spcBef>
                <a:spcPts val="45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40556" indent="-125016" algn="l" rtl="0" eaLnBrk="1" fontAlgn="base" hangingPunct="1">
              <a:spcBef>
                <a:spcPts val="450"/>
              </a:spcBef>
              <a:spcAft>
                <a:spcPct val="0"/>
              </a:spcAft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70335" indent="-129779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</a:t>
            </a:r>
            <a:r>
              <a:rPr lang="en-US" sz="1400" b="1" u="sng" dirty="0"/>
              <a:t>Required documents for Complete Inventory</a:t>
            </a:r>
            <a:r>
              <a:rPr lang="en-US" sz="1400" dirty="0"/>
              <a:t>: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Appointment Orders 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100% Inventory Memorandum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DA Form 1687 (Delegation of Authority)</a:t>
            </a:r>
            <a:endParaRPr lang="en-US" sz="1400" dirty="0">
              <a:highlight>
                <a:srgbClr val="FFFF00"/>
              </a:highlight>
            </a:endParaRP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 A copy of Bond/Insurance 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 Signed GCSS-Army Primary Hand Receipt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If an </a:t>
            </a:r>
            <a:r>
              <a:rPr lang="en-US" sz="1400" i="1" u="sng" dirty="0"/>
              <a:t>incomplete packet </a:t>
            </a:r>
            <a:r>
              <a:rPr lang="en-US" sz="1400" dirty="0"/>
              <a:t>is received, program is placed on the delinquent list</a:t>
            </a:r>
          </a:p>
          <a:p>
            <a:pPr marL="0" indent="0">
              <a:buFont typeface="Wingdings" pitchFamily="2" charset="2"/>
              <a:buNone/>
            </a:pPr>
            <a:endParaRPr lang="en-US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u="sng" dirty="0"/>
              <a:t>Change of Hand Receipt Holder Inventory</a:t>
            </a:r>
            <a:r>
              <a:rPr lang="en-US" sz="1400" dirty="0"/>
              <a:t>: </a:t>
            </a:r>
          </a:p>
          <a:p>
            <a:pPr marL="0" indent="0">
              <a:buNone/>
            </a:pPr>
            <a:r>
              <a:rPr lang="en-US" sz="1400" dirty="0"/>
              <a:t>When absent from their duties </a:t>
            </a:r>
            <a:r>
              <a:rPr lang="en-US" sz="1400" b="1" dirty="0"/>
              <a:t>30 days or more</a:t>
            </a:r>
            <a:r>
              <a:rPr lang="en-US" sz="1400" dirty="0"/>
              <a:t>, the next higher command will ensure an interim is appointed (options below):</a:t>
            </a:r>
            <a:endParaRPr lang="en-US" sz="1400" dirty="0">
              <a:highlight>
                <a:srgbClr val="00FF00"/>
              </a:highlight>
            </a:endParaRP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Principal or Superintendent may conduct inventory/sign for the property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Brigade may request transfer of property or take ownership for property until another hand receipt holder is appointed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n-US" sz="1400" dirty="0"/>
              <a:t> If </a:t>
            </a:r>
            <a:r>
              <a:rPr lang="en-US" sz="1400" i="1" u="sng" dirty="0"/>
              <a:t>suspense is not met</a:t>
            </a:r>
            <a:r>
              <a:rPr lang="en-US" sz="1400" dirty="0"/>
              <a:t>, program is placed on the delinquent list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82FE13E-AF1E-1C9F-FCDE-B43FB7F40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90" y="1432874"/>
            <a:ext cx="3563333" cy="49019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460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8D5E5-3614-62DD-8FC7-D8DE1E3EB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JROTC Annual Inventory Schedule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9074C2F1-ED4E-5642-0247-EB9B1C29B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104281"/>
              </p:ext>
            </p:extLst>
          </p:nvPr>
        </p:nvGraphicFramePr>
        <p:xfrm>
          <a:off x="543208" y="1612862"/>
          <a:ext cx="8139064" cy="4072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8677">
                  <a:extLst>
                    <a:ext uri="{9D8B030D-6E8A-4147-A177-3AD203B41FA5}">
                      <a16:colId xmlns:a16="http://schemas.microsoft.com/office/drawing/2014/main" val="499703672"/>
                    </a:ext>
                  </a:extLst>
                </a:gridCol>
                <a:gridCol w="2430855">
                  <a:extLst>
                    <a:ext uri="{9D8B030D-6E8A-4147-A177-3AD203B41FA5}">
                      <a16:colId xmlns:a16="http://schemas.microsoft.com/office/drawing/2014/main" val="3038109808"/>
                    </a:ext>
                  </a:extLst>
                </a:gridCol>
                <a:gridCol w="2034766">
                  <a:extLst>
                    <a:ext uri="{9D8B030D-6E8A-4147-A177-3AD203B41FA5}">
                      <a16:colId xmlns:a16="http://schemas.microsoft.com/office/drawing/2014/main" val="1643777829"/>
                    </a:ext>
                  </a:extLst>
                </a:gridCol>
                <a:gridCol w="2034766">
                  <a:extLst>
                    <a:ext uri="{9D8B030D-6E8A-4147-A177-3AD203B41FA5}">
                      <a16:colId xmlns:a16="http://schemas.microsoft.com/office/drawing/2014/main" val="974994066"/>
                    </a:ext>
                  </a:extLst>
                </a:gridCol>
              </a:tblGrid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uFillTx/>
                        </a:rPr>
                        <a:t>BDE</a:t>
                      </a:r>
                    </a:p>
                  </a:txBody>
                  <a:tcPr marT="45739" marB="4573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baseline="0" dirty="0">
                          <a:solidFill>
                            <a:schemeClr val="tx1"/>
                          </a:solidFill>
                          <a:uFillTx/>
                        </a:rPr>
                        <a:t>Inventory Schedule </a:t>
                      </a:r>
                      <a:endParaRPr lang="en-US" sz="1600" b="1" u="none" dirty="0">
                        <a:solidFill>
                          <a:schemeClr val="tx1"/>
                        </a:solidFill>
                        <a:uFillTx/>
                      </a:endParaRPr>
                    </a:p>
                  </a:txBody>
                  <a:tcPr marT="45739" marB="4573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>
                          <a:solidFill>
                            <a:schemeClr val="tx1"/>
                          </a:solidFill>
                          <a:uFillTx/>
                        </a:rPr>
                        <a:t>6-Month Review</a:t>
                      </a:r>
                    </a:p>
                  </a:txBody>
                  <a:tcPr marT="45739" marB="45739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>
                          <a:solidFill>
                            <a:schemeClr val="tx1"/>
                          </a:solidFill>
                          <a:uFillTx/>
                        </a:rPr>
                        <a:t>Total</a:t>
                      </a:r>
                      <a:r>
                        <a:rPr lang="en-US" sz="1600" b="1" u="none" baseline="0" dirty="0">
                          <a:solidFill>
                            <a:schemeClr val="tx1"/>
                          </a:solidFill>
                          <a:uFillTx/>
                        </a:rPr>
                        <a:t> Inventories</a:t>
                      </a:r>
                      <a:endParaRPr lang="en-US" sz="1600" b="1" u="none" dirty="0">
                        <a:solidFill>
                          <a:schemeClr val="tx1"/>
                        </a:solidFill>
                        <a:uFillTx/>
                      </a:endParaRPr>
                    </a:p>
                  </a:txBody>
                  <a:tcPr marT="45739" marB="45739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360090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2ND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NOV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MAY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118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561499090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3RD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NOV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MAY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79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2952024404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4TH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tx1"/>
                          </a:solidFill>
                          <a:uFillTx/>
                        </a:rPr>
                        <a:t>OCT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tx1"/>
                          </a:solidFill>
                          <a:uFillTx/>
                        </a:rPr>
                        <a:t>APR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316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3005870721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5TH 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NOV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MAY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224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3002454137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6TH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MAY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NOV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382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3811413485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7TH 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tx1"/>
                          </a:solidFill>
                          <a:uFillTx/>
                        </a:rPr>
                        <a:t>OCT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u="none" dirty="0">
                          <a:solidFill>
                            <a:schemeClr val="tx1"/>
                          </a:solidFill>
                          <a:uFillTx/>
                        </a:rPr>
                        <a:t>APR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uFillTx/>
                        </a:rPr>
                        <a:t>151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3308742074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uFillTx/>
                        </a:rPr>
                        <a:t>8TH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uFillTx/>
                        </a:rPr>
                        <a:t> 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uFillTx/>
                        </a:rPr>
                        <a:t>NOV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uFillTx/>
                        </a:rPr>
                        <a:t>MAY</a:t>
                      </a: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uFillTx/>
                        </a:rPr>
                        <a:t>107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1271821439"/>
                  </a:ext>
                </a:extLst>
              </a:tr>
              <a:tr h="452524">
                <a:tc gridSpan="3">
                  <a:txBody>
                    <a:bodyPr/>
                    <a:lstStyle/>
                    <a:p>
                      <a:pPr algn="l"/>
                      <a:endParaRPr lang="en-US" sz="1400" b="1" dirty="0">
                        <a:solidFill>
                          <a:schemeClr val="tx1"/>
                        </a:solidFill>
                        <a:uFillTx/>
                      </a:endParaRPr>
                    </a:p>
                  </a:txBody>
                  <a:tcPr marT="45739" marB="45739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  <a:uFillTx/>
                      </a:endParaRPr>
                    </a:p>
                  </a:txBody>
                  <a:tcPr marT="45739" marB="45739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  <a:uFillTx/>
                      </a:endParaRPr>
                    </a:p>
                  </a:txBody>
                  <a:tcPr marT="45739" marB="45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uFillTx/>
                        </a:rPr>
                        <a:t>1,377</a:t>
                      </a:r>
                    </a:p>
                  </a:txBody>
                  <a:tcPr marT="45739" marB="45739"/>
                </a:tc>
                <a:extLst>
                  <a:ext uri="{0D108BD9-81ED-4DB2-BD59-A6C34878D82A}">
                    <a16:rowId xmlns:a16="http://schemas.microsoft.com/office/drawing/2014/main" val="402602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475877"/>
      </p:ext>
    </p:extLst>
  </p:cSld>
  <p:clrMapOvr>
    <a:masterClrMapping/>
  </p:clrMapOvr>
</p:sld>
</file>

<file path=ppt/theme/theme1.xml><?xml version="1.0" encoding="utf-8"?>
<a:theme xmlns:a="http://schemas.openxmlformats.org/drawingml/2006/main" name="1_Be All You Can Be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oward County - FLIPL Summary" id="{39C2AA8B-B461-47C0-9246-22ED6E229734}" vid="{8699D50D-24EC-4033-A902-A23CC68C80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Broward County - FLIPL Summary</Template>
  <TotalTime>1392</TotalTime>
  <Words>2671</Words>
  <Application>Microsoft Office PowerPoint</Application>
  <PresentationFormat>On-screen Show (4:3)</PresentationFormat>
  <Paragraphs>550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Arial Black</vt:lpstr>
      <vt:lpstr>Bahnschrift</vt:lpstr>
      <vt:lpstr>Calibri</vt:lpstr>
      <vt:lpstr>Wingdings</vt:lpstr>
      <vt:lpstr>1_Be All You Can Be </vt:lpstr>
      <vt:lpstr>Property Accountability G4</vt:lpstr>
      <vt:lpstr>Agenda </vt:lpstr>
      <vt:lpstr>G4 Organization Structure</vt:lpstr>
      <vt:lpstr>JROTC Property Book Office</vt:lpstr>
      <vt:lpstr>     Property Book Office - Structure</vt:lpstr>
      <vt:lpstr>Accountability &amp; Responsibility</vt:lpstr>
      <vt:lpstr>Inventory Basics (1 of 2)</vt:lpstr>
      <vt:lpstr>Inventory Basics (2 of 2)</vt:lpstr>
      <vt:lpstr>JROTC Annual Inventory Schedule</vt:lpstr>
      <vt:lpstr>JROTC Post Goods Receipt Team</vt:lpstr>
      <vt:lpstr>     Post Good Receipts - Structure</vt:lpstr>
      <vt:lpstr>How to Request and Receive Supplies</vt:lpstr>
      <vt:lpstr>PowerPoint Presentation</vt:lpstr>
      <vt:lpstr>Acquisition &amp; Property Accountability Guidance (1 of 2)</vt:lpstr>
      <vt:lpstr>Acquisition &amp; Property Accountability Guidance (2 of 2)</vt:lpstr>
      <vt:lpstr>How to Submit DD Form 250 (1 of 2)</vt:lpstr>
      <vt:lpstr>How to Submit DD Form 250 (2 of 2)</vt:lpstr>
      <vt:lpstr>Financial Liability Investigation of Property Loss (FLIPL) – DD Form 200</vt:lpstr>
      <vt:lpstr>JROTC PBO - Point of Contacts </vt:lpstr>
      <vt:lpstr>JROTC PGR - Point of Contacts </vt:lpstr>
      <vt:lpstr>Questions</vt:lpstr>
    </vt:vector>
  </TitlesOfParts>
  <Company>Army Golden Master Program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Broward County   Financial Liability Investigation of Property Loss (FLIPL)</dc:title>
  <dc:creator>Canela, Kimberly A CIV USARMY USACC (USA)</dc:creator>
  <cp:lastModifiedBy>Jenkins, Wanda L CIV USARMY USACC (USA)</cp:lastModifiedBy>
  <cp:revision>32</cp:revision>
  <cp:lastPrinted>2023-09-11T19:50:35Z</cp:lastPrinted>
  <dcterms:created xsi:type="dcterms:W3CDTF">2023-03-22T14:17:59Z</dcterms:created>
  <dcterms:modified xsi:type="dcterms:W3CDTF">2023-09-26T19:50:44Z</dcterms:modified>
</cp:coreProperties>
</file>