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7" r:id="rId3"/>
    <p:sldId id="258" r:id="rId4"/>
    <p:sldId id="260" r:id="rId5"/>
    <p:sldId id="262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6" y="15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4630B-A1CE-4E9D-B152-5D1C340B7FFC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E560D-6A7F-43A2-8096-7A348838C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67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A1AA1-D41D-4BB4-87E6-AEB33767E76F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329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A1AA1-D41D-4BB4-87E6-AEB33767E76F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806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A1AA1-D41D-4BB4-87E6-AEB33767E76F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7745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A1AA1-D41D-4BB4-87E6-AEB33767E76F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202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A1AA1-D41D-4BB4-87E6-AEB33767E76F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9552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7244" indent="-2758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03452" indent="-2206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44833" indent="-2206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986214" indent="-22069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27595" indent="-2206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68976" indent="-2206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10357" indent="-2206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51737" indent="-2206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48872B-AD7A-4E54-B857-75C52B027864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35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27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0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7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929"/>
            <a:ext cx="10668000" cy="820271"/>
          </a:xfrm>
        </p:spPr>
        <p:txBody>
          <a:bodyPr anchor="b"/>
          <a:lstStyle>
            <a:lvl1pPr algn="l">
              <a:defRPr sz="4400">
                <a:solidFill>
                  <a:srgbClr val="93870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689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95400" y="228600"/>
            <a:ext cx="10744200" cy="62371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Core Curriculum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CD35E-14B3-49DE-9D20-22CBD7E92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5827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2" y="209361"/>
            <a:ext cx="10159999" cy="590931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ts val="600"/>
              </a:spcBef>
              <a:defRPr sz="3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04800" y="1219200"/>
            <a:ext cx="11582400" cy="533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189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56301"/>
            <a:ext cx="10261600" cy="590931"/>
          </a:xfrm>
        </p:spPr>
        <p:txBody>
          <a:bodyPr>
            <a:sp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4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0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69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41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56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8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20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0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4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88918-22B6-4AEF-B2E0-85C681CC09EA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0624B-E3AA-4B23-B1AA-245159FD6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8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768474F-E2D7-419D-9735-2AA6F40E94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"/>
            <a:ext cx="12192000" cy="124177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2089"/>
            <a:ext cx="10744200" cy="62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Core Curriculum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236" y="23622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30000" y="6430786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C1CA6F-A132-44CB-9BA3-1CAE9890C6FF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5895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38704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CMv3 Setup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4801" y="1219200"/>
            <a:ext cx="11582400" cy="5334000"/>
          </a:xfrm>
        </p:spPr>
        <p:txBody>
          <a:bodyPr>
            <a:normAutofit/>
          </a:bodyPr>
          <a:lstStyle/>
          <a:p>
            <a:r>
              <a:rPr lang="en-US" sz="4800" dirty="0"/>
              <a:t>CMv3 Setup Overview</a:t>
            </a:r>
          </a:p>
          <a:p>
            <a:pPr lvl="1"/>
            <a:r>
              <a:rPr lang="en-US" sz="4800" dirty="0"/>
              <a:t>How to Download CMv3 from SMART Cadet</a:t>
            </a:r>
          </a:p>
          <a:p>
            <a:pPr lvl="1"/>
            <a:r>
              <a:rPr lang="en-US" sz="4800" dirty="0"/>
              <a:t>Download the User Guide</a:t>
            </a:r>
          </a:p>
          <a:p>
            <a:pPr lvl="1"/>
            <a:r>
              <a:rPr lang="en-US" sz="4800" dirty="0"/>
              <a:t>Create an account</a:t>
            </a:r>
          </a:p>
        </p:txBody>
      </p:sp>
    </p:spTree>
    <p:extLst>
      <p:ext uri="{BB962C8B-B14F-4D97-AF65-F5344CB8AC3E}">
        <p14:creationId xmlns:p14="http://schemas.microsoft.com/office/powerpoint/2010/main" val="19888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Curriculum Plan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lvl="0"/>
            <a:r>
              <a:rPr lang="en-US" sz="4800" dirty="0"/>
              <a:t>Create Curriculum Plan (LET 1)</a:t>
            </a:r>
          </a:p>
          <a:p>
            <a:pPr lvl="0"/>
            <a:r>
              <a:rPr lang="en-US" sz="4800" dirty="0"/>
              <a:t>Create Class Period</a:t>
            </a:r>
          </a:p>
          <a:p>
            <a:pPr lvl="1"/>
            <a:r>
              <a:rPr lang="en-US" sz="4800" dirty="0"/>
              <a:t>Assign curriculum plan</a:t>
            </a:r>
          </a:p>
          <a:p>
            <a:pPr lvl="0"/>
            <a:r>
              <a:rPr lang="en-US" sz="4800" dirty="0"/>
              <a:t>Create Cadet</a:t>
            </a:r>
          </a:p>
          <a:p>
            <a:pPr lvl="1"/>
            <a:r>
              <a:rPr lang="en-US" sz="4800" dirty="0"/>
              <a:t>Under Manage Master Roster</a:t>
            </a:r>
          </a:p>
          <a:p>
            <a:pPr lvl="1"/>
            <a:r>
              <a:rPr lang="en-US" sz="4800" dirty="0"/>
              <a:t>Add Cadet to class period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3734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CMv3 SY/Period/Reports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CMv3 Overview Cont.</a:t>
            </a:r>
          </a:p>
          <a:p>
            <a:pPr lvl="1"/>
            <a:r>
              <a:rPr lang="en-US" sz="4800" dirty="0"/>
              <a:t>Create:</a:t>
            </a:r>
          </a:p>
          <a:p>
            <a:pPr lvl="2"/>
            <a:r>
              <a:rPr lang="en-US" sz="4800" dirty="0"/>
              <a:t>Curriculum Plan </a:t>
            </a:r>
          </a:p>
          <a:p>
            <a:pPr lvl="2"/>
            <a:r>
              <a:rPr lang="en-US" sz="4800" dirty="0"/>
              <a:t>Save/Print Report</a:t>
            </a:r>
          </a:p>
          <a:p>
            <a:pPr lvl="2"/>
            <a:r>
              <a:rPr lang="en-US" sz="4800" dirty="0"/>
              <a:t>School Year</a:t>
            </a:r>
          </a:p>
          <a:p>
            <a:pPr lvl="2"/>
            <a:r>
              <a:rPr lang="en-US" sz="4800" dirty="0"/>
              <a:t>Master Roster / JUMS Import</a:t>
            </a:r>
          </a:p>
          <a:p>
            <a:pPr lvl="2"/>
            <a:r>
              <a:rPr lang="en-US" sz="4800" dirty="0"/>
              <a:t>Class / Period</a:t>
            </a:r>
          </a:p>
          <a:p>
            <a:pPr lvl="2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984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6000" dirty="0"/>
              <a:t>Cmv3 Lesson Customization </a:t>
            </a:r>
          </a:p>
          <a:p>
            <a:pPr lvl="1"/>
            <a:r>
              <a:rPr lang="en-US" sz="5600" dirty="0"/>
              <a:t>Refer to Capstone Rubric</a:t>
            </a:r>
          </a:p>
          <a:p>
            <a:pPr lvl="1"/>
            <a:r>
              <a:rPr lang="en-US" sz="5600" dirty="0"/>
              <a:t>Customize Lessons</a:t>
            </a:r>
          </a:p>
          <a:p>
            <a:pPr lvl="2"/>
            <a:r>
              <a:rPr lang="en-US" sz="5200" dirty="0"/>
              <a:t>Add Slides</a:t>
            </a:r>
          </a:p>
          <a:p>
            <a:pPr lvl="2"/>
            <a:r>
              <a:rPr lang="en-US" sz="5200" dirty="0"/>
              <a:t>Add Text</a:t>
            </a:r>
          </a:p>
          <a:p>
            <a:pPr lvl="2"/>
            <a:r>
              <a:rPr lang="en-US" sz="5200" dirty="0"/>
              <a:t>Add Hyperlink</a:t>
            </a:r>
          </a:p>
          <a:p>
            <a:pPr lvl="2"/>
            <a:r>
              <a:rPr lang="en-US" sz="5200" dirty="0"/>
              <a:t>Add Video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16002" y="209361"/>
            <a:ext cx="10159999" cy="590931"/>
          </a:xfrm>
        </p:spPr>
        <p:txBody>
          <a:bodyPr/>
          <a:lstStyle/>
          <a:p>
            <a:r>
              <a:rPr lang="en-US" dirty="0">
                <a:solidFill>
                  <a:srgbClr val="A9A57C"/>
                </a:solidFill>
              </a:rPr>
              <a:t>Cmv3 Lesson Customization </a:t>
            </a:r>
          </a:p>
        </p:txBody>
      </p:sp>
    </p:spTree>
    <p:extLst>
      <p:ext uri="{BB962C8B-B14F-4D97-AF65-F5344CB8AC3E}">
        <p14:creationId xmlns:p14="http://schemas.microsoft.com/office/powerpoint/2010/main" val="188328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CMv3 Assessments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5600" dirty="0"/>
              <a:t>Create </a:t>
            </a:r>
            <a:r>
              <a:rPr lang="en-US" sz="5600" dirty="0" smtClean="0"/>
              <a:t>Assessment</a:t>
            </a:r>
            <a:endParaRPr lang="en-US" sz="5600" dirty="0"/>
          </a:p>
          <a:p>
            <a:pPr lvl="1"/>
            <a:r>
              <a:rPr lang="en-US" sz="5200" dirty="0"/>
              <a:t>Refer to Capstone Rubric</a:t>
            </a:r>
          </a:p>
          <a:p>
            <a:pPr lvl="2"/>
            <a:r>
              <a:rPr lang="en-US" sz="4800" dirty="0"/>
              <a:t>Create a 3-question assessment for your capstone</a:t>
            </a:r>
          </a:p>
          <a:p>
            <a:endParaRPr lang="en-US" sz="5600" dirty="0">
              <a:solidFill>
                <a:srgbClr val="93870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86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52600"/>
            <a:ext cx="6523038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595937" y="1600200"/>
            <a:ext cx="586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JSOCC Basic Certification Course Documents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6600" y="3200400"/>
            <a:ext cx="3070824" cy="30908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52800" y="60960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https://www.usarmyjrotc.com/jsocc-basic-course/</a:t>
            </a:r>
          </a:p>
        </p:txBody>
      </p:sp>
    </p:spTree>
    <p:extLst>
      <p:ext uri="{BB962C8B-B14F-4D97-AF65-F5344CB8AC3E}">
        <p14:creationId xmlns:p14="http://schemas.microsoft.com/office/powerpoint/2010/main" val="405297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117</Words>
  <Application>Microsoft Office PowerPoint</Application>
  <PresentationFormat>Widescreen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1_Office Theme</vt:lpstr>
      <vt:lpstr>CMv3 Setup</vt:lpstr>
      <vt:lpstr>Curriculum Plan</vt:lpstr>
      <vt:lpstr>CMv3 SY/Period/Reports</vt:lpstr>
      <vt:lpstr>Cmv3 Lesson Customization </vt:lpstr>
      <vt:lpstr>CMv3 Assessments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JROTC_Admin</dc:creator>
  <cp:lastModifiedBy>JROTC_Admin</cp:lastModifiedBy>
  <cp:revision>3</cp:revision>
  <dcterms:created xsi:type="dcterms:W3CDTF">2023-05-19T19:40:48Z</dcterms:created>
  <dcterms:modified xsi:type="dcterms:W3CDTF">2023-11-27T14:34:44Z</dcterms:modified>
</cp:coreProperties>
</file>