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12"/>
  </p:notesMasterIdLst>
  <p:handoutMasterIdLst>
    <p:handoutMasterId r:id="rId13"/>
  </p:handoutMasterIdLst>
  <p:sldIdLst>
    <p:sldId id="319" r:id="rId5"/>
    <p:sldId id="318" r:id="rId6"/>
    <p:sldId id="320" r:id="rId7"/>
    <p:sldId id="321" r:id="rId8"/>
    <p:sldId id="323" r:id="rId9"/>
    <p:sldId id="322" r:id="rId10"/>
    <p:sldId id="32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37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43" autoAdjust="0"/>
  </p:normalViewPr>
  <p:slideViewPr>
    <p:cSldViewPr snapToGrid="0">
      <p:cViewPr varScale="1">
        <p:scale>
          <a:sx n="67" d="100"/>
          <a:sy n="67" d="100"/>
        </p:scale>
        <p:origin x="78" y="10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8760D8-B4ED-087C-EC31-344D49D24B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C33926-84EA-5A2D-C3D2-3F4D41F1DC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E469A3-E8F0-42D1-AB6F-1350A80DAA66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B460A9-4A0E-EFF9-3561-AD9F3FF8BC2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2F5AE6-64FB-9F28-EC44-3FB09FAD9CD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32D3CC-C8B9-40FA-9CC4-A05C37A9E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432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4070B5-DDF9-4FC9-950C-10C362E7CB86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312EF9-9951-4372-8AE3-5C1960619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513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63675" y="1184275"/>
            <a:ext cx="4264025" cy="3198813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039812">
              <a:defRPr/>
            </a:pPr>
            <a:fld id="{3C7FD70F-9252-478C-AAEA-FFAF206A5ED3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1039812">
                <a:defRPr/>
              </a:pPr>
              <a:t>2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This is my agenda</a:t>
            </a:r>
          </a:p>
        </p:txBody>
      </p:sp>
    </p:spTree>
    <p:extLst>
      <p:ext uri="{BB962C8B-B14F-4D97-AF65-F5344CB8AC3E}">
        <p14:creationId xmlns:p14="http://schemas.microsoft.com/office/powerpoint/2010/main" val="3208760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63675" y="1184275"/>
            <a:ext cx="4264025" cy="3198813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039812">
              <a:defRPr/>
            </a:pPr>
            <a:fld id="{3C7FD70F-9252-478C-AAEA-FFAF206A5ED3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1039812">
                <a:defRPr/>
              </a:pPr>
              <a:t>6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This is my agenda</a:t>
            </a:r>
          </a:p>
        </p:txBody>
      </p:sp>
    </p:spTree>
    <p:extLst>
      <p:ext uri="{BB962C8B-B14F-4D97-AF65-F5344CB8AC3E}">
        <p14:creationId xmlns:p14="http://schemas.microsoft.com/office/powerpoint/2010/main" val="376887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stru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685800" y="83265"/>
            <a:ext cx="77724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Welcome to the Cadet Command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Slide Template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4572000" y="1571686"/>
            <a:ext cx="4267200" cy="302134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9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05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 begin making your slide presentation, follow the arrow and:</a:t>
            </a:r>
          </a:p>
          <a:p>
            <a:pPr fontAlgn="auto">
              <a:spcBef>
                <a:spcPts val="9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05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Step 1.  From the “Home” tab, choose “Layout” to select and create your title slide.</a:t>
            </a:r>
          </a:p>
          <a:p>
            <a:pPr fontAlgn="auto">
              <a:spcBef>
                <a:spcPts val="9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05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Step 2.  From the “Home” tab, choose “New Slide”, then select the template that best fits your presentation.</a:t>
            </a:r>
          </a:p>
          <a:p>
            <a:pPr fontAlgn="auto">
              <a:spcBef>
                <a:spcPts val="9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05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Notes:</a:t>
            </a:r>
          </a:p>
          <a:p>
            <a:pPr fontAlgn="auto">
              <a:spcBef>
                <a:spcPts val="45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05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All fonts should be Arial</a:t>
            </a:r>
          </a:p>
          <a:p>
            <a:pPr fontAlgn="auto">
              <a:spcBef>
                <a:spcPts val="45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05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Templates automatically reduce overall size of text as more is added; do not go below font size 14 or fourth sub-bullet level</a:t>
            </a:r>
          </a:p>
          <a:p>
            <a:pPr fontAlgn="auto">
              <a:spcBef>
                <a:spcPts val="45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05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Do not change formatting (e.g. hanging indent, bullet types, etc.)</a:t>
            </a:r>
          </a:p>
          <a:p>
            <a:pPr fontAlgn="auto">
              <a:spcBef>
                <a:spcPts val="45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05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Brigades: use this template, but you may put the USACC patch in the top left and add your brigade logo to the top right </a:t>
            </a:r>
          </a:p>
          <a:p>
            <a:pPr fontAlgn="auto">
              <a:spcBef>
                <a:spcPts val="45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05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Print in grayscale; only print in color if there is a chart on the page that has color coding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BF07D06-2B9D-06DB-E9B4-46D5C7C50A63}"/>
              </a:ext>
            </a:extLst>
          </p:cNvPr>
          <p:cNvSpPr/>
          <p:nvPr userDrawn="1"/>
        </p:nvSpPr>
        <p:spPr>
          <a:xfrm>
            <a:off x="545903" y="2642301"/>
            <a:ext cx="648502" cy="5990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D133FD52-778E-F2E5-684A-4AE721786F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411" y="1166647"/>
            <a:ext cx="4050805" cy="465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447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harts and Graphs Small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2"/>
          <p:cNvSpPr>
            <a:spLocks noChangeArrowheads="1"/>
          </p:cNvSpPr>
          <p:nvPr userDrawn="1"/>
        </p:nvSpPr>
        <p:spPr bwMode="auto">
          <a:xfrm rot="10800000">
            <a:off x="15062" y="754314"/>
            <a:ext cx="9144000" cy="73025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>
              <a:defRPr/>
            </a:pPr>
            <a:endParaRPr lang="en-US" sz="1350" dirty="0">
              <a:solidFill>
                <a:srgbClr val="FFFFFF"/>
              </a:solidFill>
              <a:latin typeface="Arial" pitchFamily="34" charset="0"/>
            </a:endParaRPr>
          </a:p>
        </p:txBody>
      </p:sp>
      <p:pic>
        <p:nvPicPr>
          <p:cNvPr id="5" name="Picture 2" descr="http://www.tioh.hqda.pentagon.mil/ImageProxy.ashx?n=1&amp;t=original&amp;id=5161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3300" y="34925"/>
            <a:ext cx="4953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028EBF1-3E58-9656-8413-5AC6D7EF733C}"/>
              </a:ext>
            </a:extLst>
          </p:cNvPr>
          <p:cNvSpPr txBox="1">
            <a:spLocks/>
          </p:cNvSpPr>
          <p:nvPr userDrawn="1"/>
        </p:nvSpPr>
        <p:spPr>
          <a:xfrm>
            <a:off x="0" y="6562725"/>
            <a:ext cx="838200" cy="304800"/>
          </a:xfrm>
          <a:prstGeom prst="rect">
            <a:avLst/>
          </a:prstGeom>
        </p:spPr>
        <p:txBody>
          <a:bodyPr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0330C29-7FBC-4C34-AFD2-05E669E79E63}" type="slidenum">
              <a:rPr lang="en-US" sz="1200" b="1" ker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E608FF1D-2A9F-5AC3-C08B-1BC6D9791F4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55" y="34925"/>
            <a:ext cx="533400" cy="66656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E2CB02C-97F3-9491-1970-8C6A6300E16C}"/>
              </a:ext>
            </a:extLst>
          </p:cNvPr>
          <p:cNvSpPr txBox="1"/>
          <p:nvPr userDrawn="1"/>
        </p:nvSpPr>
        <p:spPr>
          <a:xfrm>
            <a:off x="3979530" y="6596808"/>
            <a:ext cx="1184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Classification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E8F8EB4-BD95-D64A-9A2C-F12C47F9B2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500" y="140590"/>
            <a:ext cx="8001000" cy="533400"/>
          </a:xfrm>
        </p:spPr>
        <p:txBody>
          <a:bodyPr>
            <a:normAutofit/>
          </a:bodyPr>
          <a:lstStyle>
            <a:lvl1pPr algn="ctr">
              <a:defRPr sz="2800"/>
            </a:lvl1pPr>
          </a:lstStyle>
          <a:p>
            <a:r>
              <a:rPr lang="en-US" dirty="0"/>
              <a:t>Arial 28 Bold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844CCCE-92B4-1065-5D70-8F6112A694D3}"/>
              </a:ext>
            </a:extLst>
          </p:cNvPr>
          <p:cNvSpPr txBox="1"/>
          <p:nvPr userDrawn="1"/>
        </p:nvSpPr>
        <p:spPr>
          <a:xfrm>
            <a:off x="3994592" y="-44168"/>
            <a:ext cx="1184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Classification</a:t>
            </a:r>
          </a:p>
        </p:txBody>
      </p:sp>
    </p:spTree>
    <p:extLst>
      <p:ext uri="{BB962C8B-B14F-4D97-AF65-F5344CB8AC3E}">
        <p14:creationId xmlns:p14="http://schemas.microsoft.com/office/powerpoint/2010/main" val="1737922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381000" y="381000"/>
            <a:ext cx="8382000" cy="6172200"/>
          </a:xfrm>
          <a:prstGeom prst="rect">
            <a:avLst/>
          </a:prstGeom>
          <a:solidFill>
            <a:schemeClr val="tx1"/>
          </a:solidFill>
          <a:ln w="2857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533400" y="533400"/>
            <a:ext cx="8077200" cy="5867400"/>
          </a:xfrm>
          <a:prstGeom prst="rect">
            <a:avLst/>
          </a:prstGeom>
          <a:solidFill>
            <a:schemeClr val="bg1"/>
          </a:solidFill>
          <a:ln w="2857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dirty="0">
              <a:solidFill>
                <a:prstClr val="white"/>
              </a:solidFill>
            </a:endParaRPr>
          </a:p>
        </p:txBody>
      </p:sp>
      <p:pic>
        <p:nvPicPr>
          <p:cNvPr id="8" name="Picture 2" descr="http://www.tioh.hqda.pentagon.mil/ImageProxy.ashx?n=1&amp;t=original&amp;id=5161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87764" y="2057402"/>
            <a:ext cx="1965325" cy="272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 userDrawn="1"/>
        </p:nvSpPr>
        <p:spPr>
          <a:xfrm>
            <a:off x="914400" y="751583"/>
            <a:ext cx="73152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prstClr val="black"/>
                </a:solidFill>
                <a:latin typeface="Arial"/>
              </a:rPr>
              <a:t>US Army Cadet Command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dirty="0">
                <a:solidFill>
                  <a:prstClr val="black"/>
                </a:solidFill>
                <a:latin typeface="Arial"/>
              </a:rPr>
              <a:t>Leaders for Life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1066800" y="5105401"/>
            <a:ext cx="73152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prstClr val="black"/>
                </a:solidFill>
                <a:latin typeface="Arial"/>
              </a:rPr>
              <a:t>Leadership Excellence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dirty="0">
                <a:solidFill>
                  <a:prstClr val="black"/>
                </a:solidFill>
                <a:latin typeface="Arial"/>
              </a:rPr>
              <a:t>This We’ll Defend</a:t>
            </a:r>
          </a:p>
        </p:txBody>
      </p:sp>
    </p:spTree>
    <p:extLst>
      <p:ext uri="{BB962C8B-B14F-4D97-AF65-F5344CB8AC3E}">
        <p14:creationId xmlns:p14="http://schemas.microsoft.com/office/powerpoint/2010/main" val="375164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4" y="219683"/>
            <a:ext cx="7619999" cy="570292"/>
          </a:xfrm>
        </p:spPr>
        <p:txBody>
          <a:bodyPr wrap="square">
            <a:spAutoFit/>
          </a:bodyPr>
          <a:lstStyle>
            <a:lvl1pPr>
              <a:spcBef>
                <a:spcPts val="520"/>
              </a:spcBef>
              <a:defRPr sz="3118" baseline="0"/>
            </a:lvl1pPr>
          </a:lstStyle>
          <a:p>
            <a:r>
              <a:rPr lang="en-US" dirty="0"/>
              <a:t>Arial 36 Bold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219200"/>
            <a:ext cx="8686800" cy="5334000"/>
          </a:xfrm>
        </p:spPr>
        <p:txBody>
          <a:bodyPr/>
          <a:lstStyle/>
          <a:p>
            <a:pPr lvl="0"/>
            <a:r>
              <a:rPr lang="en-US" dirty="0"/>
              <a:t>First level (Arial 26)</a:t>
            </a:r>
          </a:p>
          <a:p>
            <a:pPr lvl="1"/>
            <a:r>
              <a:rPr lang="en-US" dirty="0"/>
              <a:t>Second level (Arial 24)</a:t>
            </a:r>
          </a:p>
          <a:p>
            <a:pPr lvl="2"/>
            <a:r>
              <a:rPr lang="en-US" dirty="0"/>
              <a:t>Third level (Arial 20)</a:t>
            </a:r>
          </a:p>
          <a:p>
            <a:pPr lvl="3"/>
            <a:r>
              <a:rPr lang="en-US" dirty="0"/>
              <a:t>Fourth level (Arial 18)</a:t>
            </a:r>
          </a:p>
          <a:p>
            <a:r>
              <a:rPr lang="en-US" dirty="0"/>
              <a:t>Formatting</a:t>
            </a:r>
          </a:p>
          <a:p>
            <a:pPr lvl="1"/>
            <a:r>
              <a:rPr lang="en-US" dirty="0"/>
              <a:t>Do not go below fourth level bullet</a:t>
            </a:r>
          </a:p>
          <a:p>
            <a:pPr lvl="1"/>
            <a:r>
              <a:rPr lang="en-US" dirty="0"/>
              <a:t>Paragraph spacing is set at “before 6pt”</a:t>
            </a:r>
          </a:p>
          <a:p>
            <a:pPr lvl="1"/>
            <a:r>
              <a:rPr lang="en-US" dirty="0"/>
              <a:t>Use the designated bullet style for each level</a:t>
            </a:r>
          </a:p>
          <a:p>
            <a:pPr lvl="1"/>
            <a:r>
              <a:rPr lang="en-US" dirty="0"/>
              <a:t>Paragraphs are formatted with hanging indents</a:t>
            </a:r>
          </a:p>
        </p:txBody>
      </p:sp>
    </p:spTree>
    <p:extLst>
      <p:ext uri="{BB962C8B-B14F-4D97-AF65-F5344CB8AC3E}">
        <p14:creationId xmlns:p14="http://schemas.microsoft.com/office/powerpoint/2010/main" val="1390009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41617"/>
            <a:ext cx="7696200" cy="620298"/>
          </a:xfrm>
        </p:spPr>
        <p:txBody>
          <a:bodyPr>
            <a:spAutoFit/>
          </a:bodyPr>
          <a:lstStyle>
            <a:lvl1pPr>
              <a:defRPr sz="3431"/>
            </a:lvl1pPr>
          </a:lstStyle>
          <a:p>
            <a:r>
              <a:rPr lang="en-US" dirty="0"/>
              <a:t>Arial 36 Bold</a:t>
            </a:r>
          </a:p>
        </p:txBody>
      </p:sp>
    </p:spTree>
    <p:extLst>
      <p:ext uri="{BB962C8B-B14F-4D97-AF65-F5344CB8AC3E}">
        <p14:creationId xmlns:p14="http://schemas.microsoft.com/office/powerpoint/2010/main" val="1863517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3" y="1122365"/>
            <a:ext cx="6858000" cy="2387600"/>
          </a:xfrm>
        </p:spPr>
        <p:txBody>
          <a:bodyPr anchor="b"/>
          <a:lstStyle>
            <a:lvl1pPr algn="ctr">
              <a:defRPr sz="30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3" y="3602038"/>
            <a:ext cx="6858000" cy="1655762"/>
          </a:xfrm>
        </p:spPr>
        <p:txBody>
          <a:bodyPr/>
          <a:lstStyle>
            <a:lvl1pPr marL="0" indent="0" algn="ctr">
              <a:buNone/>
              <a:defRPr sz="1227"/>
            </a:lvl1pPr>
            <a:lvl2pPr marL="233565" indent="0" algn="ctr">
              <a:buNone/>
              <a:defRPr sz="1022"/>
            </a:lvl2pPr>
            <a:lvl3pPr marL="467129" indent="0" algn="ctr">
              <a:buNone/>
              <a:defRPr sz="919"/>
            </a:lvl3pPr>
            <a:lvl4pPr marL="700694" indent="0" algn="ctr">
              <a:buNone/>
              <a:defRPr sz="818"/>
            </a:lvl4pPr>
            <a:lvl5pPr marL="934259" indent="0" algn="ctr">
              <a:buNone/>
              <a:defRPr sz="818"/>
            </a:lvl5pPr>
            <a:lvl6pPr marL="1167824" indent="0" algn="ctr">
              <a:buNone/>
              <a:defRPr sz="818"/>
            </a:lvl6pPr>
            <a:lvl7pPr marL="1401388" indent="0" algn="ctr">
              <a:buNone/>
              <a:defRPr sz="818"/>
            </a:lvl7pPr>
            <a:lvl8pPr marL="1634953" indent="0" algn="ctr">
              <a:buNone/>
              <a:defRPr sz="818"/>
            </a:lvl8pPr>
            <a:lvl9pPr marL="1868518" indent="0" algn="ctr">
              <a:buNone/>
              <a:defRPr sz="81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DE3A9-17AF-4EC7-992B-B742619C435C}" type="datetimeFigureOut">
              <a:rPr lang="en-US"/>
              <a:pPr>
                <a:defRPr/>
              </a:pPr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15F82C72-692A-48CF-92B6-C3100E167DB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7352527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 algn="ctr">
              <a:defRPr sz="3200" baseline="0"/>
            </a:lvl1pPr>
          </a:lstStyle>
          <a:p>
            <a:r>
              <a:rPr lang="en-US" dirty="0"/>
              <a:t>Title Slide - click to edit</a:t>
            </a:r>
            <a:br>
              <a:rPr lang="en-US" dirty="0"/>
            </a:br>
            <a:r>
              <a:rPr lang="en-US" dirty="0"/>
              <a:t>(Arial 32 Bold)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-1" y="165427"/>
            <a:ext cx="9144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9525">
                  <a:noFill/>
                  <a:prstDash val="solid"/>
                </a:ln>
                <a:solidFill>
                  <a:prstClr val="black"/>
                </a:solidFill>
                <a:effectLst/>
                <a:latin typeface="Arial"/>
              </a:rPr>
              <a:t>Leadership Excellence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ln w="12700">
                  <a:noFill/>
                  <a:prstDash val="solid"/>
                </a:ln>
                <a:solidFill>
                  <a:prstClr val="black"/>
                </a:solidFill>
                <a:effectLst/>
                <a:latin typeface="Arial"/>
              </a:rPr>
              <a:t>This We’ll Defend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-1" y="6258580"/>
            <a:ext cx="914400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00" i="1" dirty="0">
                <a:ln w="9525">
                  <a:noFill/>
                  <a:prstDash val="solid"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Leaders for Life</a:t>
            </a:r>
            <a:endParaRPr lang="en-US" sz="1800" i="1" dirty="0">
              <a:ln w="9525">
                <a:noFill/>
                <a:prstDash val="solid"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14" name="Rectangle 24"/>
          <p:cNvSpPr>
            <a:spLocks noChangeArrowheads="1"/>
          </p:cNvSpPr>
          <p:nvPr userDrawn="1"/>
        </p:nvSpPr>
        <p:spPr bwMode="auto">
          <a:xfrm>
            <a:off x="-1" y="6065838"/>
            <a:ext cx="9144000" cy="1063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>
              <a:defRPr/>
            </a:pPr>
            <a:endParaRPr lang="en-US" sz="1500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16" name="Rectangle 24"/>
          <p:cNvSpPr>
            <a:spLocks noChangeArrowheads="1"/>
          </p:cNvSpPr>
          <p:nvPr userDrawn="1"/>
        </p:nvSpPr>
        <p:spPr bwMode="auto">
          <a:xfrm rot="10800000">
            <a:off x="0" y="1036638"/>
            <a:ext cx="9144000" cy="1825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>
              <a:defRPr/>
            </a:pPr>
            <a:endParaRPr lang="en-US" sz="1350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1447800" y="3810000"/>
            <a:ext cx="6400800" cy="2057400"/>
          </a:xfrm>
        </p:spPr>
        <p:txBody>
          <a:bodyPr/>
          <a:lstStyle>
            <a:lvl1pPr algn="ctr">
              <a:buNone/>
              <a:defRPr sz="2400" b="1" baseline="0"/>
            </a:lvl1pPr>
          </a:lstStyle>
          <a:p>
            <a:pPr lvl="0"/>
            <a:r>
              <a:rPr lang="en-US" dirty="0"/>
              <a:t>Click to edit subtitle (Arial 24 Bold)</a:t>
            </a:r>
          </a:p>
        </p:txBody>
      </p:sp>
      <p:pic>
        <p:nvPicPr>
          <p:cNvPr id="19" name="Picture 2" descr="http://www.tioh.hqda.pentagon.mil/ImageProxy.ashx?n=1&amp;t=original&amp;id=5161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40739" y="42863"/>
            <a:ext cx="660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77522337-76D1-2367-9B84-AE06913407C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1" y="57943"/>
            <a:ext cx="707587" cy="88424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780BCA9-1AED-ADB9-F0EC-25641FC161C2}"/>
              </a:ext>
            </a:extLst>
          </p:cNvPr>
          <p:cNvSpPr txBox="1"/>
          <p:nvPr userDrawn="1"/>
        </p:nvSpPr>
        <p:spPr>
          <a:xfrm>
            <a:off x="3979530" y="-42111"/>
            <a:ext cx="10903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Unclassified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F74E83F-632C-99FE-B3EA-112AAF4DA735}"/>
              </a:ext>
            </a:extLst>
          </p:cNvPr>
          <p:cNvSpPr txBox="1"/>
          <p:nvPr userDrawn="1"/>
        </p:nvSpPr>
        <p:spPr>
          <a:xfrm>
            <a:off x="3979530" y="6596808"/>
            <a:ext cx="10903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2650111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2" y="243217"/>
            <a:ext cx="7619999" cy="523220"/>
          </a:xfrm>
        </p:spPr>
        <p:txBody>
          <a:bodyPr wrap="square">
            <a:spAutoFit/>
          </a:bodyPr>
          <a:lstStyle>
            <a:lvl1pPr>
              <a:spcBef>
                <a:spcPts val="450"/>
              </a:spcBef>
              <a:defRPr sz="2800" baseline="0"/>
            </a:lvl1pPr>
          </a:lstStyle>
          <a:p>
            <a:r>
              <a:rPr lang="en-US" dirty="0"/>
              <a:t>Arial 28 Bold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13E72A-990E-8B95-E1CE-FECD11BE8D0E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36526" y="1143000"/>
            <a:ext cx="88709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18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3900" y="243217"/>
            <a:ext cx="7696200" cy="523220"/>
          </a:xfrm>
        </p:spPr>
        <p:txBody>
          <a:bodyPr>
            <a:spAutoFit/>
          </a:bodyPr>
          <a:lstStyle>
            <a:lvl1pPr>
              <a:defRPr sz="2800"/>
            </a:lvl1pPr>
          </a:lstStyle>
          <a:p>
            <a:r>
              <a:rPr lang="en-US" dirty="0"/>
              <a:t>Arial 28 Bold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52400" y="1143000"/>
            <a:ext cx="4389120" cy="5364480"/>
          </a:xfrm>
        </p:spPr>
        <p:txBody>
          <a:bodyPr/>
          <a:lstStyle>
            <a:lvl1pPr marL="170260" indent="-170260">
              <a:buFont typeface="Wingdings" pitchFamily="2" charset="2"/>
              <a:buChar char="Ø"/>
              <a:defRPr sz="2000" b="0"/>
            </a:lvl1pPr>
            <a:lvl2pPr marL="300038" indent="-129779">
              <a:buFont typeface="Arial" pitchFamily="34" charset="0"/>
              <a:buChar char="•"/>
              <a:defRPr sz="1800" b="0" baseline="0"/>
            </a:lvl2pPr>
            <a:lvl3pPr marL="431006" indent="-130969">
              <a:buFont typeface="Arial" pitchFamily="34" charset="0"/>
              <a:buChar char="–"/>
              <a:defRPr sz="1600" b="0" baseline="0"/>
            </a:lvl3pPr>
            <a:lvl4pPr marL="554831" indent="-123825">
              <a:spcBef>
                <a:spcPts val="450"/>
              </a:spcBef>
              <a:buFont typeface="Wingdings" pitchFamily="2" charset="2"/>
              <a:buChar char="§"/>
              <a:defRPr sz="1200" b="0" baseline="0"/>
            </a:lvl4pPr>
            <a:lvl5pPr marL="814388" indent="-122635"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Arial 20</a:t>
            </a:r>
          </a:p>
          <a:p>
            <a:pPr lvl="1"/>
            <a:r>
              <a:rPr lang="en-US" dirty="0"/>
              <a:t>Arial 18</a:t>
            </a:r>
          </a:p>
          <a:p>
            <a:pPr lvl="2"/>
            <a:r>
              <a:rPr lang="en-US" dirty="0"/>
              <a:t>Arial 16</a:t>
            </a:r>
          </a:p>
          <a:p>
            <a:pPr lvl="3"/>
            <a:r>
              <a:rPr lang="en-US" dirty="0"/>
              <a:t>Arial 14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0"/>
          </p:nvPr>
        </p:nvSpPr>
        <p:spPr>
          <a:xfrm>
            <a:off x="4631108" y="1143000"/>
            <a:ext cx="4389120" cy="536448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b="0"/>
            </a:lvl1pPr>
            <a:lvl2pPr>
              <a:defRPr lang="en-US" b="0" baseline="0"/>
            </a:lvl2pPr>
            <a:lvl3pPr>
              <a:defRPr lang="en-US" b="0" baseline="0"/>
            </a:lvl3pPr>
            <a:lvl4pPr>
              <a:defRPr lang="en-US" sz="1200" b="0" baseline="0"/>
            </a:lvl4pPr>
          </a:lstStyle>
          <a:p>
            <a:pPr marL="170260" lvl="0" indent="-170260"/>
            <a:r>
              <a:rPr lang="en-US"/>
              <a:t>Click to edit Master text styles</a:t>
            </a:r>
          </a:p>
          <a:p>
            <a:pPr marL="170260" lvl="1" indent="-170260"/>
            <a:r>
              <a:rPr lang="en-US"/>
              <a:t>Second level</a:t>
            </a:r>
          </a:p>
          <a:p>
            <a:pPr marL="170260" lvl="2" indent="-170260"/>
            <a:r>
              <a:rPr lang="en-US"/>
              <a:t>Third level</a:t>
            </a:r>
          </a:p>
          <a:p>
            <a:pPr marL="170260" lvl="3" indent="-170260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035433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 bwMode="auto">
          <a:xfrm rot="10800000">
            <a:off x="366713" y="3827463"/>
            <a:ext cx="8412162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rot="5400000">
            <a:off x="2065338" y="3843338"/>
            <a:ext cx="50292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52399" y="981163"/>
            <a:ext cx="4344988" cy="451027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 u="sng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Arial 20 Bold Underlined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52400" y="1497100"/>
            <a:ext cx="4344988" cy="2265453"/>
          </a:xfrm>
        </p:spPr>
        <p:txBody>
          <a:bodyPr>
            <a:normAutofit/>
          </a:bodyPr>
          <a:lstStyle>
            <a:lvl1pPr marL="130969" indent="-130969">
              <a:defRPr sz="2000" baseline="0"/>
            </a:lvl1pPr>
            <a:lvl2pPr marL="215504" indent="-84535">
              <a:buFont typeface="Arial" pitchFamily="34" charset="0"/>
              <a:buChar char="•"/>
              <a:defRPr sz="1800"/>
            </a:lvl2pPr>
            <a:lvl3pPr marL="300038" indent="-84535">
              <a:buFont typeface="Arial" pitchFamily="34" charset="0"/>
              <a:buChar char="­"/>
              <a:defRPr sz="1600" baseline="0"/>
            </a:lvl3pPr>
            <a:lvl4pPr marL="385763" indent="-85725">
              <a:spcBef>
                <a:spcPts val="450"/>
              </a:spcBef>
              <a:buFont typeface="Wingdings" pitchFamily="2" charset="2"/>
              <a:buChar char="§"/>
              <a:defRPr sz="1400" baseline="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 Arial 20</a:t>
            </a:r>
          </a:p>
          <a:p>
            <a:pPr lvl="1"/>
            <a:r>
              <a:rPr lang="en-US" dirty="0"/>
              <a:t> Arial 18</a:t>
            </a:r>
          </a:p>
          <a:p>
            <a:pPr lvl="2"/>
            <a:r>
              <a:rPr lang="en-US" dirty="0"/>
              <a:t> Arial 16</a:t>
            </a:r>
          </a:p>
          <a:p>
            <a:pPr lvl="3"/>
            <a:r>
              <a:rPr lang="en-US" dirty="0"/>
              <a:t> Arial 14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85132"/>
            <a:ext cx="4346575" cy="451027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 u="sng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497100"/>
            <a:ext cx="4346575" cy="226545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>
              <a:defRPr lang="en-US" baseline="0"/>
            </a:lvl1pPr>
            <a:lvl2pPr>
              <a:defRPr lang="en-US"/>
            </a:lvl2pPr>
            <a:lvl3pPr>
              <a:defRPr lang="en-US" baseline="0"/>
            </a:lvl3pPr>
            <a:lvl4pPr>
              <a:defRPr lang="en-US" baseline="0"/>
            </a:lvl4pPr>
          </a:lstStyle>
          <a:p>
            <a:pPr marL="130969" lvl="0" indent="-130969"/>
            <a:r>
              <a:rPr lang="en-US"/>
              <a:t>Click to edit Master text styles</a:t>
            </a:r>
          </a:p>
          <a:p>
            <a:pPr marL="130969" lvl="1" indent="-130969"/>
            <a:r>
              <a:rPr lang="en-US"/>
              <a:t>Second level</a:t>
            </a:r>
          </a:p>
          <a:p>
            <a:pPr marL="130969" lvl="2" indent="-130969"/>
            <a:r>
              <a:rPr lang="en-US"/>
              <a:t>Third level</a:t>
            </a:r>
          </a:p>
          <a:p>
            <a:pPr marL="130969" lvl="3" indent="-130969"/>
            <a:r>
              <a:rPr lang="en-US"/>
              <a:t>Fourth level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52399" y="3762553"/>
            <a:ext cx="4344988" cy="451027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 u="sng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half" idx="14"/>
          </p:nvPr>
        </p:nvSpPr>
        <p:spPr>
          <a:xfrm>
            <a:off x="152400" y="4278490"/>
            <a:ext cx="4344988" cy="211119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>
              <a:defRPr lang="en-US" baseline="0" dirty="0"/>
            </a:lvl1pPr>
            <a:lvl2pPr>
              <a:defRPr lang="en-US" dirty="0"/>
            </a:lvl2pPr>
            <a:lvl3pPr>
              <a:defRPr lang="en-US" baseline="0" dirty="0"/>
            </a:lvl3pPr>
            <a:lvl4pPr>
              <a:defRPr lang="en-US" baseline="0" dirty="0"/>
            </a:lvl4pPr>
          </a:lstStyle>
          <a:p>
            <a:pPr marL="130969" lvl="0" indent="-130969"/>
            <a:r>
              <a:rPr lang="en-US"/>
              <a:t>Click to edit Master text styles</a:t>
            </a:r>
          </a:p>
          <a:p>
            <a:pPr marL="130969" lvl="1" indent="-130969"/>
            <a:r>
              <a:rPr lang="en-US"/>
              <a:t>Second level</a:t>
            </a:r>
          </a:p>
          <a:p>
            <a:pPr marL="130969" lvl="2" indent="-130969"/>
            <a:r>
              <a:rPr lang="en-US"/>
              <a:t>Third level</a:t>
            </a:r>
          </a:p>
          <a:p>
            <a:pPr marL="130969" lvl="3" indent="-130969"/>
            <a:r>
              <a:rPr lang="en-US"/>
              <a:t>Fourth level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3974" y="3762553"/>
            <a:ext cx="4346575" cy="451027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 u="sng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5"/>
          <p:cNvSpPr>
            <a:spLocks noGrp="1"/>
          </p:cNvSpPr>
          <p:nvPr>
            <p:ph sz="quarter" idx="16"/>
          </p:nvPr>
        </p:nvSpPr>
        <p:spPr>
          <a:xfrm>
            <a:off x="4645026" y="4278490"/>
            <a:ext cx="4346575" cy="211119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>
              <a:defRPr lang="en-US" baseline="0" dirty="0"/>
            </a:lvl1pPr>
            <a:lvl2pPr>
              <a:defRPr lang="en-US" dirty="0"/>
            </a:lvl2pPr>
            <a:lvl3pPr>
              <a:defRPr lang="en-US" baseline="0" dirty="0"/>
            </a:lvl3pPr>
            <a:lvl4pPr>
              <a:defRPr lang="en-US" baseline="0" dirty="0"/>
            </a:lvl4pPr>
          </a:lstStyle>
          <a:p>
            <a:pPr marL="130969" lvl="0" indent="-130969"/>
            <a:r>
              <a:rPr lang="en-US"/>
              <a:t>Click to edit Master text styles</a:t>
            </a:r>
          </a:p>
          <a:p>
            <a:pPr marL="130969" lvl="1" indent="-130969"/>
            <a:r>
              <a:rPr lang="en-US"/>
              <a:t>Second level</a:t>
            </a:r>
          </a:p>
          <a:p>
            <a:pPr marL="130969" lvl="2" indent="-130969"/>
            <a:r>
              <a:rPr lang="en-US"/>
              <a:t>Third level</a:t>
            </a:r>
          </a:p>
          <a:p>
            <a:pPr marL="130969" lvl="3" indent="-130969"/>
            <a:r>
              <a:rPr lang="en-US"/>
              <a:t>Fourth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714375" y="179756"/>
            <a:ext cx="7715250" cy="646331"/>
          </a:xfrm>
        </p:spPr>
        <p:txBody>
          <a:bodyPr>
            <a:normAutofit/>
          </a:bodyPr>
          <a:lstStyle>
            <a:lvl1pPr>
              <a:defRPr sz="2800" baseline="0"/>
            </a:lvl1pPr>
          </a:lstStyle>
          <a:p>
            <a:r>
              <a:rPr lang="en-US" dirty="0"/>
              <a:t>Arial 28 Bold</a:t>
            </a:r>
          </a:p>
        </p:txBody>
      </p:sp>
    </p:spTree>
    <p:extLst>
      <p:ext uri="{BB962C8B-B14F-4D97-AF65-F5344CB8AC3E}">
        <p14:creationId xmlns:p14="http://schemas.microsoft.com/office/powerpoint/2010/main" val="3961606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 and Graph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714375" y="179756"/>
            <a:ext cx="7715250" cy="646331"/>
          </a:xfrm>
        </p:spPr>
        <p:txBody>
          <a:bodyPr>
            <a:normAutofit/>
          </a:bodyPr>
          <a:lstStyle>
            <a:lvl1pPr>
              <a:defRPr sz="2800" baseline="0"/>
            </a:lvl1pPr>
          </a:lstStyle>
          <a:p>
            <a:r>
              <a:rPr lang="en-US" dirty="0"/>
              <a:t>Arial 28 Bold</a:t>
            </a:r>
          </a:p>
        </p:txBody>
      </p:sp>
    </p:spTree>
    <p:extLst>
      <p:ext uri="{BB962C8B-B14F-4D97-AF65-F5344CB8AC3E}">
        <p14:creationId xmlns:p14="http://schemas.microsoft.com/office/powerpoint/2010/main" val="1859015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Bullet List Small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2"/>
          <p:cNvSpPr>
            <a:spLocks noChangeArrowheads="1"/>
          </p:cNvSpPr>
          <p:nvPr userDrawn="1"/>
        </p:nvSpPr>
        <p:spPr bwMode="auto">
          <a:xfrm rot="10800000">
            <a:off x="15062" y="754314"/>
            <a:ext cx="9144000" cy="73025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>
              <a:defRPr/>
            </a:pPr>
            <a:endParaRPr lang="en-US" sz="1350" dirty="0">
              <a:solidFill>
                <a:srgbClr val="FFFFFF"/>
              </a:solidFill>
              <a:latin typeface="Arial" pitchFamily="34" charset="0"/>
            </a:endParaRPr>
          </a:p>
        </p:txBody>
      </p:sp>
      <p:pic>
        <p:nvPicPr>
          <p:cNvPr id="5" name="Picture 2" descr="http://www.tioh.hqda.pentagon.mil/ImageProxy.ashx?n=1&amp;t=original&amp;id=5161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3300" y="34925"/>
            <a:ext cx="4953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571500" y="140590"/>
            <a:ext cx="8001000" cy="533400"/>
          </a:xfrm>
        </p:spPr>
        <p:txBody>
          <a:bodyPr>
            <a:normAutofit/>
          </a:bodyPr>
          <a:lstStyle>
            <a:lvl1pPr algn="ctr">
              <a:defRPr sz="2800"/>
            </a:lvl1pPr>
          </a:lstStyle>
          <a:p>
            <a:r>
              <a:rPr lang="en-US" dirty="0"/>
              <a:t>Arial 28 Bold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7869291" y="6581002"/>
            <a:ext cx="127470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i="1" dirty="0">
                <a:ln>
                  <a:solidFill>
                    <a:srgbClr val="FFC000"/>
                  </a:solidFill>
                </a:ln>
                <a:solidFill>
                  <a:prstClr val="black"/>
                </a:solidFill>
                <a:latin typeface="Arial Black" pitchFamily="34" charset="0"/>
              </a:rPr>
              <a:t>This We’ll Defend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7950409" y="817421"/>
            <a:ext cx="117852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i="1" dirty="0">
                <a:ln>
                  <a:solidFill>
                    <a:srgbClr val="FFCC00"/>
                  </a:solidFill>
                </a:ln>
                <a:solidFill>
                  <a:prstClr val="black"/>
                </a:solidFill>
                <a:latin typeface="Arial Black" pitchFamily="34" charset="0"/>
              </a:rPr>
              <a:t>Leaders for Life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B25B39C2-EE4A-A936-D264-D51FE6E23473}"/>
              </a:ext>
            </a:extLst>
          </p:cNvPr>
          <p:cNvSpPr txBox="1">
            <a:spLocks/>
          </p:cNvSpPr>
          <p:nvPr userDrawn="1"/>
        </p:nvSpPr>
        <p:spPr>
          <a:xfrm>
            <a:off x="0" y="6562725"/>
            <a:ext cx="838200" cy="304800"/>
          </a:xfrm>
          <a:prstGeom prst="rect">
            <a:avLst/>
          </a:prstGeom>
        </p:spPr>
        <p:txBody>
          <a:bodyPr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0330C29-7FBC-4C34-AFD2-05E669E79E63}" type="slidenum">
              <a:rPr lang="en-US" sz="1200" b="1" ker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C834982-28B4-DF24-00DF-65E56C5B934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55" y="34925"/>
            <a:ext cx="533400" cy="66656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7642C6B-C8F4-52BA-BC7D-3A465B6E4BB4}"/>
              </a:ext>
            </a:extLst>
          </p:cNvPr>
          <p:cNvSpPr txBox="1"/>
          <p:nvPr userDrawn="1"/>
        </p:nvSpPr>
        <p:spPr>
          <a:xfrm>
            <a:off x="3994592" y="6562725"/>
            <a:ext cx="1184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Classification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D11BB8-C12D-BFD0-8026-4C17BBB443FC}"/>
              </a:ext>
            </a:extLst>
          </p:cNvPr>
          <p:cNvSpPr txBox="1"/>
          <p:nvPr userDrawn="1"/>
        </p:nvSpPr>
        <p:spPr>
          <a:xfrm>
            <a:off x="3994592" y="-44168"/>
            <a:ext cx="1184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Classification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F17E7E00-2913-646D-6141-FF2943F8A48A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36525" y="987987"/>
            <a:ext cx="88709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400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wo Content Small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2"/>
          <p:cNvSpPr>
            <a:spLocks noChangeArrowheads="1"/>
          </p:cNvSpPr>
          <p:nvPr userDrawn="1"/>
        </p:nvSpPr>
        <p:spPr bwMode="auto">
          <a:xfrm rot="10800000">
            <a:off x="15062" y="754314"/>
            <a:ext cx="9144000" cy="73025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>
              <a:defRPr/>
            </a:pPr>
            <a:endParaRPr lang="en-US" sz="1350" dirty="0">
              <a:solidFill>
                <a:srgbClr val="FFFFFF"/>
              </a:solidFill>
              <a:latin typeface="Arial" pitchFamily="34" charset="0"/>
            </a:endParaRPr>
          </a:p>
        </p:txBody>
      </p:sp>
      <p:pic>
        <p:nvPicPr>
          <p:cNvPr id="5" name="Picture 2" descr="http://www.tioh.hqda.pentagon.mil/ImageProxy.ashx?n=1&amp;t=original&amp;id=5161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3300" y="34925"/>
            <a:ext cx="4953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 userDrawn="1"/>
        </p:nvSpPr>
        <p:spPr>
          <a:xfrm>
            <a:off x="7869291" y="6581002"/>
            <a:ext cx="127470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i="1" dirty="0">
                <a:ln>
                  <a:solidFill>
                    <a:srgbClr val="FFC000"/>
                  </a:solidFill>
                </a:ln>
                <a:solidFill>
                  <a:prstClr val="black"/>
                </a:solidFill>
                <a:latin typeface="Arial Black" pitchFamily="34" charset="0"/>
              </a:rPr>
              <a:t>This We’ll Defend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7950409" y="817421"/>
            <a:ext cx="117852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i="1" dirty="0">
                <a:ln>
                  <a:solidFill>
                    <a:srgbClr val="FFCC00"/>
                  </a:solidFill>
                </a:ln>
                <a:solidFill>
                  <a:prstClr val="black"/>
                </a:solidFill>
                <a:latin typeface="Arial Black" pitchFamily="34" charset="0"/>
              </a:rPr>
              <a:t>Leaders for Life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E48FE661-3857-D90B-21CB-83BE6BC54310}"/>
              </a:ext>
            </a:extLst>
          </p:cNvPr>
          <p:cNvSpPr txBox="1">
            <a:spLocks/>
          </p:cNvSpPr>
          <p:nvPr userDrawn="1"/>
        </p:nvSpPr>
        <p:spPr>
          <a:xfrm>
            <a:off x="0" y="6562725"/>
            <a:ext cx="838200" cy="304800"/>
          </a:xfrm>
          <a:prstGeom prst="rect">
            <a:avLst/>
          </a:prstGeom>
        </p:spPr>
        <p:txBody>
          <a:bodyPr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0330C29-7FBC-4C34-AFD2-05E669E79E63}" type="slidenum">
              <a:rPr lang="en-US" sz="1200" b="1" ker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 descr="Logo&#10;&#10;Description automatically generated">
            <a:extLst>
              <a:ext uri="{FF2B5EF4-FFF2-40B4-BE49-F238E27FC236}">
                <a16:creationId xmlns:a16="http://schemas.microsoft.com/office/drawing/2014/main" id="{D4713B56-073A-AC90-9D4F-74C0977C858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55" y="34925"/>
            <a:ext cx="533400" cy="666566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E6AD580-767E-53D1-B695-D6E25A5A8A87}"/>
              </a:ext>
            </a:extLst>
          </p:cNvPr>
          <p:cNvSpPr txBox="1"/>
          <p:nvPr userDrawn="1"/>
        </p:nvSpPr>
        <p:spPr>
          <a:xfrm>
            <a:off x="3979530" y="6596808"/>
            <a:ext cx="1184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Classification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B91D1D6-7D71-E6A9-DFBE-2F71567A1545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52400" y="1143000"/>
            <a:ext cx="4389120" cy="5364480"/>
          </a:xfrm>
        </p:spPr>
        <p:txBody>
          <a:bodyPr/>
          <a:lstStyle>
            <a:lvl1pPr marL="170260" indent="-170260">
              <a:buFont typeface="Wingdings" pitchFamily="2" charset="2"/>
              <a:buChar char="Ø"/>
              <a:defRPr sz="2000" b="0"/>
            </a:lvl1pPr>
            <a:lvl2pPr marL="300038" indent="-129779">
              <a:buFont typeface="Arial" pitchFamily="34" charset="0"/>
              <a:buChar char="•"/>
              <a:defRPr sz="1800" b="0" baseline="0"/>
            </a:lvl2pPr>
            <a:lvl3pPr marL="431006" indent="-130969">
              <a:buFont typeface="Arial" pitchFamily="34" charset="0"/>
              <a:buChar char="–"/>
              <a:defRPr sz="1600" b="0" baseline="0"/>
            </a:lvl3pPr>
            <a:lvl4pPr marL="554831" indent="-123825">
              <a:spcBef>
                <a:spcPts val="450"/>
              </a:spcBef>
              <a:buFont typeface="Wingdings" pitchFamily="2" charset="2"/>
              <a:buChar char="§"/>
              <a:defRPr sz="1200" b="0" baseline="0"/>
            </a:lvl4pPr>
            <a:lvl5pPr marL="814388" indent="-122635"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Arial 20</a:t>
            </a:r>
          </a:p>
          <a:p>
            <a:pPr lvl="1"/>
            <a:r>
              <a:rPr lang="en-US" dirty="0"/>
              <a:t>Arial 18</a:t>
            </a:r>
          </a:p>
          <a:p>
            <a:pPr lvl="2"/>
            <a:r>
              <a:rPr lang="en-US" dirty="0"/>
              <a:t>Arial 16</a:t>
            </a:r>
          </a:p>
          <a:p>
            <a:pPr lvl="3"/>
            <a:r>
              <a:rPr lang="en-US" dirty="0"/>
              <a:t>Arial 14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5DACF88-5790-DAB8-60F0-0D7376ED28EF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631108" y="1143000"/>
            <a:ext cx="4389120" cy="536448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b="0"/>
            </a:lvl1pPr>
            <a:lvl2pPr>
              <a:defRPr lang="en-US" b="0" baseline="0"/>
            </a:lvl2pPr>
            <a:lvl3pPr>
              <a:defRPr lang="en-US" b="0" baseline="0"/>
            </a:lvl3pPr>
            <a:lvl4pPr>
              <a:defRPr lang="en-US" sz="1200" b="0" baseline="0"/>
            </a:lvl4pPr>
          </a:lstStyle>
          <a:p>
            <a:pPr marL="170260" lvl="0" indent="-170260"/>
            <a:r>
              <a:rPr lang="en-US"/>
              <a:t>Click to edit Master text styles</a:t>
            </a:r>
          </a:p>
          <a:p>
            <a:pPr marL="170260" lvl="1" indent="-170260"/>
            <a:r>
              <a:rPr lang="en-US"/>
              <a:t>Second level</a:t>
            </a:r>
          </a:p>
          <a:p>
            <a:pPr marL="170260" lvl="2" indent="-170260"/>
            <a:r>
              <a:rPr lang="en-US"/>
              <a:t>Third level</a:t>
            </a:r>
          </a:p>
          <a:p>
            <a:pPr marL="170260" lvl="3" indent="-170260"/>
            <a:r>
              <a:rPr lang="en-US"/>
              <a:t>Fourth level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9A7F327D-FCCF-BDC6-627A-8C00083319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500" y="140590"/>
            <a:ext cx="8001000" cy="533400"/>
          </a:xfrm>
        </p:spPr>
        <p:txBody>
          <a:bodyPr>
            <a:normAutofit/>
          </a:bodyPr>
          <a:lstStyle>
            <a:lvl1pPr algn="ctr">
              <a:defRPr sz="2800"/>
            </a:lvl1pPr>
          </a:lstStyle>
          <a:p>
            <a:r>
              <a:rPr lang="en-US" dirty="0"/>
              <a:t>Arial 28 Bold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B499851-3B22-1C06-13AA-62E800DCB8FF}"/>
              </a:ext>
            </a:extLst>
          </p:cNvPr>
          <p:cNvSpPr txBox="1"/>
          <p:nvPr userDrawn="1"/>
        </p:nvSpPr>
        <p:spPr>
          <a:xfrm>
            <a:off x="3994592" y="-44168"/>
            <a:ext cx="1184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Classification</a:t>
            </a:r>
          </a:p>
        </p:txBody>
      </p:sp>
    </p:spTree>
    <p:extLst>
      <p:ext uri="{BB962C8B-B14F-4D97-AF65-F5344CB8AC3E}">
        <p14:creationId xmlns:p14="http://schemas.microsoft.com/office/powerpoint/2010/main" val="2996711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ad Chart Small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2"/>
          <p:cNvSpPr>
            <a:spLocks noChangeArrowheads="1"/>
          </p:cNvSpPr>
          <p:nvPr userDrawn="1"/>
        </p:nvSpPr>
        <p:spPr bwMode="auto">
          <a:xfrm rot="10800000">
            <a:off x="15062" y="754314"/>
            <a:ext cx="9144000" cy="73025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>
              <a:defRPr/>
            </a:pPr>
            <a:endParaRPr lang="en-US" sz="1350" dirty="0">
              <a:solidFill>
                <a:srgbClr val="FFFFFF"/>
              </a:solidFill>
              <a:latin typeface="Arial" pitchFamily="34" charset="0"/>
            </a:endParaRPr>
          </a:p>
        </p:txBody>
      </p:sp>
      <p:pic>
        <p:nvPicPr>
          <p:cNvPr id="5" name="Picture 2" descr="http://www.tioh.hqda.pentagon.mil/ImageProxy.ashx?n=1&amp;t=original&amp;id=5161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3300" y="34925"/>
            <a:ext cx="4953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 userDrawn="1"/>
        </p:nvSpPr>
        <p:spPr>
          <a:xfrm>
            <a:off x="7869291" y="6581002"/>
            <a:ext cx="127470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i="1" dirty="0">
                <a:ln>
                  <a:solidFill>
                    <a:srgbClr val="FFC000"/>
                  </a:solidFill>
                </a:ln>
                <a:solidFill>
                  <a:prstClr val="black"/>
                </a:solidFill>
                <a:latin typeface="Arial Black" pitchFamily="34" charset="0"/>
              </a:rPr>
              <a:t>This We’ll Defend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7950409" y="817421"/>
            <a:ext cx="117852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i="1" dirty="0">
                <a:ln>
                  <a:solidFill>
                    <a:srgbClr val="FFCC00"/>
                  </a:solidFill>
                </a:ln>
                <a:solidFill>
                  <a:prstClr val="black"/>
                </a:solidFill>
                <a:latin typeface="Arial Black" pitchFamily="34" charset="0"/>
              </a:rPr>
              <a:t>Leaders for Life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892F906-456E-F894-A58A-B3D577860FFD}"/>
              </a:ext>
            </a:extLst>
          </p:cNvPr>
          <p:cNvCxnSpPr/>
          <p:nvPr userDrawn="1"/>
        </p:nvCxnSpPr>
        <p:spPr bwMode="auto">
          <a:xfrm rot="10800000">
            <a:off x="366713" y="3827463"/>
            <a:ext cx="8412162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B7E16C-1616-DBAB-3FA0-E82D681AB682}"/>
              </a:ext>
            </a:extLst>
          </p:cNvPr>
          <p:cNvCxnSpPr/>
          <p:nvPr userDrawn="1"/>
        </p:nvCxnSpPr>
        <p:spPr>
          <a:xfrm rot="5400000">
            <a:off x="2065338" y="3843338"/>
            <a:ext cx="50292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lide Number Placeholder 4">
            <a:extLst>
              <a:ext uri="{FF2B5EF4-FFF2-40B4-BE49-F238E27FC236}">
                <a16:creationId xmlns:a16="http://schemas.microsoft.com/office/drawing/2014/main" id="{A9E35C2C-A730-23D7-47C5-C9AF8A2ED11B}"/>
              </a:ext>
            </a:extLst>
          </p:cNvPr>
          <p:cNvSpPr txBox="1">
            <a:spLocks/>
          </p:cNvSpPr>
          <p:nvPr userDrawn="1"/>
        </p:nvSpPr>
        <p:spPr>
          <a:xfrm>
            <a:off x="0" y="6562725"/>
            <a:ext cx="838200" cy="304800"/>
          </a:xfrm>
          <a:prstGeom prst="rect">
            <a:avLst/>
          </a:prstGeom>
        </p:spPr>
        <p:txBody>
          <a:bodyPr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0330C29-7FBC-4C34-AFD2-05E669E79E63}" type="slidenum">
              <a:rPr lang="en-US" sz="1200" b="1" ker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03EAD0E6-B8DB-431B-A830-13513DAC1B4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55" y="34925"/>
            <a:ext cx="533400" cy="666566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05B6901C-3744-C09E-B046-B70FF63792FF}"/>
              </a:ext>
            </a:extLst>
          </p:cNvPr>
          <p:cNvSpPr txBox="1"/>
          <p:nvPr userDrawn="1"/>
        </p:nvSpPr>
        <p:spPr>
          <a:xfrm>
            <a:off x="3979530" y="6596808"/>
            <a:ext cx="1184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Classification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F9EBCDA5-E2B8-CD7E-20F7-BD9506D687E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52399" y="981163"/>
            <a:ext cx="4344988" cy="451027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 u="sng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Arial 20 Bold Underlined</a:t>
            </a:r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D305C78B-D416-7822-BF13-BEFB538BFC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985132"/>
            <a:ext cx="4346575" cy="451027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 u="sng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25C22008-64E8-B5BA-D3F2-938002A75F63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52399" y="3762553"/>
            <a:ext cx="4344988" cy="451027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 u="sng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4">
            <a:extLst>
              <a:ext uri="{FF2B5EF4-FFF2-40B4-BE49-F238E27FC236}">
                <a16:creationId xmlns:a16="http://schemas.microsoft.com/office/drawing/2014/main" id="{485BBB09-399A-B069-DF30-2373ED4CA0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43974" y="3762553"/>
            <a:ext cx="4346575" cy="451027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 u="sng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6A3CB20F-5211-35C6-2CCE-CFCA245829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500" y="140590"/>
            <a:ext cx="8001000" cy="533400"/>
          </a:xfrm>
        </p:spPr>
        <p:txBody>
          <a:bodyPr>
            <a:normAutofit/>
          </a:bodyPr>
          <a:lstStyle>
            <a:lvl1pPr algn="ctr">
              <a:defRPr sz="2800"/>
            </a:lvl1pPr>
          </a:lstStyle>
          <a:p>
            <a:r>
              <a:rPr lang="en-US" dirty="0"/>
              <a:t>Arial 28 Bold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4482142-15FD-2FE5-F774-A1B154805B42}"/>
              </a:ext>
            </a:extLst>
          </p:cNvPr>
          <p:cNvSpPr txBox="1"/>
          <p:nvPr userDrawn="1"/>
        </p:nvSpPr>
        <p:spPr>
          <a:xfrm>
            <a:off x="3994592" y="-44168"/>
            <a:ext cx="1184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Classification</a:t>
            </a:r>
          </a:p>
        </p:txBody>
      </p:sp>
      <p:sp>
        <p:nvSpPr>
          <p:cNvPr id="35" name="Content Placeholder 3">
            <a:extLst>
              <a:ext uri="{FF2B5EF4-FFF2-40B4-BE49-F238E27FC236}">
                <a16:creationId xmlns:a16="http://schemas.microsoft.com/office/drawing/2014/main" id="{5DD39071-576B-46CD-EA40-4938FD094820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52400" y="1497100"/>
            <a:ext cx="4344988" cy="2265453"/>
          </a:xfrm>
        </p:spPr>
        <p:txBody>
          <a:bodyPr>
            <a:normAutofit/>
          </a:bodyPr>
          <a:lstStyle>
            <a:lvl1pPr marL="130969" indent="-130969">
              <a:defRPr sz="2000" baseline="0"/>
            </a:lvl1pPr>
            <a:lvl2pPr marL="215504" indent="-84535">
              <a:buFont typeface="Arial" pitchFamily="34" charset="0"/>
              <a:buChar char="•"/>
              <a:defRPr sz="1800"/>
            </a:lvl2pPr>
            <a:lvl3pPr marL="300038" indent="-84535">
              <a:buFont typeface="Arial" pitchFamily="34" charset="0"/>
              <a:buChar char="­"/>
              <a:defRPr sz="1600" baseline="0"/>
            </a:lvl3pPr>
            <a:lvl4pPr marL="385763" indent="-85725">
              <a:spcBef>
                <a:spcPts val="450"/>
              </a:spcBef>
              <a:buFont typeface="Wingdings" pitchFamily="2" charset="2"/>
              <a:buChar char="§"/>
              <a:defRPr sz="1400" baseline="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 Arial 20</a:t>
            </a:r>
          </a:p>
          <a:p>
            <a:pPr lvl="1"/>
            <a:r>
              <a:rPr lang="en-US" dirty="0"/>
              <a:t> Arial 18</a:t>
            </a:r>
          </a:p>
          <a:p>
            <a:pPr lvl="2"/>
            <a:r>
              <a:rPr lang="en-US" dirty="0"/>
              <a:t> Arial 16</a:t>
            </a:r>
          </a:p>
          <a:p>
            <a:pPr lvl="3"/>
            <a:r>
              <a:rPr lang="en-US" dirty="0"/>
              <a:t> Arial 14</a:t>
            </a:r>
          </a:p>
        </p:txBody>
      </p:sp>
      <p:sp>
        <p:nvSpPr>
          <p:cNvPr id="36" name="Content Placeholder 5">
            <a:extLst>
              <a:ext uri="{FF2B5EF4-FFF2-40B4-BE49-F238E27FC236}">
                <a16:creationId xmlns:a16="http://schemas.microsoft.com/office/drawing/2014/main" id="{534AB5CD-E18E-9F44-7BF5-2A15EC072E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6" y="1497100"/>
            <a:ext cx="4346575" cy="226545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>
              <a:defRPr lang="en-US" baseline="0"/>
            </a:lvl1pPr>
            <a:lvl2pPr>
              <a:defRPr lang="en-US"/>
            </a:lvl2pPr>
            <a:lvl3pPr>
              <a:defRPr lang="en-US" baseline="0"/>
            </a:lvl3pPr>
            <a:lvl4pPr>
              <a:defRPr lang="en-US" baseline="0"/>
            </a:lvl4pPr>
          </a:lstStyle>
          <a:p>
            <a:pPr marL="130969" lvl="0" indent="-130969"/>
            <a:r>
              <a:rPr lang="en-US"/>
              <a:t>Click to edit Master text styles</a:t>
            </a:r>
          </a:p>
          <a:p>
            <a:pPr marL="130969" lvl="1" indent="-130969"/>
            <a:r>
              <a:rPr lang="en-US"/>
              <a:t>Second level</a:t>
            </a:r>
          </a:p>
          <a:p>
            <a:pPr marL="130969" lvl="2" indent="-130969"/>
            <a:r>
              <a:rPr lang="en-US"/>
              <a:t>Third level</a:t>
            </a:r>
          </a:p>
          <a:p>
            <a:pPr marL="130969" lvl="3" indent="-130969"/>
            <a:r>
              <a:rPr lang="en-US"/>
              <a:t>Fourth level</a:t>
            </a:r>
          </a:p>
        </p:txBody>
      </p:sp>
      <p:sp>
        <p:nvSpPr>
          <p:cNvPr id="37" name="Content Placeholder 3">
            <a:extLst>
              <a:ext uri="{FF2B5EF4-FFF2-40B4-BE49-F238E27FC236}">
                <a16:creationId xmlns:a16="http://schemas.microsoft.com/office/drawing/2014/main" id="{BB49671A-85B0-8610-70E7-F062DB5CA76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52400" y="4278490"/>
            <a:ext cx="4344988" cy="211119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>
              <a:defRPr lang="en-US" baseline="0" dirty="0"/>
            </a:lvl1pPr>
            <a:lvl2pPr>
              <a:defRPr lang="en-US" dirty="0"/>
            </a:lvl2pPr>
            <a:lvl3pPr>
              <a:defRPr lang="en-US" baseline="0" dirty="0"/>
            </a:lvl3pPr>
            <a:lvl4pPr>
              <a:defRPr lang="en-US" baseline="0" dirty="0"/>
            </a:lvl4pPr>
          </a:lstStyle>
          <a:p>
            <a:pPr marL="130969" lvl="0" indent="-130969"/>
            <a:r>
              <a:rPr lang="en-US"/>
              <a:t>Click to edit Master text styles</a:t>
            </a:r>
          </a:p>
          <a:p>
            <a:pPr marL="130969" lvl="1" indent="-130969"/>
            <a:r>
              <a:rPr lang="en-US"/>
              <a:t>Second level</a:t>
            </a:r>
          </a:p>
          <a:p>
            <a:pPr marL="130969" lvl="2" indent="-130969"/>
            <a:r>
              <a:rPr lang="en-US"/>
              <a:t>Third level</a:t>
            </a:r>
          </a:p>
          <a:p>
            <a:pPr marL="130969" lvl="3" indent="-130969"/>
            <a:r>
              <a:rPr lang="en-US"/>
              <a:t>Fourth level</a:t>
            </a:r>
          </a:p>
        </p:txBody>
      </p:sp>
      <p:sp>
        <p:nvSpPr>
          <p:cNvPr id="38" name="Content Placeholder 5">
            <a:extLst>
              <a:ext uri="{FF2B5EF4-FFF2-40B4-BE49-F238E27FC236}">
                <a16:creationId xmlns:a16="http://schemas.microsoft.com/office/drawing/2014/main" id="{A5B84C47-1E83-3805-259C-B20F50CE3AE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645026" y="4278490"/>
            <a:ext cx="4346575" cy="211119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>
              <a:defRPr lang="en-US" baseline="0" dirty="0"/>
            </a:lvl1pPr>
            <a:lvl2pPr>
              <a:defRPr lang="en-US" dirty="0"/>
            </a:lvl2pPr>
            <a:lvl3pPr>
              <a:defRPr lang="en-US" baseline="0" dirty="0"/>
            </a:lvl3pPr>
            <a:lvl4pPr>
              <a:defRPr lang="en-US" baseline="0" dirty="0"/>
            </a:lvl4pPr>
          </a:lstStyle>
          <a:p>
            <a:pPr marL="130969" lvl="0" indent="-130969"/>
            <a:r>
              <a:rPr lang="en-US"/>
              <a:t>Click to edit Master text styles</a:t>
            </a:r>
          </a:p>
          <a:p>
            <a:pPr marL="130969" lvl="1" indent="-130969"/>
            <a:r>
              <a:rPr lang="en-US"/>
              <a:t>Second level</a:t>
            </a:r>
          </a:p>
          <a:p>
            <a:pPr marL="130969" lvl="2" indent="-130969"/>
            <a:r>
              <a:rPr lang="en-US"/>
              <a:t>Third level</a:t>
            </a:r>
          </a:p>
          <a:p>
            <a:pPr marL="130969" lvl="3" indent="-130969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843475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23900" y="181661"/>
            <a:ext cx="7696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Arial 28 Bold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6526" y="1143000"/>
            <a:ext cx="88709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First level (Arial 20)</a:t>
            </a:r>
          </a:p>
          <a:p>
            <a:pPr lvl="1"/>
            <a:r>
              <a:rPr lang="en-US" dirty="0"/>
              <a:t>Second level (Arial 18)</a:t>
            </a:r>
          </a:p>
          <a:p>
            <a:pPr lvl="2"/>
            <a:r>
              <a:rPr lang="en-US" dirty="0"/>
              <a:t>Third level (Arial 16)</a:t>
            </a:r>
          </a:p>
          <a:p>
            <a:pPr lvl="3"/>
            <a:r>
              <a:rPr lang="en-US" dirty="0"/>
              <a:t>Fourth level (Arial 14)</a:t>
            </a:r>
          </a:p>
          <a:p>
            <a:r>
              <a:rPr lang="en-US" dirty="0"/>
              <a:t>Formatting</a:t>
            </a:r>
          </a:p>
          <a:p>
            <a:pPr lvl="1"/>
            <a:r>
              <a:rPr lang="en-US" dirty="0"/>
              <a:t>Do not go below fourth level bullet</a:t>
            </a:r>
          </a:p>
          <a:p>
            <a:pPr lvl="1"/>
            <a:r>
              <a:rPr lang="en-US" dirty="0"/>
              <a:t>Paragraph spacing is set at “before 6pt”</a:t>
            </a:r>
          </a:p>
          <a:p>
            <a:pPr lvl="1"/>
            <a:r>
              <a:rPr lang="en-US" dirty="0"/>
              <a:t>Use the designated bullet style for each level</a:t>
            </a:r>
          </a:p>
          <a:p>
            <a:pPr lvl="1"/>
            <a:r>
              <a:rPr lang="en-US" dirty="0"/>
              <a:t>Paragraphs are formatted with hanging indents</a:t>
            </a:r>
          </a:p>
          <a:p>
            <a:pPr lvl="0"/>
            <a:endParaRPr lang="en-US" dirty="0"/>
          </a:p>
          <a:p>
            <a:pPr lvl="3"/>
            <a:endParaRPr lang="en-US" dirty="0"/>
          </a:p>
          <a:p>
            <a:pPr lvl="4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869291" y="6581002"/>
            <a:ext cx="127470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i="1" dirty="0">
                <a:ln>
                  <a:solidFill>
                    <a:srgbClr val="FFC000"/>
                  </a:solidFill>
                </a:ln>
                <a:solidFill>
                  <a:prstClr val="black"/>
                </a:solidFill>
                <a:latin typeface="Arial Black" pitchFamily="34" charset="0"/>
              </a:rPr>
              <a:t>This We’ll Defend</a:t>
            </a:r>
          </a:p>
        </p:txBody>
      </p:sp>
      <p:pic>
        <p:nvPicPr>
          <p:cNvPr id="10" name="Picture 2" descr="http://www.tioh.hqda.pentagon.mil/ImageProxy.ashx?n=1&amp;t=original&amp;id=5161"/>
          <p:cNvPicPr>
            <a:picLocks noChangeAspect="1" noChangeArrowheads="1"/>
          </p:cNvPicPr>
          <p:nvPr/>
        </p:nvPicPr>
        <p:blipFill>
          <a:blip r:embed="rId16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40739" y="42863"/>
            <a:ext cx="660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32"/>
          <p:cNvSpPr>
            <a:spLocks noChangeArrowheads="1"/>
          </p:cNvSpPr>
          <p:nvPr/>
        </p:nvSpPr>
        <p:spPr bwMode="auto">
          <a:xfrm rot="10800000">
            <a:off x="0" y="998539"/>
            <a:ext cx="9144000" cy="73025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>
              <a:defRPr/>
            </a:pPr>
            <a:endParaRPr lang="en-US" sz="1350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950409" y="1018402"/>
            <a:ext cx="117852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i="1" dirty="0">
                <a:ln>
                  <a:solidFill>
                    <a:srgbClr val="FFCC00"/>
                  </a:solidFill>
                </a:ln>
                <a:solidFill>
                  <a:prstClr val="black"/>
                </a:solidFill>
                <a:latin typeface="Arial Black" pitchFamily="34" charset="0"/>
              </a:rPr>
              <a:t>Leaders for Life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92210DDA-AA1B-83B1-EC2E-1CE60485CB01}"/>
              </a:ext>
            </a:extLst>
          </p:cNvPr>
          <p:cNvSpPr txBox="1">
            <a:spLocks/>
          </p:cNvSpPr>
          <p:nvPr userDrawn="1"/>
        </p:nvSpPr>
        <p:spPr>
          <a:xfrm>
            <a:off x="0" y="6562725"/>
            <a:ext cx="838200" cy="304800"/>
          </a:xfrm>
          <a:prstGeom prst="rect">
            <a:avLst/>
          </a:prstGeom>
        </p:spPr>
        <p:txBody>
          <a:bodyPr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0330C29-7FBC-4C34-AFD2-05E669E79E63}" type="slidenum">
              <a:rPr lang="en-US" sz="1200" b="1" ker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A111D39D-E18D-AF47-DCD0-B4CA229D1B12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1" y="57943"/>
            <a:ext cx="707587" cy="8842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6F9CB6B-1931-8A40-1CD5-018FB25CFC7B}"/>
              </a:ext>
            </a:extLst>
          </p:cNvPr>
          <p:cNvSpPr txBox="1"/>
          <p:nvPr userDrawn="1"/>
        </p:nvSpPr>
        <p:spPr>
          <a:xfrm>
            <a:off x="3979530" y="6596808"/>
            <a:ext cx="10903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Unclassified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7FC36D-E9B9-9A58-99F3-E13F70B0F869}"/>
              </a:ext>
            </a:extLst>
          </p:cNvPr>
          <p:cNvSpPr txBox="1"/>
          <p:nvPr userDrawn="1"/>
        </p:nvSpPr>
        <p:spPr>
          <a:xfrm>
            <a:off x="3979530" y="-42111"/>
            <a:ext cx="10903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1806869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3" r:id="rId4"/>
    <p:sldLayoutId id="2147483700" r:id="rId5"/>
    <p:sldLayoutId id="2147483710" r:id="rId6"/>
    <p:sldLayoutId id="2147483708" r:id="rId7"/>
    <p:sldLayoutId id="2147483702" r:id="rId8"/>
    <p:sldLayoutId id="2147483701" r:id="rId9"/>
    <p:sldLayoutId id="2147483709" r:id="rId10"/>
    <p:sldLayoutId id="2147483706" r:id="rId11"/>
    <p:sldLayoutId id="2147483711" r:id="rId12"/>
    <p:sldLayoutId id="2147483712" r:id="rId13"/>
    <p:sldLayoutId id="2147483713" r:id="rId14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 kern="1200" baseline="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215504" indent="-215504" algn="l" rtl="0" eaLnBrk="1" fontAlgn="base" hangingPunct="1">
        <a:spcBef>
          <a:spcPts val="450"/>
        </a:spcBef>
        <a:spcAft>
          <a:spcPct val="0"/>
        </a:spcAft>
        <a:buFont typeface="Wingdings" pitchFamily="2" charset="2"/>
        <a:buChar char="Ø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342900" indent="-127397" algn="l" rtl="0" eaLnBrk="1" fontAlgn="base" hangingPunct="1">
        <a:spcBef>
          <a:spcPts val="45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515541" indent="-129779" algn="l" rtl="0" eaLnBrk="1" fontAlgn="base" hangingPunct="1">
        <a:spcBef>
          <a:spcPts val="45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640556" indent="-125016" algn="l" rtl="0" eaLnBrk="1" fontAlgn="base" hangingPunct="1">
        <a:spcBef>
          <a:spcPts val="450"/>
        </a:spcBef>
        <a:spcAft>
          <a:spcPct val="0"/>
        </a:spcAft>
        <a:buFont typeface="Wingdings" pitchFamily="2" charset="2"/>
        <a:buChar char="§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770335" indent="-129779" algn="l" rtl="0" eaLnBrk="1" fontAlgn="base" hangingPunct="1">
        <a:spcBef>
          <a:spcPct val="20000"/>
        </a:spcBef>
        <a:spcAft>
          <a:spcPct val="0"/>
        </a:spcAft>
        <a:buFont typeface="Arial" charset="0"/>
        <a:buNone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B5EC1-CA6B-5D09-8838-5163012EDA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dirty="0"/>
              <a:t>JROTC Best Practices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3DC6-80FB-A281-58EB-4A20C2CAEED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47800" y="3191691"/>
            <a:ext cx="6400800" cy="2057400"/>
          </a:xfrm>
        </p:spPr>
        <p:txBody>
          <a:bodyPr/>
          <a:lstStyle/>
          <a:p>
            <a:r>
              <a:rPr lang="en-US" dirty="0"/>
              <a:t>Mr. Jon Thompson</a:t>
            </a:r>
          </a:p>
          <a:p>
            <a:r>
              <a:rPr lang="en-US" dirty="0"/>
              <a:t>Training and Operations </a:t>
            </a:r>
          </a:p>
          <a:p>
            <a:r>
              <a:rPr lang="en-US" dirty="0"/>
              <a:t>Strategic Plans </a:t>
            </a:r>
            <a:r>
              <a:rPr lang="en-US" dirty="0" smtClean="0"/>
              <a:t>Lead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793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50" dirty="0"/>
              <a:t>Learning Outcomes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6C503FA-5031-7F25-BB06-85F32B7BC2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Discuss JROTC best practices for instruction, co-curriculars, service learning/community service, and other events</a:t>
            </a:r>
          </a:p>
          <a:p>
            <a:endParaRPr lang="en-US" dirty="0"/>
          </a:p>
          <a:p>
            <a:r>
              <a:rPr lang="en-US" dirty="0"/>
              <a:t>Identify other resources available to help with classroom and event management</a:t>
            </a:r>
          </a:p>
        </p:txBody>
      </p:sp>
    </p:spTree>
    <p:extLst>
      <p:ext uri="{BB962C8B-B14F-4D97-AF65-F5344CB8AC3E}">
        <p14:creationId xmlns:p14="http://schemas.microsoft.com/office/powerpoint/2010/main" val="1936495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B52D7-95DD-0AF1-74C4-89FB0FF95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987EC6-2614-4D28-3653-B0C626CD74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b="0" i="0" dirty="0">
                <a:solidFill>
                  <a:srgbClr val="252B36"/>
                </a:solidFill>
                <a:effectLst/>
                <a:latin typeface="+mn-lt"/>
              </a:rPr>
              <a:t>Go to </a:t>
            </a:r>
            <a:r>
              <a:rPr lang="en-US" sz="2400" b="1" i="0" dirty="0">
                <a:solidFill>
                  <a:srgbClr val="252B36"/>
                </a:solidFill>
                <a:effectLst/>
                <a:latin typeface="+mn-lt"/>
              </a:rPr>
              <a:t>www.menti.com</a:t>
            </a:r>
            <a:r>
              <a:rPr lang="en-US" sz="2400" b="0" i="0" dirty="0">
                <a:solidFill>
                  <a:srgbClr val="252B36"/>
                </a:solidFill>
                <a:effectLst/>
                <a:latin typeface="+mn-lt"/>
              </a:rPr>
              <a:t> and use the code </a:t>
            </a:r>
            <a:r>
              <a:rPr lang="en-US" sz="2400" b="1" i="0" dirty="0" smtClean="0">
                <a:solidFill>
                  <a:srgbClr val="252B36"/>
                </a:solidFill>
                <a:effectLst/>
                <a:latin typeface="+mn-lt"/>
              </a:rPr>
              <a:t>(codes will vary)</a:t>
            </a:r>
            <a:endParaRPr lang="en-US" sz="2400" b="1" i="0" dirty="0">
              <a:solidFill>
                <a:srgbClr val="252B36"/>
              </a:solidFill>
              <a:effectLst/>
              <a:latin typeface="+mn-lt"/>
            </a:endParaRPr>
          </a:p>
          <a:p>
            <a:pPr marL="0" indent="0">
              <a:buNone/>
            </a:pPr>
            <a:endParaRPr lang="en-US" sz="2400" dirty="0">
              <a:latin typeface="+mn-lt"/>
            </a:endParaRPr>
          </a:p>
          <a:p>
            <a:r>
              <a:rPr lang="en-US" sz="2400" dirty="0">
                <a:latin typeface="+mn-lt"/>
              </a:rPr>
              <a:t>Answer the question, “What are some key JROTC events, processes, or activities where knowing ‘best practices’ would be helpful?”</a:t>
            </a:r>
          </a:p>
          <a:p>
            <a:endParaRPr lang="en-US" sz="2400" dirty="0">
              <a:latin typeface="+mn-lt"/>
            </a:endParaRPr>
          </a:p>
          <a:p>
            <a:r>
              <a:rPr lang="en-US" sz="2400" dirty="0">
                <a:latin typeface="+mn-lt"/>
              </a:rPr>
              <a:t>List as many as you can in time allowed</a:t>
            </a:r>
          </a:p>
        </p:txBody>
      </p:sp>
    </p:spTree>
    <p:extLst>
      <p:ext uri="{BB962C8B-B14F-4D97-AF65-F5344CB8AC3E}">
        <p14:creationId xmlns:p14="http://schemas.microsoft.com/office/powerpoint/2010/main" val="3677559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07FDA-451A-87EE-ED3E-121A7883F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Think-Discuss-Share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87C2D2-CEAB-8E72-CDC6-32BB64230734}"/>
              </a:ext>
            </a:extLst>
          </p:cNvPr>
          <p:cNvSpPr txBox="1"/>
          <p:nvPr/>
        </p:nvSpPr>
        <p:spPr>
          <a:xfrm>
            <a:off x="60958" y="1017301"/>
            <a:ext cx="78854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Organize into 4 groups and discuss these questions</a:t>
            </a:r>
            <a:r>
              <a:rPr lang="en-US" dirty="0"/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3A37FD-6823-8E4C-0B7E-0BB2755DF58A}"/>
              </a:ext>
            </a:extLst>
          </p:cNvPr>
          <p:cNvSpPr txBox="1"/>
          <p:nvPr/>
        </p:nvSpPr>
        <p:spPr>
          <a:xfrm>
            <a:off x="311327" y="1538070"/>
            <a:ext cx="1796144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Group 1</a:t>
            </a:r>
          </a:p>
          <a:p>
            <a:pPr marL="112713" indent="-112713">
              <a:buFont typeface="Arial" panose="020B0604020202020204" pitchFamily="34" charset="0"/>
              <a:buChar char="•"/>
            </a:pPr>
            <a:r>
              <a:rPr lang="en-US" sz="1400" dirty="0"/>
              <a:t>Describe techniques for planning and conducting Military Balls and Dining-Ins</a:t>
            </a:r>
          </a:p>
          <a:p>
            <a:pPr marL="112713" indent="-112713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112713" indent="-112713">
              <a:buFont typeface="Arial" panose="020B0604020202020204" pitchFamily="34" charset="0"/>
              <a:buChar char="•"/>
            </a:pPr>
            <a:endParaRPr lang="en-US" sz="1400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5DAF13-478C-57D2-8854-C624BF425821}"/>
              </a:ext>
            </a:extLst>
          </p:cNvPr>
          <p:cNvSpPr txBox="1"/>
          <p:nvPr/>
        </p:nvSpPr>
        <p:spPr>
          <a:xfrm>
            <a:off x="659675" y="4523139"/>
            <a:ext cx="7818121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solidFill>
                  <a:srgbClr val="FF0000"/>
                </a:solidFill>
              </a:rPr>
              <a:t>Every group</a:t>
            </a:r>
            <a:r>
              <a:rPr lang="en-US" sz="2000" b="1" dirty="0">
                <a:solidFill>
                  <a:srgbClr val="FF0000"/>
                </a:solidFill>
              </a:rPr>
              <a:t>:  </a:t>
            </a:r>
          </a:p>
          <a:p>
            <a:pPr marL="112713" indent="-112713">
              <a:buFont typeface="Arial" panose="020B0604020202020204" pitchFamily="34" charset="0"/>
              <a:buChar char="•"/>
            </a:pPr>
            <a:r>
              <a:rPr lang="en-US" sz="1600" dirty="0"/>
              <a:t>Share how you promote JROTC activities in your school and community</a:t>
            </a:r>
          </a:p>
          <a:p>
            <a:pPr marL="112713" indent="-112713">
              <a:buFont typeface="Arial" panose="020B0604020202020204" pitchFamily="34" charset="0"/>
              <a:buChar char="•"/>
            </a:pPr>
            <a:r>
              <a:rPr lang="en-US" sz="1600" dirty="0"/>
              <a:t>Identify two other resources to go to for other best practices.</a:t>
            </a:r>
          </a:p>
          <a:p>
            <a:endParaRPr lang="en-US" sz="1600" dirty="0"/>
          </a:p>
          <a:p>
            <a:pPr marL="112713" indent="-112713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FF0000"/>
                </a:solidFill>
              </a:rPr>
              <a:t>Identify a spokesperson and share your findings with the class</a:t>
            </a:r>
            <a:r>
              <a:rPr lang="en-US" sz="1600" dirty="0"/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26A051-A8CF-B6CF-2CB1-019ABC30F5CC}"/>
              </a:ext>
            </a:extLst>
          </p:cNvPr>
          <p:cNvSpPr txBox="1"/>
          <p:nvPr/>
        </p:nvSpPr>
        <p:spPr>
          <a:xfrm>
            <a:off x="2567494" y="1538070"/>
            <a:ext cx="1807433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Group 2</a:t>
            </a:r>
          </a:p>
          <a:p>
            <a:pPr marL="112713" indent="-112713">
              <a:buFont typeface="Arial" panose="020B0604020202020204" pitchFamily="34" charset="0"/>
              <a:buChar char="•"/>
            </a:pPr>
            <a:r>
              <a:rPr lang="en-US" sz="1400" dirty="0"/>
              <a:t>Discuss ways to improve Cadet participation in co-curricular events (Raider, Drill, etc.)</a:t>
            </a:r>
          </a:p>
          <a:p>
            <a:pPr marL="112713" indent="-112713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112713" indent="-112713">
              <a:buFont typeface="Arial" panose="020B0604020202020204" pitchFamily="34" charset="0"/>
              <a:buChar char="•"/>
            </a:pPr>
            <a:endParaRPr lang="en-US" sz="1400" dirty="0"/>
          </a:p>
          <a:p>
            <a:endParaRPr lang="en-US" sz="1400" dirty="0"/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E934BFD-37E7-46E6-203F-F92D9722515B}"/>
              </a:ext>
            </a:extLst>
          </p:cNvPr>
          <p:cNvSpPr txBox="1"/>
          <p:nvPr/>
        </p:nvSpPr>
        <p:spPr>
          <a:xfrm>
            <a:off x="4834950" y="1538070"/>
            <a:ext cx="1722926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Group 3</a:t>
            </a:r>
          </a:p>
          <a:p>
            <a:pPr marL="112713" indent="-112713">
              <a:buFont typeface="Arial" panose="020B0604020202020204" pitchFamily="34" charset="0"/>
              <a:buChar char="•"/>
            </a:pPr>
            <a:r>
              <a:rPr lang="en-US" sz="1400" dirty="0"/>
              <a:t>Discuss ways to teach multiple levels of Cadets with limited classrooms and instructors 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4C5206-67E3-D4ED-7BB0-AC62DA194554}"/>
              </a:ext>
            </a:extLst>
          </p:cNvPr>
          <p:cNvSpPr txBox="1"/>
          <p:nvPr/>
        </p:nvSpPr>
        <p:spPr>
          <a:xfrm>
            <a:off x="7017898" y="1538070"/>
            <a:ext cx="1796143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Group 5</a:t>
            </a:r>
          </a:p>
          <a:p>
            <a:pPr marL="112713" indent="-112713">
              <a:buFont typeface="Arial" panose="020B0604020202020204" pitchFamily="34" charset="0"/>
              <a:buChar char="•"/>
            </a:pPr>
            <a:r>
              <a:rPr lang="en-US" sz="1400" dirty="0"/>
              <a:t>Discuss fundraising methods including potential risks and control measures</a:t>
            </a:r>
          </a:p>
          <a:p>
            <a:pPr marL="112713" indent="-112713">
              <a:buFont typeface="Arial" panose="020B0604020202020204" pitchFamily="34" charset="0"/>
              <a:buChar char="•"/>
            </a:pPr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61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40C5C-E5B7-E17C-46C8-AB373F48B5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13A89-3AA5-16AA-7A53-B6C6CB5D1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F82C72-692A-48CF-92B6-C3100E167DB0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41249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50" dirty="0"/>
              <a:t>Learning Outcomes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6C503FA-5031-7F25-BB06-85F32B7BC2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Discuss JROTC best practices for instruction, co-curriculars, service learning/community service, and other events</a:t>
            </a:r>
          </a:p>
          <a:p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Identify other resources available to help with classroom and event management</a:t>
            </a:r>
          </a:p>
        </p:txBody>
      </p:sp>
    </p:spTree>
    <p:extLst>
      <p:ext uri="{BB962C8B-B14F-4D97-AF65-F5344CB8AC3E}">
        <p14:creationId xmlns:p14="http://schemas.microsoft.com/office/powerpoint/2010/main" val="487806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5161651"/>
      </p:ext>
    </p:extLst>
  </p:cSld>
  <p:clrMapOvr>
    <a:masterClrMapping/>
  </p:clrMapOvr>
</p:sld>
</file>

<file path=ppt/theme/theme1.xml><?xml version="1.0" encoding="utf-8"?>
<a:theme xmlns:a="http://schemas.openxmlformats.org/drawingml/2006/main" name="1_Be All You Can Be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SACC Slide Master 2023 (13 MAR 23)" id="{C1C306F8-B6E4-4883-8E92-5009AAA12303}" vid="{7F579FB2-4A00-40EB-A76B-4D4F51DADCB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745C9E24E93E489E15F49E07BFEEAE" ma:contentTypeVersion="15" ma:contentTypeDescription="Create a new document." ma:contentTypeScope="" ma:versionID="02b264b2c17be0831bf15b184cb2684c">
  <xsd:schema xmlns:xsd="http://www.w3.org/2001/XMLSchema" xmlns:xs="http://www.w3.org/2001/XMLSchema" xmlns:p="http://schemas.microsoft.com/office/2006/metadata/properties" xmlns:ns1="http://schemas.microsoft.com/sharepoint/v3" xmlns:ns2="66c93245-c439-4bc8-b0e3-452389cc4984" xmlns:ns3="0c419225-1fea-4e49-b01c-2bce6201df91" targetNamespace="http://schemas.microsoft.com/office/2006/metadata/properties" ma:root="true" ma:fieldsID="ef1175e1afdf369109a50a3cf8c72c66" ns1:_="" ns2:_="" ns3:_="">
    <xsd:import namespace="http://schemas.microsoft.com/sharepoint/v3"/>
    <xsd:import namespace="66c93245-c439-4bc8-b0e3-452389cc4984"/>
    <xsd:import namespace="0c419225-1fea-4e49-b01c-2bce6201df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c93245-c439-4bc8-b0e3-452389cc49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c874fec-6985-468d-9a86-0194f6fd86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419225-1fea-4e49-b01c-2bce6201df9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66c93245-c439-4bc8-b0e3-452389cc498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034EEB-F06D-4B9C-A1AB-2E03BF1E37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6c93245-c439-4bc8-b0e3-452389cc4984"/>
    <ds:schemaRef ds:uri="0c419225-1fea-4e49-b01c-2bce6201df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D0086D-37F3-4FB2-A2C0-F335D5E2A97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66c93245-c439-4bc8-b0e3-452389cc4984"/>
  </ds:schemaRefs>
</ds:datastoreItem>
</file>

<file path=customXml/itemProps3.xml><?xml version="1.0" encoding="utf-8"?>
<ds:datastoreItem xmlns:ds="http://schemas.openxmlformats.org/officeDocument/2006/customXml" ds:itemID="{34A6D03E-33EA-463C-9093-AE1040BBD0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USACC Slide Master 2023 (13 MAR 23)</Template>
  <TotalTime>45</TotalTime>
  <Words>190</Words>
  <Application>Microsoft Office PowerPoint</Application>
  <PresentationFormat>On-screen Show (4:3)</PresentationFormat>
  <Paragraphs>45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Wingdings</vt:lpstr>
      <vt:lpstr>1_Be All You Can Be </vt:lpstr>
      <vt:lpstr>JROTC Best Practices</vt:lpstr>
      <vt:lpstr>Learning Outcomes</vt:lpstr>
      <vt:lpstr>Activity</vt:lpstr>
      <vt:lpstr>Think-Discuss-Share</vt:lpstr>
      <vt:lpstr>Questions?</vt:lpstr>
      <vt:lpstr>Learning Outcomes</vt:lpstr>
      <vt:lpstr>PowerPoint Presentation</vt:lpstr>
    </vt:vector>
  </TitlesOfParts>
  <Company>Army Golden Master Program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Thompson, Jonathan David (Jon) CIV USARMY USACC (USA)</dc:creator>
  <cp:lastModifiedBy>JROTC_Admin</cp:lastModifiedBy>
  <cp:revision>6</cp:revision>
  <dcterms:created xsi:type="dcterms:W3CDTF">2023-03-14T13:53:00Z</dcterms:created>
  <dcterms:modified xsi:type="dcterms:W3CDTF">2023-11-27T14:25:36Z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0x010100E2745C9E24E93E489E15F49E07BFEEAE</vt:lpwstr>
  </property>
</Properties>
</file>