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176E-6143-4B9B-A003-79B3992F3412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5E3B3-31ED-4C7E-9F62-A82CC05E9773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994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000" i="1"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2800"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87140-9109-462D-B867-E2EE2369390E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3904E-52D2-4620-B46A-ABD48ABD10C5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41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000" i="1"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588C6-B65F-4035-A7DC-BCB6F5FE0FEF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89325-E33F-4C9D-8619-A90307C50AB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894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6000" i="1">
                <a:latin typeface="Monotype Corsiva"/>
                <a:cs typeface="Monotype Corsiva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FE9FC-F54C-41FB-B124-F257AFE78CC6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F8CC6-B19A-44DE-92AA-CDECBB8A6F9C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1214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10ADE-1A7A-4775-91D5-D42ABEBDF4EE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857D2-2E8B-4188-9ADB-9BD3F4C6D7AD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8531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k object 16"/>
          <p:cNvSpPr>
            <a:spLocks/>
          </p:cNvSpPr>
          <p:nvPr/>
        </p:nvSpPr>
        <p:spPr bwMode="auto">
          <a:xfrm>
            <a:off x="88900" y="6642100"/>
            <a:ext cx="8994775" cy="0"/>
          </a:xfrm>
          <a:custGeom>
            <a:avLst/>
            <a:gdLst>
              <a:gd name="T0" fmla="*/ 0 w 8994775"/>
              <a:gd name="T1" fmla="*/ 8994775 w 899477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8994775">
                <a:moveTo>
                  <a:pt x="0" y="0"/>
                </a:moveTo>
                <a:lnTo>
                  <a:pt x="8994775" y="0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7" name="bk object 17"/>
          <p:cNvSpPr>
            <a:spLocks/>
          </p:cNvSpPr>
          <p:nvPr/>
        </p:nvSpPr>
        <p:spPr bwMode="auto">
          <a:xfrm>
            <a:off x="95250" y="80963"/>
            <a:ext cx="0" cy="6554787"/>
          </a:xfrm>
          <a:custGeom>
            <a:avLst/>
            <a:gdLst>
              <a:gd name="T0" fmla="*/ 0 h 6554470"/>
              <a:gd name="T1" fmla="*/ 6554787 h 655447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6554470">
                <a:moveTo>
                  <a:pt x="0" y="0"/>
                </a:moveTo>
                <a:lnTo>
                  <a:pt x="0" y="6554470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8" name="bk object 18"/>
          <p:cNvSpPr>
            <a:spLocks/>
          </p:cNvSpPr>
          <p:nvPr/>
        </p:nvSpPr>
        <p:spPr bwMode="auto">
          <a:xfrm>
            <a:off x="88900" y="74613"/>
            <a:ext cx="8994775" cy="0"/>
          </a:xfrm>
          <a:custGeom>
            <a:avLst/>
            <a:gdLst>
              <a:gd name="T0" fmla="*/ 0 w 8994775"/>
              <a:gd name="T1" fmla="*/ 8994775 w 899477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8994775">
                <a:moveTo>
                  <a:pt x="0" y="0"/>
                </a:moveTo>
                <a:lnTo>
                  <a:pt x="8994775" y="0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29" name="bk object 19"/>
          <p:cNvSpPr>
            <a:spLocks/>
          </p:cNvSpPr>
          <p:nvPr/>
        </p:nvSpPr>
        <p:spPr bwMode="auto">
          <a:xfrm>
            <a:off x="9077325" y="80963"/>
            <a:ext cx="0" cy="6554787"/>
          </a:xfrm>
          <a:custGeom>
            <a:avLst/>
            <a:gdLst>
              <a:gd name="T0" fmla="*/ 0 h 6555105"/>
              <a:gd name="T1" fmla="*/ 6554406 h 6555105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6555105">
                <a:moveTo>
                  <a:pt x="0" y="0"/>
                </a:moveTo>
                <a:lnTo>
                  <a:pt x="0" y="6554724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0" name="bk object 20"/>
          <p:cNvSpPr>
            <a:spLocks/>
          </p:cNvSpPr>
          <p:nvPr/>
        </p:nvSpPr>
        <p:spPr bwMode="auto">
          <a:xfrm>
            <a:off x="114300" y="6616700"/>
            <a:ext cx="8943975" cy="0"/>
          </a:xfrm>
          <a:custGeom>
            <a:avLst/>
            <a:gdLst>
              <a:gd name="T0" fmla="*/ 0 w 8943975"/>
              <a:gd name="T1" fmla="*/ 8943975 w 894397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8943975">
                <a:moveTo>
                  <a:pt x="0" y="0"/>
                </a:moveTo>
                <a:lnTo>
                  <a:pt x="8943975" y="0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1" name="bk object 21"/>
          <p:cNvSpPr>
            <a:spLocks/>
          </p:cNvSpPr>
          <p:nvPr/>
        </p:nvSpPr>
        <p:spPr bwMode="auto">
          <a:xfrm>
            <a:off x="120650" y="106363"/>
            <a:ext cx="0" cy="6503987"/>
          </a:xfrm>
          <a:custGeom>
            <a:avLst/>
            <a:gdLst>
              <a:gd name="T0" fmla="*/ 0 h 6503670"/>
              <a:gd name="T1" fmla="*/ 6503987 h 6503670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6503670">
                <a:moveTo>
                  <a:pt x="0" y="0"/>
                </a:moveTo>
                <a:lnTo>
                  <a:pt x="0" y="6503670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2" name="bk object 22"/>
          <p:cNvSpPr>
            <a:spLocks/>
          </p:cNvSpPr>
          <p:nvPr/>
        </p:nvSpPr>
        <p:spPr bwMode="auto">
          <a:xfrm>
            <a:off x="114300" y="100013"/>
            <a:ext cx="8943975" cy="0"/>
          </a:xfrm>
          <a:custGeom>
            <a:avLst/>
            <a:gdLst>
              <a:gd name="T0" fmla="*/ 0 w 8943975"/>
              <a:gd name="T1" fmla="*/ 8943975 w 8943975"/>
              <a:gd name="T2" fmla="*/ 0 60000 65536"/>
              <a:gd name="T3" fmla="*/ 0 60000 6553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0" t="0" r="r" b="b"/>
            <a:pathLst>
              <a:path w="8943975">
                <a:moveTo>
                  <a:pt x="0" y="0"/>
                </a:moveTo>
                <a:lnTo>
                  <a:pt x="8943975" y="0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3" name="bk object 23"/>
          <p:cNvSpPr>
            <a:spLocks/>
          </p:cNvSpPr>
          <p:nvPr/>
        </p:nvSpPr>
        <p:spPr bwMode="auto">
          <a:xfrm>
            <a:off x="9051925" y="106363"/>
            <a:ext cx="0" cy="6503987"/>
          </a:xfrm>
          <a:custGeom>
            <a:avLst/>
            <a:gdLst>
              <a:gd name="T0" fmla="*/ 0 h 6504305"/>
              <a:gd name="T1" fmla="*/ 6503606 h 6504305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6504305">
                <a:moveTo>
                  <a:pt x="0" y="0"/>
                </a:moveTo>
                <a:lnTo>
                  <a:pt x="0" y="6503924"/>
                </a:lnTo>
              </a:path>
            </a:pathLst>
          </a:custGeom>
          <a:noFill/>
          <a:ln w="1397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  <p:sp>
        <p:nvSpPr>
          <p:cNvPr id="1034" name="Holder 2"/>
          <p:cNvSpPr>
            <a:spLocks noGrp="1"/>
          </p:cNvSpPr>
          <p:nvPr>
            <p:ph type="title"/>
          </p:nvPr>
        </p:nvSpPr>
        <p:spPr bwMode="auto">
          <a:xfrm>
            <a:off x="1554163" y="1503363"/>
            <a:ext cx="60356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1035" name="Holder 3"/>
          <p:cNvSpPr>
            <a:spLocks noGrp="1"/>
          </p:cNvSpPr>
          <p:nvPr>
            <p:ph type="body" idx="1"/>
          </p:nvPr>
        </p:nvSpPr>
        <p:spPr bwMode="auto">
          <a:xfrm>
            <a:off x="1030288" y="2403475"/>
            <a:ext cx="7083425" cy="313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46286E-3483-4118-8789-90BBED63EA91}" type="datetimeFigureOut">
              <a:rPr lang="en-US"/>
              <a:pPr>
                <a:defRPr/>
              </a:pPr>
              <a:t>2/14/2023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FEE3FC-ED7A-4BB2-89DF-116E35571037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2575" y="6659563"/>
            <a:ext cx="2151063" cy="16510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z="1000" spc="10" dirty="0">
                <a:latin typeface="Times New Roman"/>
                <a:cs typeface="Times New Roman"/>
              </a:rPr>
              <a:t>C</a:t>
            </a:r>
            <a:r>
              <a:rPr sz="1000" spc="-20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d</a:t>
            </a:r>
            <a:r>
              <a:rPr sz="1000" spc="-20" dirty="0">
                <a:latin typeface="Times New Roman"/>
                <a:cs typeface="Times New Roman"/>
              </a:rPr>
              <a:t>e</a:t>
            </a:r>
            <a:r>
              <a:rPr sz="1000" dirty="0">
                <a:latin typeface="Times New Roman"/>
                <a:cs typeface="Times New Roman"/>
              </a:rPr>
              <a:t>t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C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65" dirty="0">
                <a:latin typeface="Times New Roman"/>
                <a:cs typeface="Times New Roman"/>
              </a:rPr>
              <a:t>mm</a:t>
            </a:r>
            <a:r>
              <a:rPr sz="1000" spc="-20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nd</a:t>
            </a:r>
            <a:r>
              <a:rPr sz="1000" spc="7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F</a:t>
            </a:r>
            <a:r>
              <a:rPr sz="1000" dirty="0">
                <a:latin typeface="Times New Roman"/>
                <a:cs typeface="Times New Roman"/>
              </a:rPr>
              <a:t>o</a:t>
            </a:r>
            <a:r>
              <a:rPr sz="1000" spc="-15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m</a:t>
            </a:r>
            <a:r>
              <a:rPr sz="1000" spc="-3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13</a:t>
            </a:r>
            <a:r>
              <a:rPr sz="1000" spc="10" dirty="0">
                <a:latin typeface="Times New Roman"/>
                <a:cs typeface="Times New Roman"/>
              </a:rPr>
              <a:t>4</a:t>
            </a:r>
            <a:r>
              <a:rPr sz="1000" spc="-15" dirty="0">
                <a:latin typeface="Times New Roman"/>
                <a:cs typeface="Times New Roman"/>
              </a:rPr>
              <a:t>-</a:t>
            </a:r>
            <a:r>
              <a:rPr sz="1000" spc="10" dirty="0">
                <a:latin typeface="Times New Roman"/>
                <a:cs typeface="Times New Roman"/>
              </a:rPr>
              <a:t>R</a:t>
            </a:r>
            <a:r>
              <a:rPr sz="1000" dirty="0">
                <a:latin typeface="Times New Roman"/>
                <a:cs typeface="Times New Roman"/>
              </a:rPr>
              <a:t>, 1</a:t>
            </a:r>
            <a:r>
              <a:rPr sz="1000" spc="-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J</a:t>
            </a:r>
            <a:r>
              <a:rPr sz="1000" spc="-20" dirty="0">
                <a:latin typeface="Times New Roman"/>
                <a:cs typeface="Times New Roman"/>
              </a:rPr>
              <a:t>a</a:t>
            </a:r>
            <a:r>
              <a:rPr sz="1000" dirty="0">
                <a:latin typeface="Times New Roman"/>
                <a:cs typeface="Times New Roman"/>
              </a:rPr>
              <a:t>n 2003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051" name="object 3"/>
          <p:cNvSpPr>
            <a:spLocks noGrp="1"/>
          </p:cNvSpPr>
          <p:nvPr>
            <p:ph type="body" idx="1"/>
          </p:nvPr>
        </p:nvSpPr>
        <p:spPr>
          <a:xfrm>
            <a:off x="1030288" y="2403475"/>
            <a:ext cx="7083425" cy="3289300"/>
          </a:xfrm>
        </p:spPr>
        <p:txBody>
          <a:bodyPr/>
          <a:lstStyle/>
          <a:p>
            <a:pPr marL="2941638" indent="-2876550" eaLnBrk="1" hangingPunct="1">
              <a:lnSpc>
                <a:spcPct val="101000"/>
              </a:lnSpc>
              <a:spcBef>
                <a:spcPct val="0"/>
              </a:spcBef>
            </a:pPr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Army Junior Reserve Officers’ Training Corps (JROTC)</a:t>
            </a:r>
          </a:p>
          <a:p>
            <a:pPr marL="2941638" indent="-2876550" algn="ctr" eaLnBrk="1" hangingPunct="1">
              <a:lnSpc>
                <a:spcPts val="2913"/>
              </a:lnSpc>
              <a:spcBef>
                <a:spcPct val="0"/>
              </a:spcBef>
            </a:pPr>
            <a:r>
              <a:rPr lang="en-US" altLang="en-US" sz="2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to certify that</a:t>
            </a:r>
          </a:p>
          <a:p>
            <a:pPr marL="2941638" indent="-2876550" algn="ctr" eaLnBrk="1" hangingPunct="1">
              <a:lnSpc>
                <a:spcPts val="3113"/>
              </a:lnSpc>
              <a:spcBef>
                <a:spcPct val="0"/>
              </a:spcBef>
            </a:pPr>
            <a:r>
              <a:rPr lang="en-US" altLang="en-US" sz="2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(Cadet Name)</a:t>
            </a:r>
          </a:p>
          <a:p>
            <a:pPr marL="2941638" indent="-2876550" algn="ctr" eaLnBrk="1" hangingPunct="1">
              <a:lnSpc>
                <a:spcPts val="3100"/>
              </a:lnSpc>
              <a:spcBef>
                <a:spcPts val="1100"/>
              </a:spcBef>
            </a:pPr>
            <a:r>
              <a:rPr lang="en-US" altLang="en-US" sz="2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successfully completed JROTC training in</a:t>
            </a:r>
          </a:p>
          <a:p>
            <a:pPr marL="2941638" indent="-2876550" algn="ctr" eaLnBrk="1" hangingPunct="1">
              <a:lnSpc>
                <a:spcPts val="3100"/>
              </a:lnSpc>
              <a:spcBef>
                <a:spcPts val="1100"/>
              </a:spcBef>
            </a:pPr>
            <a:r>
              <a:rPr lang="en-US" altLang="en-US" sz="26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(LET 1 - 4)</a:t>
            </a:r>
          </a:p>
          <a:p>
            <a:pPr marL="2941638" indent="-2876550" algn="ctr" eaLnBrk="1" hangingPunct="1">
              <a:spcBef>
                <a:spcPts val="2313"/>
              </a:spcBef>
            </a:pPr>
            <a:r>
              <a: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at </a:t>
            </a:r>
            <a:r>
              <a:rPr lang="en-US" altLang="en-US" sz="1800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altLang="en-US" sz="1800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 of </a:t>
            </a:r>
            <a:r>
              <a:rPr lang="en-US" altLang="en-US" sz="1800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u="sng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18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86363" y="5837238"/>
            <a:ext cx="2882900" cy="21544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tabLst>
                <a:tab pos="2780030" algn="l"/>
              </a:tabLst>
              <a:defRPr/>
            </a:pPr>
            <a:r>
              <a:rPr lang="en-US" sz="1400" u="sng" dirty="0">
                <a:latin typeface="Times New Roman"/>
                <a:cs typeface="Times New Roman"/>
              </a:rPr>
              <a:t>	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>
                <a:solidFill>
                  <a:sysClr val="windowText" lastClr="000000"/>
                </a:solidFill>
              </a:rPr>
              <a:t>Certi</a:t>
            </a:r>
            <a:r>
              <a:rPr spc="-25" dirty="0">
                <a:solidFill>
                  <a:sysClr val="windowText" lastClr="000000"/>
                </a:solidFill>
              </a:rPr>
              <a:t>f</a:t>
            </a:r>
            <a:r>
              <a:rPr dirty="0">
                <a:solidFill>
                  <a:sysClr val="windowText" lastClr="000000"/>
                </a:solidFill>
              </a:rPr>
              <a:t>ica</a:t>
            </a:r>
            <a:r>
              <a:rPr spc="-20" dirty="0">
                <a:solidFill>
                  <a:sysClr val="windowText" lastClr="000000"/>
                </a:solidFill>
              </a:rPr>
              <a:t>t</a:t>
            </a:r>
            <a:r>
              <a:rPr dirty="0">
                <a:solidFill>
                  <a:sysClr val="windowText" lastClr="000000"/>
                </a:solidFill>
              </a:rPr>
              <a:t>e</a:t>
            </a:r>
            <a:r>
              <a:rPr spc="-50" dirty="0">
                <a:solidFill>
                  <a:sysClr val="windowText" lastClr="000000"/>
                </a:solidFill>
              </a:rPr>
              <a:t> </a:t>
            </a:r>
            <a:r>
              <a:rPr dirty="0">
                <a:solidFill>
                  <a:sysClr val="windowText" lastClr="000000"/>
                </a:solidFill>
              </a:rPr>
              <a:t>of Training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063" y="152400"/>
            <a:ext cx="1445874" cy="15033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Arial</vt:lpstr>
      <vt:lpstr>Times New Roman</vt:lpstr>
      <vt:lpstr>Tahoma</vt:lpstr>
      <vt:lpstr>Monotype Corsiva</vt:lpstr>
      <vt:lpstr>Office Theme</vt:lpstr>
      <vt:lpstr>Certificate of Training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</dc:title>
  <dc:creator>Lemke, Christopher Mr CTR USA TRADOC USACC</dc:creator>
  <cp:lastModifiedBy>JROTC Admin</cp:lastModifiedBy>
  <cp:revision>3</cp:revision>
  <dcterms:created xsi:type="dcterms:W3CDTF">2015-03-12T16:41:30Z</dcterms:created>
  <dcterms:modified xsi:type="dcterms:W3CDTF">2023-02-14T20:11:55Z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2014-07-29T00:00:00Z</vt:filetime>
  </property>
  <property fmtid="{D5CDD505-2E9C-101B-9397-08002B2CF9AE}" pid="3" name="LastSaved">
    <vt:filetime>2015-03-12T00:00:00Z</vt:filetime>
  </property>
</Properties>
</file>