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8" r:id="rId1"/>
    <p:sldMasterId id="2147483725" r:id="rId2"/>
    <p:sldMasterId id="2147483830" r:id="rId3"/>
  </p:sldMasterIdLst>
  <p:notesMasterIdLst>
    <p:notesMasterId r:id="rId6"/>
  </p:notesMasterIdLst>
  <p:handoutMasterIdLst>
    <p:handoutMasterId r:id="rId7"/>
  </p:handoutMasterIdLst>
  <p:sldIdLst>
    <p:sldId id="261" r:id="rId4"/>
    <p:sldId id="260" r:id="rId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30"/>
    <a:srgbClr val="7F7F7F"/>
    <a:srgbClr val="F2F2F2"/>
    <a:srgbClr val="F77F00"/>
    <a:srgbClr val="FFFF00"/>
    <a:srgbClr val="F3EDCF"/>
    <a:srgbClr val="CFDEC6"/>
    <a:srgbClr val="23C90D"/>
    <a:srgbClr val="31DB5E"/>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51" autoAdjust="0"/>
    <p:restoredTop sz="95238" autoAdjust="0"/>
  </p:normalViewPr>
  <p:slideViewPr>
    <p:cSldViewPr>
      <p:cViewPr varScale="1">
        <p:scale>
          <a:sx n="113" d="100"/>
          <a:sy n="113" d="100"/>
        </p:scale>
        <p:origin x="1818" y="102"/>
      </p:cViewPr>
      <p:guideLst>
        <p:guide orient="horz" pos="2160"/>
        <p:guide pos="2880"/>
      </p:guideLst>
    </p:cSldViewPr>
  </p:slideViewPr>
  <p:outlineViewPr>
    <p:cViewPr>
      <p:scale>
        <a:sx n="33" d="100"/>
        <a:sy n="33" d="100"/>
      </p:scale>
      <p:origin x="0" y="7830"/>
    </p:cViewPr>
  </p:outlineViewPr>
  <p:notesTextViewPr>
    <p:cViewPr>
      <p:scale>
        <a:sx n="3" d="2"/>
        <a:sy n="3" d="2"/>
      </p:scale>
      <p:origin x="0" y="0"/>
    </p:cViewPr>
  </p:notesTextViewPr>
  <p:sorterViewPr>
    <p:cViewPr>
      <p:scale>
        <a:sx n="100" d="100"/>
        <a:sy n="100" d="100"/>
      </p:scale>
      <p:origin x="0" y="-2082"/>
    </p:cViewPr>
  </p:sorterViewPr>
  <p:notesViewPr>
    <p:cSldViewPr>
      <p:cViewPr varScale="1">
        <p:scale>
          <a:sx n="56" d="100"/>
          <a:sy n="56" d="100"/>
        </p:scale>
        <p:origin x="2826"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131" cy="464818"/>
          </a:xfrm>
          <a:prstGeom prst="rect">
            <a:avLst/>
          </a:prstGeom>
        </p:spPr>
        <p:txBody>
          <a:bodyPr vert="horz" lIns="91701" tIns="45852" rIns="91701" bIns="4585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8378" y="0"/>
            <a:ext cx="3043131" cy="464818"/>
          </a:xfrm>
          <a:prstGeom prst="rect">
            <a:avLst/>
          </a:prstGeom>
        </p:spPr>
        <p:txBody>
          <a:bodyPr vert="horz" lIns="91701" tIns="45852" rIns="91701" bIns="45852" rtlCol="0"/>
          <a:lstStyle>
            <a:lvl1pPr algn="r" fontAlgn="auto">
              <a:spcBef>
                <a:spcPts val="0"/>
              </a:spcBef>
              <a:spcAft>
                <a:spcPts val="0"/>
              </a:spcAft>
              <a:defRPr sz="1200">
                <a:latin typeface="+mn-lt"/>
                <a:cs typeface="+mn-cs"/>
              </a:defRPr>
            </a:lvl1pPr>
          </a:lstStyle>
          <a:p>
            <a:pPr>
              <a:defRPr/>
            </a:pPr>
            <a:fld id="{84F1E731-2D82-44A2-A0EE-1F63B1C5CB3F}" type="datetimeFigureOut">
              <a:rPr lang="en-US"/>
              <a:pPr>
                <a:defRPr/>
              </a:pPr>
              <a:t>1/25/2023</a:t>
            </a:fld>
            <a:endParaRPr lang="en-US"/>
          </a:p>
        </p:txBody>
      </p:sp>
      <p:sp>
        <p:nvSpPr>
          <p:cNvPr id="4" name="Footer Placeholder 3"/>
          <p:cNvSpPr>
            <a:spLocks noGrp="1"/>
          </p:cNvSpPr>
          <p:nvPr>
            <p:ph type="ftr" sz="quarter" idx="2"/>
          </p:nvPr>
        </p:nvSpPr>
        <p:spPr>
          <a:xfrm>
            <a:off x="1" y="8842691"/>
            <a:ext cx="3043131" cy="464818"/>
          </a:xfrm>
          <a:prstGeom prst="rect">
            <a:avLst/>
          </a:prstGeom>
        </p:spPr>
        <p:txBody>
          <a:bodyPr vert="horz" lIns="91701" tIns="45852" rIns="91701" bIns="4585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8378" y="8842691"/>
            <a:ext cx="3043131" cy="464818"/>
          </a:xfrm>
          <a:prstGeom prst="rect">
            <a:avLst/>
          </a:prstGeom>
        </p:spPr>
        <p:txBody>
          <a:bodyPr vert="horz" lIns="91701" tIns="45852" rIns="91701" bIns="45852" rtlCol="0" anchor="b"/>
          <a:lstStyle>
            <a:lvl1pPr algn="r" fontAlgn="auto">
              <a:spcBef>
                <a:spcPts val="0"/>
              </a:spcBef>
              <a:spcAft>
                <a:spcPts val="0"/>
              </a:spcAft>
              <a:defRPr sz="1200">
                <a:latin typeface="+mn-lt"/>
                <a:cs typeface="+mn-cs"/>
              </a:defRPr>
            </a:lvl1pPr>
          </a:lstStyle>
          <a:p>
            <a:pPr>
              <a:defRPr/>
            </a:pPr>
            <a:fld id="{3E25BFA8-EB28-4D96-91F6-B8ABF6DC41D3}" type="slidenum">
              <a:rPr lang="en-US"/>
              <a:pPr>
                <a:defRPr/>
              </a:pPr>
              <a:t>‹#›</a:t>
            </a:fld>
            <a:endParaRPr lang="en-US"/>
          </a:p>
        </p:txBody>
      </p:sp>
    </p:spTree>
    <p:extLst>
      <p:ext uri="{BB962C8B-B14F-4D97-AF65-F5344CB8AC3E}">
        <p14:creationId xmlns:p14="http://schemas.microsoft.com/office/powerpoint/2010/main" val="290432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131" cy="464818"/>
          </a:xfrm>
          <a:prstGeom prst="rect">
            <a:avLst/>
          </a:prstGeom>
        </p:spPr>
        <p:txBody>
          <a:bodyPr vert="horz" lIns="91701" tIns="45852" rIns="91701" bIns="4585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378" y="0"/>
            <a:ext cx="3043131" cy="464818"/>
          </a:xfrm>
          <a:prstGeom prst="rect">
            <a:avLst/>
          </a:prstGeom>
        </p:spPr>
        <p:txBody>
          <a:bodyPr vert="horz" lIns="91701" tIns="45852" rIns="91701" bIns="45852" rtlCol="0"/>
          <a:lstStyle>
            <a:lvl1pPr algn="r" fontAlgn="auto">
              <a:spcBef>
                <a:spcPts val="0"/>
              </a:spcBef>
              <a:spcAft>
                <a:spcPts val="0"/>
              </a:spcAft>
              <a:defRPr sz="1200">
                <a:latin typeface="+mn-lt"/>
                <a:cs typeface="+mn-cs"/>
              </a:defRPr>
            </a:lvl1pPr>
          </a:lstStyle>
          <a:p>
            <a:pPr>
              <a:defRPr/>
            </a:pPr>
            <a:fld id="{D72F284D-2E5B-4432-B666-4B5C9FFB0C29}" type="datetimeFigureOut">
              <a:rPr lang="en-US"/>
              <a:pPr>
                <a:defRPr/>
              </a:pPr>
              <a:t>1/25/2023</a:t>
            </a:fld>
            <a:endParaRPr lang="en-US"/>
          </a:p>
        </p:txBody>
      </p:sp>
      <p:sp>
        <p:nvSpPr>
          <p:cNvPr id="4" name="Slide Image Placeholder 3"/>
          <p:cNvSpPr>
            <a:spLocks noGrp="1" noRot="1" noChangeAspect="1"/>
          </p:cNvSpPr>
          <p:nvPr>
            <p:ph type="sldImg" idx="2"/>
          </p:nvPr>
        </p:nvSpPr>
        <p:spPr>
          <a:xfrm>
            <a:off x="1003300" y="527050"/>
            <a:ext cx="5016500" cy="3762375"/>
          </a:xfrm>
          <a:prstGeom prst="rect">
            <a:avLst/>
          </a:prstGeom>
          <a:noFill/>
          <a:ln w="12700">
            <a:solidFill>
              <a:prstClr val="black"/>
            </a:solidFill>
          </a:ln>
        </p:spPr>
        <p:txBody>
          <a:bodyPr vert="horz" lIns="91701" tIns="45852" rIns="91701" bIns="45852" rtlCol="0" anchor="ctr"/>
          <a:lstStyle/>
          <a:p>
            <a:pPr lvl="0"/>
            <a:endParaRPr lang="en-US" noProof="0"/>
          </a:p>
        </p:txBody>
      </p:sp>
      <p:sp>
        <p:nvSpPr>
          <p:cNvPr id="5" name="Notes Placeholder 4"/>
          <p:cNvSpPr>
            <a:spLocks noGrp="1"/>
          </p:cNvSpPr>
          <p:nvPr>
            <p:ph type="body" sz="quarter" idx="3"/>
          </p:nvPr>
        </p:nvSpPr>
        <p:spPr>
          <a:xfrm>
            <a:off x="223058" y="4422141"/>
            <a:ext cx="6576986" cy="4188141"/>
          </a:xfrm>
          <a:prstGeom prst="rect">
            <a:avLst/>
          </a:prstGeom>
        </p:spPr>
        <p:txBody>
          <a:bodyPr vert="horz" lIns="91701" tIns="45852" rIns="91701" bIns="45852"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8842691"/>
            <a:ext cx="3043131" cy="464818"/>
          </a:xfrm>
          <a:prstGeom prst="rect">
            <a:avLst/>
          </a:prstGeom>
        </p:spPr>
        <p:txBody>
          <a:bodyPr vert="horz" lIns="91701" tIns="45852" rIns="91701" bIns="4585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378" y="8842691"/>
            <a:ext cx="3043131" cy="464818"/>
          </a:xfrm>
          <a:prstGeom prst="rect">
            <a:avLst/>
          </a:prstGeom>
        </p:spPr>
        <p:txBody>
          <a:bodyPr vert="horz" lIns="91701" tIns="45852" rIns="91701" bIns="45852" rtlCol="0" anchor="b"/>
          <a:lstStyle>
            <a:lvl1pPr algn="r" fontAlgn="auto">
              <a:spcBef>
                <a:spcPts val="0"/>
              </a:spcBef>
              <a:spcAft>
                <a:spcPts val="0"/>
              </a:spcAft>
              <a:defRPr sz="1200">
                <a:latin typeface="+mn-lt"/>
                <a:cs typeface="+mn-cs"/>
              </a:defRPr>
            </a:lvl1pPr>
          </a:lstStyle>
          <a:p>
            <a:pPr>
              <a:defRPr/>
            </a:pPr>
            <a:fld id="{5A5C9576-E7F8-4D0A-AA55-4388916613C5}" type="slidenum">
              <a:rPr lang="en-US"/>
              <a:pPr>
                <a:defRPr/>
              </a:pPr>
              <a:t>‹#›</a:t>
            </a:fld>
            <a:endParaRPr lang="en-US"/>
          </a:p>
        </p:txBody>
      </p:sp>
    </p:spTree>
    <p:extLst>
      <p:ext uri="{BB962C8B-B14F-4D97-AF65-F5344CB8AC3E}">
        <p14:creationId xmlns:p14="http://schemas.microsoft.com/office/powerpoint/2010/main" val="1996897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37B73-DEAC-4B73-9292-4DF01C60CE36}" type="slidenum">
              <a:rPr lang="en-US" smtClean="0"/>
              <a:t>2</a:t>
            </a:fld>
            <a:endParaRPr lang="en-US"/>
          </a:p>
        </p:txBody>
      </p:sp>
    </p:spTree>
    <p:extLst>
      <p:ext uri="{BB962C8B-B14F-4D97-AF65-F5344CB8AC3E}">
        <p14:creationId xmlns:p14="http://schemas.microsoft.com/office/powerpoint/2010/main" val="284180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2130425"/>
            <a:ext cx="7772400" cy="1470025"/>
          </a:xfrm>
        </p:spPr>
        <p:txBody>
          <a:bodyPr>
            <a:normAutofit/>
          </a:bodyPr>
          <a:lstStyle>
            <a:lvl1pPr algn="ctr">
              <a:defRPr sz="3600" baseline="0"/>
            </a:lvl1pPr>
          </a:lstStyle>
          <a:p>
            <a:r>
              <a:rPr lang="en-US" dirty="0"/>
              <a:t>Title Slide - click to edit</a:t>
            </a:r>
            <a:br>
              <a:rPr lang="en-US" dirty="0"/>
            </a:br>
            <a:r>
              <a:rPr lang="en-US" dirty="0"/>
              <a:t>(Arial 36 Bold)</a:t>
            </a:r>
          </a:p>
        </p:txBody>
      </p:sp>
      <p:sp>
        <p:nvSpPr>
          <p:cNvPr id="9" name="TextBox 8"/>
          <p:cNvSpPr txBox="1"/>
          <p:nvPr userDrawn="1"/>
        </p:nvSpPr>
        <p:spPr>
          <a:xfrm>
            <a:off x="-1" y="76200"/>
            <a:ext cx="9144000" cy="1015663"/>
          </a:xfrm>
          <a:prstGeom prst="rect">
            <a:avLst/>
          </a:prstGeom>
          <a:noFill/>
        </p:spPr>
        <p:txBody>
          <a:bodyPr wrap="square">
            <a:spAutoFit/>
          </a:bodyPr>
          <a:lstStyle/>
          <a:p>
            <a:pPr algn="ctr" fontAlgn="auto">
              <a:spcBef>
                <a:spcPts val="0"/>
              </a:spcBef>
              <a:spcAft>
                <a:spcPts val="0"/>
              </a:spcAft>
              <a:defRPr/>
            </a:pPr>
            <a:r>
              <a:rPr lang="en-US" sz="3200" b="1" i="0" cap="none" spc="0" dirty="0">
                <a:ln w="9525">
                  <a:noFill/>
                  <a:prstDash val="solid"/>
                </a:ln>
                <a:solidFill>
                  <a:schemeClr val="tx1"/>
                </a:solidFill>
                <a:effectLst>
                  <a:outerShdw blurRad="41275" dist="20320" dir="1800000" algn="tl" rotWithShape="0">
                    <a:srgbClr val="000000">
                      <a:alpha val="40000"/>
                    </a:srgbClr>
                  </a:outerShdw>
                </a:effectLst>
                <a:latin typeface="+mn-lt"/>
                <a:cs typeface="+mn-cs"/>
              </a:rPr>
              <a:t>Leadership Excellence</a:t>
            </a:r>
          </a:p>
          <a:p>
            <a:pPr algn="ctr" fontAlgn="auto">
              <a:spcBef>
                <a:spcPts val="0"/>
              </a:spcBef>
              <a:spcAft>
                <a:spcPts val="0"/>
              </a:spcAft>
              <a:defRPr/>
            </a:pPr>
            <a:r>
              <a:rPr lang="en-US" sz="2800" b="1" i="1" cap="none" spc="0" dirty="0">
                <a:ln w="12700">
                  <a:noFill/>
                  <a:prstDash val="solid"/>
                </a:ln>
                <a:solidFill>
                  <a:schemeClr val="tx1"/>
                </a:solidFill>
                <a:effectLst>
                  <a:outerShdw blurRad="41275" dist="20320" dir="1800000" algn="tl" rotWithShape="0">
                    <a:srgbClr val="000000">
                      <a:alpha val="40000"/>
                    </a:srgbClr>
                  </a:outerShdw>
                </a:effectLst>
                <a:latin typeface="+mn-lt"/>
                <a:cs typeface="+mn-cs"/>
              </a:rPr>
              <a:t>This We’ll Defend</a:t>
            </a:r>
          </a:p>
        </p:txBody>
      </p:sp>
      <p:sp>
        <p:nvSpPr>
          <p:cNvPr id="13" name="TextBox 12"/>
          <p:cNvSpPr txBox="1"/>
          <p:nvPr userDrawn="1"/>
        </p:nvSpPr>
        <p:spPr>
          <a:xfrm>
            <a:off x="-1" y="6258580"/>
            <a:ext cx="9144000" cy="523220"/>
          </a:xfrm>
          <a:prstGeom prst="rect">
            <a:avLst/>
          </a:prstGeom>
          <a:noFill/>
        </p:spPr>
        <p:txBody>
          <a:bodyPr wrap="square">
            <a:spAutoFit/>
          </a:bodyPr>
          <a:lstStyle/>
          <a:p>
            <a:pPr algn="ctr" fontAlgn="auto">
              <a:spcBef>
                <a:spcPts val="0"/>
              </a:spcBef>
              <a:spcAft>
                <a:spcPts val="0"/>
              </a:spcAft>
              <a:defRPr/>
            </a:pPr>
            <a:r>
              <a:rPr lang="en-US" sz="2800" b="1" i="1" cap="none" spc="0" dirty="0">
                <a:ln w="9525">
                  <a:noFill/>
                  <a:prstDash val="solid"/>
                </a:ln>
                <a:solidFill>
                  <a:schemeClr val="tx1"/>
                </a:solidFill>
                <a:effectLst>
                  <a:outerShdw blurRad="41275" dist="20320" dir="1800000" algn="tl" rotWithShape="0">
                    <a:srgbClr val="000000">
                      <a:alpha val="40000"/>
                    </a:srgbClr>
                  </a:outerShdw>
                </a:effectLst>
                <a:latin typeface="+mn-lt"/>
                <a:cs typeface="+mn-cs"/>
              </a:rPr>
              <a:t>Leaders for Life</a:t>
            </a:r>
            <a:endParaRPr lang="en-US" sz="2400" b="1" i="1" cap="none" spc="0" dirty="0">
              <a:ln w="9525">
                <a:noFill/>
                <a:prstDash val="solid"/>
              </a:ln>
              <a:solidFill>
                <a:schemeClr val="tx1"/>
              </a:solidFill>
              <a:effectLst>
                <a:outerShdw blurRad="41275" dist="20320" dir="1800000" algn="tl" rotWithShape="0">
                  <a:srgbClr val="000000">
                    <a:alpha val="40000"/>
                  </a:srgbClr>
                </a:outerShdw>
              </a:effectLst>
              <a:latin typeface="+mn-lt"/>
              <a:cs typeface="+mn-cs"/>
            </a:endParaRPr>
          </a:p>
        </p:txBody>
      </p:sp>
      <p:sp>
        <p:nvSpPr>
          <p:cNvPr id="14" name="Rectangle 24"/>
          <p:cNvSpPr>
            <a:spLocks noChangeArrowheads="1"/>
          </p:cNvSpPr>
          <p:nvPr userDrawn="1"/>
        </p:nvSpPr>
        <p:spPr bwMode="auto">
          <a:xfrm>
            <a:off x="-1" y="6065838"/>
            <a:ext cx="9144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2000" b="1" dirty="0">
              <a:solidFill>
                <a:srgbClr val="FFFFFF"/>
              </a:solidFill>
              <a:latin typeface="Arial" pitchFamily="34" charset="0"/>
              <a:cs typeface="+mn-cs"/>
            </a:endParaRPr>
          </a:p>
        </p:txBody>
      </p:sp>
      <p:sp>
        <p:nvSpPr>
          <p:cNvPr id="16" name="Rectangle 24"/>
          <p:cNvSpPr>
            <a:spLocks noChangeArrowheads="1"/>
          </p:cNvSpPr>
          <p:nvPr userDrawn="1"/>
        </p:nvSpPr>
        <p:spPr bwMode="auto">
          <a:xfrm rot="10800000">
            <a:off x="0" y="1036638"/>
            <a:ext cx="9144000" cy="1825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18" name="Text Placeholder 17"/>
          <p:cNvSpPr>
            <a:spLocks noGrp="1"/>
          </p:cNvSpPr>
          <p:nvPr>
            <p:ph type="body" sz="quarter" idx="10" hasCustomPrompt="1"/>
          </p:nvPr>
        </p:nvSpPr>
        <p:spPr>
          <a:xfrm>
            <a:off x="1447800" y="3810000"/>
            <a:ext cx="6400800" cy="2057400"/>
          </a:xfrm>
        </p:spPr>
        <p:txBody>
          <a:bodyPr/>
          <a:lstStyle>
            <a:lvl1pPr algn="ctr">
              <a:buNone/>
              <a:defRPr sz="2400" baseline="0"/>
            </a:lvl1pPr>
          </a:lstStyle>
          <a:p>
            <a:pPr lvl="0"/>
            <a:r>
              <a:rPr lang="en-US" dirty="0"/>
              <a:t>Click to edit subtitle (Arial 24 not Bold)</a:t>
            </a:r>
          </a:p>
        </p:txBody>
      </p:sp>
      <p:pic>
        <p:nvPicPr>
          <p:cNvPr id="19"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440738" y="42863"/>
            <a:ext cx="660400" cy="914400"/>
          </a:xfrm>
          <a:prstGeom prst="rect">
            <a:avLst/>
          </a:prstGeom>
          <a:noFill/>
          <a:ln w="9525">
            <a:noFill/>
            <a:miter lim="800000"/>
            <a:headEnd/>
            <a:tailEnd/>
          </a:ln>
        </p:spPr>
      </p:pic>
      <p:pic>
        <p:nvPicPr>
          <p:cNvPr id="20" name="Picture 3" descr="C:\Users\BorgerdingTB\AppData\Local\Microsoft\Windows\Temporary Internet Files\Content.Outlook\B8021UZJ\Nice Army of One.jpg"/>
          <p:cNvPicPr>
            <a:picLocks noChangeAspect="1" noChangeArrowheads="1"/>
          </p:cNvPicPr>
          <p:nvPr userDrawn="1"/>
        </p:nvPicPr>
        <p:blipFill>
          <a:blip r:embed="rId3"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838200" y="1752600"/>
            <a:ext cx="3733800" cy="4572000"/>
          </a:xfrm>
          <a:prstGeom prst="rect">
            <a:avLst/>
          </a:prstGeom>
          <a:noFill/>
          <a:ln w="9525">
            <a:noFill/>
            <a:miter lim="800000"/>
            <a:headEnd/>
            <a:tailEnd/>
          </a:ln>
        </p:spPr>
      </p:pic>
      <p:sp>
        <p:nvSpPr>
          <p:cNvPr id="3" name="TextBox 2"/>
          <p:cNvSpPr txBox="1"/>
          <p:nvPr userDrawn="1"/>
        </p:nvSpPr>
        <p:spPr>
          <a:xfrm>
            <a:off x="685800" y="274638"/>
            <a:ext cx="7772400" cy="461962"/>
          </a:xfrm>
          <a:prstGeom prst="rect">
            <a:avLst/>
          </a:prstGeom>
          <a:noFill/>
        </p:spPr>
        <p:txBody>
          <a:bodyPr>
            <a:spAutoFit/>
          </a:bodyPr>
          <a:lstStyle/>
          <a:p>
            <a:pPr algn="ctr" fontAlgn="auto">
              <a:spcBef>
                <a:spcPts val="0"/>
              </a:spcBef>
              <a:spcAft>
                <a:spcPts val="0"/>
              </a:spcAft>
              <a:defRPr/>
            </a:pPr>
            <a:r>
              <a:rPr lang="en-US" sz="2400" b="1" dirty="0">
                <a:solidFill>
                  <a:prstClr val="black"/>
                </a:solidFill>
                <a:latin typeface="Arial" pitchFamily="34" charset="0"/>
                <a:cs typeface="Arial" pitchFamily="34" charset="0"/>
              </a:rPr>
              <a:t>Welcome to the Cadet Command Slide Format</a:t>
            </a:r>
          </a:p>
        </p:txBody>
      </p:sp>
      <p:sp>
        <p:nvSpPr>
          <p:cNvPr id="4" name="TextBox 3"/>
          <p:cNvSpPr txBox="1"/>
          <p:nvPr userDrawn="1"/>
        </p:nvSpPr>
        <p:spPr>
          <a:xfrm>
            <a:off x="4800600" y="1571685"/>
            <a:ext cx="4038600" cy="5032147"/>
          </a:xfrm>
          <a:prstGeom prst="rect">
            <a:avLst/>
          </a:prstGeom>
          <a:solidFill>
            <a:schemeClr val="bg2"/>
          </a:solidFill>
          <a:ln w="12700">
            <a:solidFill>
              <a:schemeClr val="tx1">
                <a:lumMod val="50000"/>
                <a:lumOff val="50000"/>
              </a:schemeClr>
            </a:solidFill>
          </a:ln>
        </p:spPr>
        <p:txBody>
          <a:bodyPr>
            <a:spAutoFit/>
          </a:bodyPr>
          <a:lstStyle/>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To begin making your slide presentation, follow the arrow and:</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Step 1.  From the “Home” tab, choose “Layout” to select and create your title slide.</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Step 2.  From the “Home” tab, choose “New Slide”, then select the template that best fits your presentation.</a:t>
            </a:r>
          </a:p>
          <a:p>
            <a:pPr fontAlgn="auto">
              <a:spcBef>
                <a:spcPts val="1200"/>
              </a:spcBef>
              <a:spcAft>
                <a:spcPts val="0"/>
              </a:spcAft>
              <a:buFont typeface="Arial" pitchFamily="34" charset="0"/>
              <a:buNone/>
              <a:defRPr/>
            </a:pPr>
            <a:r>
              <a:rPr lang="en-US" sz="1400" b="1" dirty="0">
                <a:solidFill>
                  <a:prstClr val="black"/>
                </a:solidFill>
                <a:latin typeface="Arial" pitchFamily="34" charset="0"/>
                <a:cs typeface="Arial" pitchFamily="34" charset="0"/>
              </a:rPr>
              <a:t>Notes:</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All fonts should be Arial</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Templates automatically reduce overall size of text as more is added; do not go below font size 14 or third</a:t>
            </a:r>
            <a:r>
              <a:rPr lang="en-US" sz="1400" b="1" baseline="0" dirty="0">
                <a:solidFill>
                  <a:prstClr val="black"/>
                </a:solidFill>
                <a:latin typeface="Arial" pitchFamily="34" charset="0"/>
                <a:cs typeface="Arial" pitchFamily="34" charset="0"/>
              </a:rPr>
              <a:t> sub-bullet level</a:t>
            </a:r>
            <a:endParaRPr lang="en-US" sz="1400" b="1" dirty="0">
              <a:solidFill>
                <a:prstClr val="black"/>
              </a:solidFill>
              <a:latin typeface="Arial" pitchFamily="34" charset="0"/>
              <a:cs typeface="Arial" pitchFamily="34" charset="0"/>
            </a:endParaRP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Do not change formatting (e.g. hanging indent, bullet types, etc.)</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Brigades:  use this template, but you may put the USACC patch in the top left and add your brigade logo to the top right </a:t>
            </a:r>
          </a:p>
          <a:p>
            <a:pPr fontAlgn="auto">
              <a:spcBef>
                <a:spcPts val="600"/>
              </a:spcBef>
              <a:spcAft>
                <a:spcPts val="0"/>
              </a:spcAft>
              <a:buFont typeface="Arial" charset="0"/>
              <a:buChar char="•"/>
              <a:defRPr/>
            </a:pPr>
            <a:r>
              <a:rPr lang="en-US" sz="1400" b="1" dirty="0">
                <a:solidFill>
                  <a:prstClr val="black"/>
                </a:solidFill>
                <a:latin typeface="Arial" pitchFamily="34" charset="0"/>
                <a:cs typeface="Arial" pitchFamily="34" charset="0"/>
              </a:rPr>
              <a:t>Print</a:t>
            </a:r>
            <a:r>
              <a:rPr lang="en-US" sz="1400" b="1" baseline="0" dirty="0">
                <a:solidFill>
                  <a:prstClr val="black"/>
                </a:solidFill>
                <a:latin typeface="Arial" pitchFamily="34" charset="0"/>
                <a:cs typeface="Arial" pitchFamily="34" charset="0"/>
              </a:rPr>
              <a:t> in grayscale; only print in color if there is a chart on the page that has color coding</a:t>
            </a:r>
            <a:endParaRPr lang="en-US" sz="1400" b="1" dirty="0">
              <a:solidFill>
                <a:prstClr val="black"/>
              </a:solidFill>
              <a:latin typeface="Arial" pitchFamily="34" charset="0"/>
              <a:cs typeface="Arial" pitchFamily="34" charset="0"/>
            </a:endParaRPr>
          </a:p>
        </p:txBody>
      </p:sp>
      <p:grpSp>
        <p:nvGrpSpPr>
          <p:cNvPr id="5" name="Group 16"/>
          <p:cNvGrpSpPr>
            <a:grpSpLocks/>
          </p:cNvGrpSpPr>
          <p:nvPr userDrawn="1"/>
        </p:nvGrpSpPr>
        <p:grpSpPr bwMode="auto">
          <a:xfrm>
            <a:off x="165100" y="1308100"/>
            <a:ext cx="1524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Arial" pitchFamily="34" charset="0"/>
              </a:endParaRPr>
            </a:p>
          </p:txBody>
        </p:sp>
        <p:cxnSp>
          <p:nvCxnSpPr>
            <p:cNvPr id="7" name="Straight Arrow Connector 6"/>
            <p:cNvCxnSpPr>
              <a:stCxn id="18" idx="1"/>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Quad Char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52400" y="1265238"/>
            <a:ext cx="4344988"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4" name="Content Placeholder 3"/>
          <p:cNvSpPr>
            <a:spLocks noGrp="1"/>
          </p:cNvSpPr>
          <p:nvPr>
            <p:ph sz="half" idx="2"/>
          </p:nvPr>
        </p:nvSpPr>
        <p:spPr>
          <a:xfrm>
            <a:off x="152400" y="1777043"/>
            <a:ext cx="4344988" cy="1985510"/>
          </a:xfrm>
        </p:spPr>
        <p:txBody>
          <a:bodyPr>
            <a:normAutofit/>
          </a:bodyPr>
          <a:lstStyle>
            <a:lvl1pPr marL="174625" indent="-174625">
              <a:defRPr sz="1600"/>
            </a:lvl1pPr>
            <a:lvl2pPr marL="338138" indent="-163513">
              <a:buFont typeface="Wingdings" pitchFamily="2" charset="2"/>
              <a:buChar char="Ø"/>
              <a:defRPr sz="1400"/>
            </a:lvl2pPr>
            <a:lvl3pPr marL="514350" indent="-176213">
              <a:buFont typeface="Arial" pitchFamily="34" charset="0"/>
              <a:buChar char="­"/>
              <a:defRPr sz="12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4645025" y="1265238"/>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6" name="Content Placeholder 5"/>
          <p:cNvSpPr>
            <a:spLocks noGrp="1"/>
          </p:cNvSpPr>
          <p:nvPr>
            <p:ph sz="quarter" idx="4"/>
          </p:nvPr>
        </p:nvSpPr>
        <p:spPr>
          <a:xfrm>
            <a:off x="4645025" y="1777043"/>
            <a:ext cx="4346575" cy="1985510"/>
          </a:xfrm>
        </p:spPr>
        <p:txBody>
          <a:bodyPr vert="horz" lIns="91440" tIns="45720" rIns="91440" bIns="45720" rtlCol="0">
            <a:normAutofit/>
          </a:bodyPr>
          <a:lstStyle>
            <a:lvl1pPr marL="174625" indent="-174625" algn="l" defTabSz="914400" rtl="0" eaLnBrk="1" latinLnBrk="0" hangingPunct="1">
              <a:spcBef>
                <a:spcPct val="20000"/>
              </a:spcBef>
              <a:buFont typeface="Arial" pitchFamily="34" charset="0"/>
              <a:defRPr lang="en-US" sz="1600" kern="1200" dirty="0" smtClean="0">
                <a:solidFill>
                  <a:schemeClr val="tx1"/>
                </a:solidFill>
                <a:latin typeface="Arial" pitchFamily="34" charset="0"/>
                <a:ea typeface="+mn-ea"/>
                <a:cs typeface="Arial" pitchFamily="34" charset="0"/>
              </a:defRPr>
            </a:lvl1pPr>
            <a:lvl2pPr marL="338138" indent="-163513" algn="l" defTabSz="914400" rtl="0" eaLnBrk="1" latinLnBrk="0" hangingPunct="1">
              <a:spcBef>
                <a:spcPct val="20000"/>
              </a:spcBef>
              <a:buFont typeface="Wingdings" pitchFamily="2" charset="2"/>
              <a:buChar char="Ø"/>
              <a:defRPr lang="en-US" sz="1400" kern="1200" dirty="0" smtClean="0">
                <a:solidFill>
                  <a:schemeClr val="tx1"/>
                </a:solidFill>
                <a:latin typeface="Arial" pitchFamily="34" charset="0"/>
                <a:ea typeface="+mn-ea"/>
                <a:cs typeface="Arial" pitchFamily="34" charset="0"/>
              </a:defRPr>
            </a:lvl2pPr>
            <a:lvl3pPr marL="514350" indent="-176213" algn="l" defTabSz="914400" rtl="0" eaLnBrk="1" latinLnBrk="0" hangingPunct="1">
              <a:spcBef>
                <a:spcPct val="20000"/>
              </a:spcBef>
              <a:buFont typeface="Arial" pitchFamily="34" charset="0"/>
              <a:buChar char="­"/>
              <a:defRPr lang="en-US" sz="1200" kern="1200" dirty="0" smtClean="0">
                <a:solidFill>
                  <a:schemeClr val="tx1"/>
                </a:solidFill>
                <a:latin typeface="Arial" pitchFamily="34" charset="0"/>
                <a:ea typeface="+mn-ea"/>
                <a:cs typeface="Arial" pitchFamily="34" charset="0"/>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Text Placeholder 2"/>
          <p:cNvSpPr>
            <a:spLocks noGrp="1"/>
          </p:cNvSpPr>
          <p:nvPr>
            <p:ph type="body" idx="13" hasCustomPrompt="1"/>
          </p:nvPr>
        </p:nvSpPr>
        <p:spPr>
          <a:xfrm>
            <a:off x="152400" y="3892373"/>
            <a:ext cx="4344988"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5" name="Content Placeholder 3"/>
          <p:cNvSpPr>
            <a:spLocks noGrp="1"/>
          </p:cNvSpPr>
          <p:nvPr>
            <p:ph sz="half" idx="14"/>
          </p:nvPr>
        </p:nvSpPr>
        <p:spPr>
          <a:xfrm>
            <a:off x="152400" y="4397828"/>
            <a:ext cx="4344988" cy="1991859"/>
          </a:xfrm>
        </p:spPr>
        <p:txBody>
          <a:bodyPr>
            <a:normAutofit/>
          </a:bodyPr>
          <a:lstStyle>
            <a:lvl1pPr marL="174625" indent="-174625">
              <a:defRPr sz="1600"/>
            </a:lvl1pPr>
            <a:lvl2pPr marL="338138" indent="-163513">
              <a:buFont typeface="Wingdings" pitchFamily="2" charset="2"/>
              <a:buChar char="Ø"/>
              <a:defRPr sz="1400"/>
            </a:lvl2pPr>
            <a:lvl3pPr marL="514350" indent="-176213">
              <a:buFont typeface="Arial" pitchFamily="34" charset="0"/>
              <a:buChar char="­"/>
              <a:defRPr sz="12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6" name="Text Placeholder 4"/>
          <p:cNvSpPr>
            <a:spLocks noGrp="1"/>
          </p:cNvSpPr>
          <p:nvPr>
            <p:ph type="body" sz="quarter" idx="15" hasCustomPrompt="1"/>
          </p:nvPr>
        </p:nvSpPr>
        <p:spPr>
          <a:xfrm>
            <a:off x="4645025" y="3892373"/>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7" name="Content Placeholder 5"/>
          <p:cNvSpPr>
            <a:spLocks noGrp="1"/>
          </p:cNvSpPr>
          <p:nvPr>
            <p:ph sz="quarter" idx="16"/>
          </p:nvPr>
        </p:nvSpPr>
        <p:spPr>
          <a:xfrm>
            <a:off x="4645025" y="4397828"/>
            <a:ext cx="4346575" cy="1991859"/>
          </a:xfrm>
        </p:spPr>
        <p:txBody>
          <a:bodyPr>
            <a:normAutofit/>
          </a:bodyPr>
          <a:lstStyle>
            <a:lvl1pPr marL="174625" indent="-174625">
              <a:defRPr sz="1600"/>
            </a:lvl1pPr>
            <a:lvl2pPr marL="338138" indent="-163513">
              <a:buFont typeface="Wingdings" pitchFamily="2" charset="2"/>
              <a:buChar char="Ø"/>
              <a:defRPr sz="1400"/>
            </a:lvl2pPr>
            <a:lvl3pPr marL="514350" indent="-176213">
              <a:buFont typeface="Arial" pitchFamily="34" charset="0"/>
              <a:buChar char="­"/>
              <a:defRPr sz="12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cxnSp>
        <p:nvCxnSpPr>
          <p:cNvPr id="18" name="Straight Connector 17"/>
          <p:cNvCxnSpPr/>
          <p:nvPr userDrawn="1"/>
        </p:nvCxnSpPr>
        <p:spPr bwMode="auto">
          <a:xfrm rot="10800000">
            <a:off x="365919" y="3827091"/>
            <a:ext cx="8412163"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064544"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714375" y="91440"/>
            <a:ext cx="7715250" cy="822960"/>
          </a:xfrm>
        </p:spPr>
        <p:txBody>
          <a:bodyPr>
            <a:noAutofit/>
          </a:bodyPr>
          <a:lstStyle>
            <a:lvl1pPr>
              <a:defRPr sz="4000"/>
            </a:lvl1pPr>
          </a:lstStyle>
          <a:p>
            <a:r>
              <a:rPr lang="en-US" dirty="0"/>
              <a:t>Click to edit title</a:t>
            </a:r>
          </a:p>
        </p:txBody>
      </p:sp>
    </p:spTree>
    <p:extLst>
      <p:ext uri="{BB962C8B-B14F-4D97-AF65-F5344CB8AC3E}">
        <p14:creationId xmlns:p14="http://schemas.microsoft.com/office/powerpoint/2010/main" val="1397185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9" descr="top-corner"/>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410200" y="3562350"/>
            <a:ext cx="3733800" cy="3295650"/>
          </a:xfrm>
          <a:prstGeom prst="rect">
            <a:avLst/>
          </a:prstGeom>
          <a:noFill/>
          <a:ln w="9525">
            <a:noFill/>
            <a:miter lim="800000"/>
            <a:headEnd/>
            <a:tailEnd/>
          </a:ln>
        </p:spPr>
      </p:pic>
      <p:pic>
        <p:nvPicPr>
          <p:cNvPr id="5" name="Picture 9" descr="top-corner"/>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0" y="0"/>
            <a:ext cx="3810000" cy="3295650"/>
          </a:xfrm>
          <a:prstGeom prst="rect">
            <a:avLst/>
          </a:prstGeom>
          <a:noFill/>
          <a:ln w="9525">
            <a:noFill/>
            <a:miter lim="800000"/>
            <a:headEnd/>
            <a:tailEnd/>
          </a:ln>
        </p:spPr>
      </p:pic>
      <p:pic>
        <p:nvPicPr>
          <p:cNvPr id="6" name="Picture 9" descr="top-corner"/>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5848350" y="0"/>
            <a:ext cx="3295650" cy="3810000"/>
          </a:xfrm>
          <a:prstGeom prst="rect">
            <a:avLst/>
          </a:prstGeom>
          <a:noFill/>
          <a:ln w="9525">
            <a:noFill/>
            <a:miter lim="800000"/>
            <a:headEnd/>
            <a:tailEnd/>
          </a:ln>
        </p:spPr>
      </p:pic>
      <p:pic>
        <p:nvPicPr>
          <p:cNvPr id="7" name="Picture 9" descr="top-corner"/>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0" y="3124200"/>
            <a:ext cx="3295650" cy="3733800"/>
          </a:xfrm>
          <a:prstGeom prst="rect">
            <a:avLst/>
          </a:prstGeom>
          <a:noFill/>
          <a:ln w="9525">
            <a:noFill/>
            <a:miter lim="800000"/>
            <a:headEnd/>
            <a:tailEnd/>
          </a:ln>
        </p:spPr>
      </p:pic>
      <p:pic>
        <p:nvPicPr>
          <p:cNvPr id="8" name="Picture 2" descr="http://www.tioh.hqda.pentagon.mil/ImageProxy.ashx?n=1&amp;t=original&amp;id=5161"/>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8440738" y="42863"/>
            <a:ext cx="660400" cy="914400"/>
          </a:xfrm>
          <a:prstGeom prst="rect">
            <a:avLst/>
          </a:prstGeom>
          <a:noFill/>
          <a:ln w="9525">
            <a:noFill/>
            <a:miter lim="800000"/>
            <a:headEnd/>
            <a:tailEnd/>
          </a:ln>
        </p:spPr>
      </p:pic>
      <p:pic>
        <p:nvPicPr>
          <p:cNvPr id="9" name="Picture 3" descr="C:\Users\BorgerdingTB\AppData\Local\Microsoft\Windows\Temporary Internet Files\Content.Outlook\B8021UZJ\Nice Army of One.jpg"/>
          <p:cNvPicPr>
            <a:picLocks noChangeAspect="1" noChangeArrowheads="1"/>
          </p:cNvPicPr>
          <p:nvPr userDrawn="1"/>
        </p:nvPicPr>
        <p:blipFill>
          <a:blip r:embed="rId7"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10" name="Rectangle 9"/>
          <p:cNvSpPr/>
          <p:nvPr userDrawn="1"/>
        </p:nvSpPr>
        <p:spPr>
          <a:xfrm>
            <a:off x="0" y="990600"/>
            <a:ext cx="9144000" cy="76200"/>
          </a:xfrm>
          <a:prstGeom prst="rect">
            <a:avLst/>
          </a:prstGeom>
          <a:solidFill>
            <a:srgbClr val="FFCC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Connector 10"/>
          <p:cNvCxnSpPr/>
          <p:nvPr userDrawn="1"/>
        </p:nvCxnSpPr>
        <p:spPr>
          <a:xfrm>
            <a:off x="0" y="10668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22" name="Rectangle 2"/>
          <p:cNvSpPr>
            <a:spLocks noGrp="1" noChangeArrowheads="1"/>
          </p:cNvSpPr>
          <p:nvPr>
            <p:ph type="ctrTitle"/>
          </p:nvPr>
        </p:nvSpPr>
        <p:spPr>
          <a:xfrm>
            <a:off x="685800" y="2130425"/>
            <a:ext cx="7772400" cy="1470025"/>
          </a:xfrm>
          <a:prstGeom prst="rect">
            <a:avLst/>
          </a:prstGeom>
        </p:spPr>
        <p:txBody>
          <a:bodyPr>
            <a:normAutofit/>
          </a:bodyPr>
          <a:lstStyle>
            <a:lvl1pPr algn="ctr">
              <a:defRPr sz="4000"/>
            </a:lvl1pPr>
          </a:lstStyle>
          <a:p>
            <a:r>
              <a:rPr lang="en-US"/>
              <a:t>Click to edit Master title style</a:t>
            </a:r>
            <a:endParaRPr lang="en-US" dirty="0"/>
          </a:p>
        </p:txBody>
      </p:sp>
      <p:sp>
        <p:nvSpPr>
          <p:cNvPr id="5123" name="Rectangle 3"/>
          <p:cNvSpPr>
            <a:spLocks noGrp="1" noChangeArrowheads="1"/>
          </p:cNvSpPr>
          <p:nvPr>
            <p:ph type="subTitle" idx="1"/>
          </p:nvPr>
        </p:nvSpPr>
        <p:spPr>
          <a:xfrm>
            <a:off x="1371600" y="3886200"/>
            <a:ext cx="6400800" cy="1752600"/>
          </a:xfrm>
        </p:spPr>
        <p:txBody>
          <a:bodyPr>
            <a:normAutofit/>
          </a:bodyPr>
          <a:lstStyle>
            <a:lvl1pPr marL="0" indent="0" algn="ctr">
              <a:buFontTx/>
              <a:buNone/>
              <a:defRPr sz="2400" baseline="0"/>
            </a:lvl1pPr>
          </a:lstStyle>
          <a:p>
            <a:r>
              <a:rPr lang="en-US"/>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5448"/>
            <a:ext cx="7315200" cy="822960"/>
          </a:xfrm>
          <a:prstGeom prst="rect">
            <a:avLst/>
          </a:prstGeom>
        </p:spPr>
        <p:txBody>
          <a:bodyPr>
            <a:no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55448" y="1216152"/>
            <a:ext cx="8842248" cy="5102352"/>
          </a:xfrm>
        </p:spPr>
        <p:txBody>
          <a:bodyPr/>
          <a:lstStyle>
            <a:lvl1pPr marL="283464" indent="-283464">
              <a:spcBef>
                <a:spcPts val="600"/>
              </a:spcBef>
              <a:buFont typeface="Wingdings" pitchFamily="2" charset="2"/>
              <a:buChar char="Ø"/>
              <a:defRPr sz="2600"/>
            </a:lvl1pPr>
            <a:lvl2pPr marL="457200" indent="-173736">
              <a:spcBef>
                <a:spcPts val="600"/>
              </a:spcBef>
              <a:buFont typeface="Arial" pitchFamily="34" charset="0"/>
              <a:buChar char="•"/>
              <a:tabLst/>
              <a:defRPr/>
            </a:lvl2pPr>
            <a:lvl3pPr marL="684213" indent="-171450">
              <a:spcBef>
                <a:spcPts val="600"/>
              </a:spcBef>
              <a:buFont typeface="Arial" pitchFamily="34" charset="0"/>
              <a:buChar char="–"/>
              <a:defRPr/>
            </a:lvl3pPr>
            <a:lvl4pPr marL="854075" indent="-169863">
              <a:spcBef>
                <a:spcPts val="600"/>
              </a:spcBef>
              <a:buFont typeface="Wingdings" pitchFamily="2" charset="2"/>
              <a:buChar char="§"/>
              <a:defRPr/>
            </a:lvl4pPr>
            <a:lvl5pPr marL="1025525" indent="-171450">
              <a:buNone/>
              <a:defRPr sz="1600"/>
            </a:lvl5pPr>
          </a:lstStyle>
          <a:p>
            <a:pPr lvl="0"/>
            <a:r>
              <a:rPr lang="en-US" dirty="0"/>
              <a:t>Click to edit Master text styles</a:t>
            </a:r>
          </a:p>
          <a:p>
            <a:pPr lvl="1"/>
            <a:r>
              <a:rPr lang="en-US" dirty="0"/>
              <a:t>Second level</a:t>
            </a:r>
          </a:p>
          <a:p>
            <a:pPr lvl="2"/>
            <a:r>
              <a:rPr lang="en-US" dirty="0"/>
              <a:t>Third level</a:t>
            </a:r>
          </a:p>
          <a:p>
            <a:pPr lvl="3"/>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mplate for Talking Points Slides">
    <p:bg>
      <p:bgPr>
        <a:solidFill>
          <a:srgbClr val="800000"/>
        </a:solidFill>
        <a:effectLst/>
      </p:bgPr>
    </p:bg>
    <p:spTree>
      <p:nvGrpSpPr>
        <p:cNvPr id="1" name=""/>
        <p:cNvGrpSpPr/>
        <p:nvPr/>
      </p:nvGrpSpPr>
      <p:grpSpPr>
        <a:xfrm>
          <a:off x="0" y="0"/>
          <a:ext cx="0" cy="0"/>
          <a:chOff x="0" y="0"/>
          <a:chExt cx="0" cy="0"/>
        </a:xfrm>
      </p:grpSpPr>
      <p:sp>
        <p:nvSpPr>
          <p:cNvPr id="10" name="Rectangle 9"/>
          <p:cNvSpPr/>
          <p:nvPr userDrawn="1"/>
        </p:nvSpPr>
        <p:spPr>
          <a:xfrm>
            <a:off x="457200" y="304800"/>
            <a:ext cx="8305800" cy="624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txBox="1">
            <a:spLocks/>
          </p:cNvSpPr>
          <p:nvPr userDrawn="1"/>
        </p:nvSpPr>
        <p:spPr>
          <a:xfrm>
            <a:off x="0" y="6562725"/>
            <a:ext cx="838200" cy="304800"/>
          </a:xfrm>
          <a:prstGeom prst="rect">
            <a:avLst/>
          </a:prstGeom>
        </p:spPr>
        <p:txBody>
          <a:bodyPr anchor="b" anchorCtr="0"/>
          <a:lstStyle/>
          <a:p>
            <a:pPr>
              <a:defRPr/>
            </a:pPr>
            <a:fld id="{9313DD08-5806-4DF0-8D9B-D8E864E25451}" type="slidenum">
              <a:rPr lang="en-US" sz="1000" b="1" kern="0" smtClean="0">
                <a:solidFill>
                  <a:sysClr val="windowText" lastClr="000000"/>
                </a:solidFill>
                <a:latin typeface="Arial" pitchFamily="34" charset="0"/>
                <a:cs typeface="Arial" pitchFamily="34" charset="0"/>
              </a:rPr>
              <a:pPr>
                <a:defRPr/>
              </a:pPr>
              <a:t>‹#›</a:t>
            </a:fld>
            <a:endParaRPr lang="en-US" sz="1000" b="1" kern="0" dirty="0">
              <a:solidFill>
                <a:sysClr val="windowText" lastClr="000000"/>
              </a:solidFill>
              <a:latin typeface="Arial" pitchFamily="34" charset="0"/>
              <a:cs typeface="Arial" pitchFamily="34" charset="0"/>
            </a:endParaRPr>
          </a:p>
        </p:txBody>
      </p:sp>
      <p:sp>
        <p:nvSpPr>
          <p:cNvPr id="11" name="Title 1"/>
          <p:cNvSpPr>
            <a:spLocks noGrp="1"/>
          </p:cNvSpPr>
          <p:nvPr>
            <p:ph type="title"/>
          </p:nvPr>
        </p:nvSpPr>
        <p:spPr>
          <a:xfrm>
            <a:off x="1600200" y="381000"/>
            <a:ext cx="5943600" cy="533400"/>
          </a:xfrm>
        </p:spPr>
        <p:txBody>
          <a:bodyPr>
            <a:normAutofit/>
          </a:bodyPr>
          <a:lstStyle>
            <a:lvl1pPr algn="ctr">
              <a:defRPr sz="2800">
                <a:latin typeface="Arial" pitchFamily="34" charset="0"/>
                <a:cs typeface="Arial" pitchFamily="34" charset="0"/>
              </a:defRPr>
            </a:lvl1pPr>
          </a:lstStyle>
          <a:p>
            <a:endParaRPr lang="en-US" dirty="0"/>
          </a:p>
        </p:txBody>
      </p:sp>
      <p:sp>
        <p:nvSpPr>
          <p:cNvPr id="9" name="Rectangle 8"/>
          <p:cNvSpPr/>
          <p:nvPr userDrawn="1"/>
        </p:nvSpPr>
        <p:spPr>
          <a:xfrm>
            <a:off x="76200" y="990600"/>
            <a:ext cx="304800" cy="4800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b="1" dirty="0">
                <a:solidFill>
                  <a:sysClr val="windowText" lastClr="000000"/>
                </a:solidFill>
              </a:rPr>
              <a:t>TALKING POINTS</a:t>
            </a:r>
          </a:p>
        </p:txBody>
      </p:sp>
      <p:sp>
        <p:nvSpPr>
          <p:cNvPr id="17" name="Content Placeholder 2"/>
          <p:cNvSpPr>
            <a:spLocks noGrp="1"/>
          </p:cNvSpPr>
          <p:nvPr>
            <p:ph idx="1"/>
          </p:nvPr>
        </p:nvSpPr>
        <p:spPr>
          <a:xfrm>
            <a:off x="533400" y="990600"/>
            <a:ext cx="8153400" cy="5486400"/>
          </a:xfrm>
        </p:spPr>
        <p:txBody>
          <a:bodyPr/>
          <a:lstStyle>
            <a:lvl1pPr marL="342900" indent="-342900">
              <a:defRPr/>
            </a:lvl1pPr>
            <a:lvl2pPr marL="514350" indent="-174625">
              <a:defRPr/>
            </a:lvl2pPr>
            <a:lvl3pPr marL="801688" indent="-227013">
              <a:defRPr/>
            </a:lvl3pPr>
            <a:lvl4pPr marL="974725" indent="-173038">
              <a:spcBef>
                <a:spcPts val="600"/>
              </a:spcBef>
              <a:buFont typeface="Wingdings" pitchFamily="2" charset="2"/>
              <a:buChar char="§"/>
              <a:defRPr baseline="0"/>
            </a:lvl4pPr>
          </a:lstStyle>
          <a:p>
            <a:pPr lvl="0"/>
            <a:r>
              <a:rPr lang="en-US" dirty="0"/>
              <a:t>Click to edit Master text styles</a:t>
            </a:r>
          </a:p>
          <a:p>
            <a:pPr lvl="1"/>
            <a:r>
              <a:rPr lang="en-US" dirty="0"/>
              <a:t>Second level</a:t>
            </a:r>
          </a:p>
          <a:p>
            <a:pPr lvl="2"/>
            <a:r>
              <a:rPr lang="en-US" dirty="0"/>
              <a:t>Third level</a:t>
            </a:r>
          </a:p>
          <a:p>
            <a:pPr lvl="3"/>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for Talking Points Slides">
    <p:bg>
      <p:bgPr>
        <a:solidFill>
          <a:srgbClr val="800000"/>
        </a:solidFill>
        <a:effectLst/>
      </p:bgPr>
    </p:bg>
    <p:spTree>
      <p:nvGrpSpPr>
        <p:cNvPr id="1" name=""/>
        <p:cNvGrpSpPr/>
        <p:nvPr/>
      </p:nvGrpSpPr>
      <p:grpSpPr>
        <a:xfrm>
          <a:off x="0" y="0"/>
          <a:ext cx="0" cy="0"/>
          <a:chOff x="0" y="0"/>
          <a:chExt cx="0" cy="0"/>
        </a:xfrm>
      </p:grpSpPr>
      <p:sp>
        <p:nvSpPr>
          <p:cNvPr id="13" name="Rectangle 12"/>
          <p:cNvSpPr/>
          <p:nvPr userDrawn="1"/>
        </p:nvSpPr>
        <p:spPr>
          <a:xfrm>
            <a:off x="419100" y="304800"/>
            <a:ext cx="8305800" cy="624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marR="0" lvl="0" indent="-227013" algn="ctr" defTabSz="914400" rtl="0" eaLnBrk="1" fontAlgn="base" latinLnBrk="0" hangingPunct="1">
              <a:lnSpc>
                <a:spcPct val="100000"/>
              </a:lnSpc>
              <a:spcBef>
                <a:spcPts val="600"/>
              </a:spcBef>
              <a:spcAft>
                <a:spcPct val="0"/>
              </a:spcAft>
              <a:buClrTx/>
              <a:buSzTx/>
              <a:buFont typeface="Wingdings" pitchFamily="2" charset="2"/>
              <a:buNone/>
              <a:tabLst/>
              <a:defRPr/>
            </a:pPr>
            <a:r>
              <a:rPr lang="en-US" sz="2800" b="1" dirty="0">
                <a:solidFill>
                  <a:schemeClr val="tx1"/>
                </a:solidFill>
                <a:latin typeface="Arial" pitchFamily="34" charset="0"/>
                <a:cs typeface="Arial" pitchFamily="34" charset="0"/>
              </a:rPr>
              <a:t>Overview for Talking Points Slides</a:t>
            </a:r>
          </a:p>
          <a:p>
            <a:pPr marL="227013" lvl="0" indent="-227013">
              <a:spcBef>
                <a:spcPts val="600"/>
              </a:spcBef>
              <a:buFont typeface="Wingdings" pitchFamily="2" charset="2"/>
              <a:buNone/>
            </a:pPr>
            <a:endParaRPr lang="en-US" sz="2000" u="none" dirty="0">
              <a:solidFill>
                <a:schemeClr val="tx1"/>
              </a:solidFill>
              <a:latin typeface="Arial" pitchFamily="34" charset="0"/>
              <a:cs typeface="Arial" pitchFamily="34" charset="0"/>
            </a:endParaRPr>
          </a:p>
          <a:p>
            <a:pPr marL="227013" lvl="0" indent="-227013">
              <a:spcBef>
                <a:spcPts val="600"/>
              </a:spcBef>
              <a:buFont typeface="Wingdings" pitchFamily="2" charset="2"/>
              <a:buChar char="Ø"/>
            </a:pPr>
            <a:r>
              <a:rPr lang="en-US" sz="2000" u="none" dirty="0">
                <a:solidFill>
                  <a:schemeClr val="tx1"/>
                </a:solidFill>
                <a:latin typeface="Arial" pitchFamily="34" charset="0"/>
                <a:cs typeface="Arial" pitchFamily="34" charset="0"/>
              </a:rPr>
              <a:t>Talking</a:t>
            </a:r>
            <a:r>
              <a:rPr lang="en-US" sz="2000" u="none" baseline="0" dirty="0">
                <a:solidFill>
                  <a:schemeClr val="tx1"/>
                </a:solidFill>
                <a:latin typeface="Arial" pitchFamily="34" charset="0"/>
                <a:cs typeface="Arial" pitchFamily="34" charset="0"/>
              </a:rPr>
              <a:t> Point Slides are required when preparing a member of the command group for meetings with external organizations.  The proponent staff section will prepare briefing slides and talking point slides for three types of events:</a:t>
            </a:r>
          </a:p>
          <a:p>
            <a:pPr marL="687388" lvl="1" indent="-196850">
              <a:spcBef>
                <a:spcPts val="600"/>
              </a:spcBef>
              <a:buFont typeface="Arial" pitchFamily="34" charset="0"/>
              <a:buChar char="•"/>
            </a:pPr>
            <a:r>
              <a:rPr lang="en-US" sz="1600" b="1" u="none" baseline="0" dirty="0">
                <a:solidFill>
                  <a:schemeClr val="tx1"/>
                </a:solidFill>
                <a:latin typeface="Arial" pitchFamily="34" charset="0"/>
                <a:cs typeface="Arial" pitchFamily="34" charset="0"/>
              </a:rPr>
              <a:t>Attendee.  </a:t>
            </a:r>
            <a:r>
              <a:rPr lang="en-US" sz="1600" u="none" baseline="0" dirty="0">
                <a:solidFill>
                  <a:schemeClr val="tx1"/>
                </a:solidFill>
                <a:latin typeface="Arial" pitchFamily="34" charset="0"/>
                <a:cs typeface="Arial" pitchFamily="34" charset="0"/>
              </a:rPr>
              <a:t>When the command group leader is attending a meeting as a participant, the staff proponent will provide a copy of the briefing presentation.  The staff proponent will also prepare talking points associated with the external briefing slides to use during the meeting.  A stand-alone brief (slide presentation) with talking points may be required depending on the complexity of the topic, to fully prepare the command group leader.</a:t>
            </a:r>
          </a:p>
          <a:p>
            <a:pPr marL="687388" lvl="1" indent="-196850">
              <a:spcBef>
                <a:spcPts val="600"/>
              </a:spcBef>
              <a:buFont typeface="Arial" pitchFamily="34" charset="0"/>
              <a:buChar char="•"/>
            </a:pPr>
            <a:r>
              <a:rPr lang="en-US" sz="1600" b="1" u="none" baseline="0" dirty="0">
                <a:solidFill>
                  <a:schemeClr val="tx1"/>
                </a:solidFill>
                <a:latin typeface="Arial" pitchFamily="34" charset="0"/>
                <a:cs typeface="Arial" pitchFamily="34" charset="0"/>
              </a:rPr>
              <a:t>Primary Briefer.  </a:t>
            </a:r>
            <a:r>
              <a:rPr lang="en-US" sz="1600" u="none" baseline="0" dirty="0">
                <a:solidFill>
                  <a:schemeClr val="tx1"/>
                </a:solidFill>
                <a:latin typeface="Arial" pitchFamily="34" charset="0"/>
                <a:cs typeface="Arial" pitchFamily="34" charset="0"/>
              </a:rPr>
              <a:t>When the command group leader is the presenter of the briefing, the staff proponent will prepare the slides and talking points.</a:t>
            </a:r>
          </a:p>
          <a:p>
            <a:pPr marL="687388" lvl="1" indent="-196850">
              <a:spcBef>
                <a:spcPts val="600"/>
              </a:spcBef>
              <a:buFont typeface="Arial" pitchFamily="34" charset="0"/>
              <a:buChar char="•"/>
            </a:pPr>
            <a:r>
              <a:rPr lang="en-US" sz="1600" b="1" u="none" baseline="0" dirty="0">
                <a:solidFill>
                  <a:schemeClr val="tx1"/>
                </a:solidFill>
                <a:latin typeface="Arial" pitchFamily="34" charset="0"/>
                <a:cs typeface="Arial" pitchFamily="34" charset="0"/>
              </a:rPr>
              <a:t>Partial Briefer.  </a:t>
            </a:r>
            <a:r>
              <a:rPr lang="en-US" sz="1600" u="none" baseline="0" dirty="0">
                <a:solidFill>
                  <a:schemeClr val="tx1"/>
                </a:solidFill>
                <a:latin typeface="Arial" pitchFamily="34" charset="0"/>
                <a:cs typeface="Arial" pitchFamily="34" charset="0"/>
              </a:rPr>
              <a:t>When the command group leader is briefing USACC slides as part of a larger brief, the staff proponent will prepare the slides and associated talking points.  If there are multiple external organizations providing slides for the brief the staff proponent will also prepare talking points for other slides that have impact on USACC.</a:t>
            </a:r>
            <a:endParaRPr lang="en-US" sz="1100" dirty="0">
              <a:solidFill>
                <a:schemeClr val="tx1"/>
              </a:solidFill>
              <a:latin typeface="Arial" pitchFamily="34" charset="0"/>
              <a:cs typeface="Arial"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ructions for Formatting Talking Points Slides">
    <p:bg>
      <p:bgPr>
        <a:solidFill>
          <a:srgbClr val="800000"/>
        </a:solidFill>
        <a:effectLst/>
      </p:bgPr>
    </p:bg>
    <p:spTree>
      <p:nvGrpSpPr>
        <p:cNvPr id="1" name=""/>
        <p:cNvGrpSpPr/>
        <p:nvPr/>
      </p:nvGrpSpPr>
      <p:grpSpPr>
        <a:xfrm>
          <a:off x="0" y="0"/>
          <a:ext cx="0" cy="0"/>
          <a:chOff x="0" y="0"/>
          <a:chExt cx="0" cy="0"/>
        </a:xfrm>
      </p:grpSpPr>
      <p:sp>
        <p:nvSpPr>
          <p:cNvPr id="4" name="Rectangle 3"/>
          <p:cNvSpPr/>
          <p:nvPr userDrawn="1"/>
        </p:nvSpPr>
        <p:spPr>
          <a:xfrm>
            <a:off x="419100" y="304800"/>
            <a:ext cx="8305800" cy="624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spcBef>
                <a:spcPts val="600"/>
              </a:spcBef>
              <a:buNone/>
            </a:pPr>
            <a:r>
              <a:rPr lang="en-US" sz="2800" b="1" u="none" baseline="0" dirty="0">
                <a:solidFill>
                  <a:schemeClr val="tx1"/>
                </a:solidFill>
                <a:latin typeface="Arial" pitchFamily="34" charset="0"/>
                <a:cs typeface="Arial" pitchFamily="34" charset="0"/>
              </a:rPr>
              <a:t>Instructions for Talking Points Slides</a:t>
            </a:r>
          </a:p>
          <a:p>
            <a:pPr marL="228600" indent="-228600">
              <a:spcBef>
                <a:spcPts val="600"/>
              </a:spcBef>
              <a:buFont typeface="Wingdings" pitchFamily="2" charset="2"/>
              <a:buChar char="Ø"/>
            </a:pPr>
            <a:r>
              <a:rPr lang="en-US" sz="1600" b="1" u="none" baseline="0" dirty="0">
                <a:solidFill>
                  <a:schemeClr val="tx1"/>
                </a:solidFill>
                <a:latin typeface="Arial" pitchFamily="34" charset="0"/>
                <a:cs typeface="Arial" pitchFamily="34" charset="0"/>
              </a:rPr>
              <a:t>Format</a:t>
            </a:r>
          </a:p>
          <a:p>
            <a:pPr marL="400050" lvl="0" indent="-173038">
              <a:spcBef>
                <a:spcPts val="600"/>
              </a:spcBef>
              <a:buFont typeface="Arial" pitchFamily="34" charset="0"/>
              <a:buChar char="•"/>
            </a:pPr>
            <a:r>
              <a:rPr lang="en-US" sz="1600" u="none" baseline="0" dirty="0">
                <a:solidFill>
                  <a:schemeClr val="tx1"/>
                </a:solidFill>
                <a:latin typeface="Arial" pitchFamily="34" charset="0"/>
                <a:cs typeface="Arial" pitchFamily="34" charset="0"/>
              </a:rPr>
              <a:t>Use the template “Template for Talking Points Slides” to prepare talking points.  </a:t>
            </a:r>
          </a:p>
          <a:p>
            <a:pPr marL="400050" marR="0" lvl="0" indent="-173038"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u="none" baseline="0" dirty="0">
                <a:solidFill>
                  <a:schemeClr val="tx1"/>
                </a:solidFill>
                <a:latin typeface="Arial" pitchFamily="34" charset="0"/>
                <a:cs typeface="Arial" pitchFamily="34" charset="0"/>
              </a:rPr>
              <a:t>Subject/Title:  should match the subject of associated slide.</a:t>
            </a:r>
          </a:p>
          <a:p>
            <a:pPr marL="400050" lvl="0" indent="-173038">
              <a:spcBef>
                <a:spcPts val="600"/>
              </a:spcBef>
              <a:buFont typeface="Arial" pitchFamily="34" charset="0"/>
              <a:buChar char="•"/>
            </a:pPr>
            <a:r>
              <a:rPr lang="en-US" sz="1600" u="none" baseline="0" dirty="0">
                <a:solidFill>
                  <a:schemeClr val="tx1"/>
                </a:solidFill>
                <a:latin typeface="Arial" pitchFamily="34" charset="0"/>
                <a:cs typeface="Arial" pitchFamily="34" charset="0"/>
              </a:rPr>
              <a:t>Specify which bullets from the associated slide the talking points are addressing. </a:t>
            </a:r>
          </a:p>
          <a:p>
            <a:pPr marL="227013" marR="0" lvl="0" indent="-227013"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en-US" sz="1600" b="1" u="none" kern="1200" baseline="0" dirty="0">
                <a:solidFill>
                  <a:schemeClr val="tx1"/>
                </a:solidFill>
                <a:latin typeface="Arial" pitchFamily="34" charset="0"/>
                <a:ea typeface="+mn-ea"/>
                <a:cs typeface="Arial" pitchFamily="34" charset="0"/>
              </a:rPr>
              <a:t>Packaging:  </a:t>
            </a:r>
            <a:r>
              <a:rPr lang="en-US" sz="1600" b="0" u="none" kern="1200" baseline="0" dirty="0">
                <a:solidFill>
                  <a:schemeClr val="tx1"/>
                </a:solidFill>
                <a:latin typeface="Arial" pitchFamily="34" charset="0"/>
                <a:ea typeface="+mn-ea"/>
                <a:cs typeface="Arial" pitchFamily="34" charset="0"/>
              </a:rPr>
              <a:t>Package the briefing presentation in a binder with document protectors.  When the binder is open, talking point slides should face opposite and above the associated slide.</a:t>
            </a:r>
          </a:p>
          <a:p>
            <a:pPr marL="227013" marR="0" lvl="0" indent="-227013"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en-US" sz="1600" b="1" u="none" kern="1200" baseline="0" dirty="0">
                <a:solidFill>
                  <a:schemeClr val="tx1"/>
                </a:solidFill>
                <a:latin typeface="Arial" pitchFamily="34" charset="0"/>
                <a:ea typeface="+mn-ea"/>
                <a:cs typeface="Arial" pitchFamily="34" charset="0"/>
              </a:rPr>
              <a:t>Guidance</a:t>
            </a:r>
          </a:p>
          <a:p>
            <a:pPr marL="400050" marR="0" lvl="0" indent="-173038"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u="none" baseline="0" dirty="0">
                <a:solidFill>
                  <a:schemeClr val="tx1"/>
                </a:solidFill>
                <a:latin typeface="Arial" pitchFamily="34" charset="0"/>
                <a:cs typeface="Arial" pitchFamily="34" charset="0"/>
              </a:rPr>
              <a:t>Organize the talking points to be clear and concise.  Provide background information as needed to give the CG, DCG, CoS, or CSM depth of the topic and significant impact of issues on USACC.</a:t>
            </a:r>
          </a:p>
          <a:p>
            <a:pPr marL="400050" marR="0" lvl="0" indent="-173038"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u="none" baseline="0" dirty="0">
                <a:solidFill>
                  <a:schemeClr val="tx1"/>
                </a:solidFill>
                <a:latin typeface="Arial" pitchFamily="34" charset="0"/>
                <a:cs typeface="Arial" pitchFamily="34" charset="0"/>
              </a:rPr>
              <a:t>When the command group leader is the briefer, prepare one talking point slide to go with each slide in the presentation.</a:t>
            </a:r>
          </a:p>
          <a:p>
            <a:pPr marL="400050" marR="0" lvl="0" indent="-173038"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u="none" baseline="0" dirty="0">
                <a:solidFill>
                  <a:schemeClr val="tx1"/>
                </a:solidFill>
                <a:latin typeface="Arial" pitchFamily="34" charset="0"/>
                <a:cs typeface="Arial" pitchFamily="34" charset="0"/>
              </a:rPr>
              <a:t>If there are multiple external organizations providing slides for the brief, only prepare talking points for the USACC slides and any other slides that have impact on USACC.</a:t>
            </a:r>
          </a:p>
          <a:p>
            <a:pPr marL="400050" lvl="0" indent="-173038">
              <a:spcBef>
                <a:spcPts val="600"/>
              </a:spcBef>
              <a:buFont typeface="Arial" pitchFamily="34" charset="0"/>
              <a:buChar char="•"/>
            </a:pPr>
            <a:r>
              <a:rPr lang="en-US" sz="1600" b="1" u="none" baseline="0" dirty="0">
                <a:solidFill>
                  <a:schemeClr val="tx1"/>
                </a:solidFill>
                <a:latin typeface="Arial" pitchFamily="34" charset="0"/>
                <a:cs typeface="Arial" pitchFamily="34" charset="0"/>
              </a:rPr>
              <a:t>Do not provide the talking point slides to external organizations; they are for the CG, DCG, CoS, or CSM use only.</a:t>
            </a:r>
          </a:p>
          <a:p>
            <a:pPr marL="400050" lvl="0" indent="-173038">
              <a:spcBef>
                <a:spcPts val="600"/>
              </a:spcBef>
              <a:buFont typeface="Arial" pitchFamily="34" charset="0"/>
              <a:buChar char="•"/>
            </a:pPr>
            <a:r>
              <a:rPr lang="en-US" sz="1600" b="1" u="none" baseline="0" dirty="0">
                <a:solidFill>
                  <a:schemeClr val="tx1"/>
                </a:solidFill>
                <a:latin typeface="Arial" pitchFamily="34" charset="0"/>
                <a:cs typeface="Arial" pitchFamily="34" charset="0"/>
              </a:rPr>
              <a:t>Remove talking point slides during the presentation of the slides. </a:t>
            </a:r>
          </a:p>
          <a:p>
            <a:pPr marL="228600" indent="-228600">
              <a:spcBef>
                <a:spcPts val="600"/>
              </a:spcBef>
              <a:buNone/>
            </a:pPr>
            <a:endParaRPr lang="en-US" sz="1100" u="none" baseline="0" dirty="0">
              <a:solidFill>
                <a:schemeClr val="tx1"/>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181660"/>
            <a:ext cx="7619999" cy="646331"/>
          </a:xfrm>
        </p:spPr>
        <p:txBody>
          <a:bodyPr wrap="square">
            <a:spAutoFit/>
          </a:bodyPr>
          <a:lstStyle>
            <a:lvl1pPr>
              <a:spcBef>
                <a:spcPts val="600"/>
              </a:spcBef>
              <a:defRPr sz="3600" baseline="0"/>
            </a:lvl1pPr>
          </a:lstStyle>
          <a:p>
            <a:r>
              <a:rPr lang="en-US" dirty="0"/>
              <a:t>Arial 36 Bold</a:t>
            </a:r>
          </a:p>
        </p:txBody>
      </p:sp>
      <p:sp>
        <p:nvSpPr>
          <p:cNvPr id="5" name="Text Placeholder 4"/>
          <p:cNvSpPr>
            <a:spLocks noGrp="1"/>
          </p:cNvSpPr>
          <p:nvPr>
            <p:ph type="body" sz="quarter" idx="10" hasCustomPrompt="1"/>
          </p:nvPr>
        </p:nvSpPr>
        <p:spPr>
          <a:xfrm>
            <a:off x="228600" y="1219200"/>
            <a:ext cx="8686800" cy="5334000"/>
          </a:xfrm>
        </p:spPr>
        <p:txBody>
          <a:bodyPr/>
          <a:lstStyle/>
          <a:p>
            <a:pPr lvl="0"/>
            <a:r>
              <a:rPr lang="en-US" dirty="0"/>
              <a:t>First level (Arial 26)</a:t>
            </a:r>
          </a:p>
          <a:p>
            <a:pPr lvl="1"/>
            <a:r>
              <a:rPr lang="en-US" dirty="0"/>
              <a:t>Second level (Arial 24)</a:t>
            </a:r>
          </a:p>
          <a:p>
            <a:pPr lvl="2"/>
            <a:r>
              <a:rPr lang="en-US" dirty="0"/>
              <a:t>Third level (Arial 20)</a:t>
            </a:r>
          </a:p>
          <a:p>
            <a:pPr lvl="3"/>
            <a:r>
              <a:rPr lang="en-US" dirty="0"/>
              <a:t>Fourth level (Arial 18)</a:t>
            </a:r>
          </a:p>
          <a:p>
            <a:r>
              <a:rPr lang="en-US" dirty="0"/>
              <a:t>Formatting</a:t>
            </a:r>
          </a:p>
          <a:p>
            <a:pPr lvl="1"/>
            <a:r>
              <a:rPr lang="en-US" dirty="0"/>
              <a:t>Do not go below fourth level bullet</a:t>
            </a:r>
          </a:p>
          <a:p>
            <a:pPr lvl="1"/>
            <a:r>
              <a:rPr lang="en-US" dirty="0"/>
              <a:t>Paragraph spacing is set at “before 6pt”</a:t>
            </a:r>
          </a:p>
          <a:p>
            <a:pPr lvl="1"/>
            <a:r>
              <a:rPr lang="en-US" dirty="0"/>
              <a:t>Use the designated bullet style for each level</a:t>
            </a:r>
          </a:p>
          <a:p>
            <a:pPr lvl="1"/>
            <a:r>
              <a:rPr lang="en-US" dirty="0"/>
              <a:t>Paragraphs are formatted with hanging indents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366713" y="3827463"/>
            <a:ext cx="841216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2065338"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152400" y="1265238"/>
            <a:ext cx="4344988" cy="451027"/>
          </a:xfrm>
        </p:spPr>
        <p:txBody>
          <a:bodyPr anchor="b">
            <a:normAutofit/>
          </a:bodyPr>
          <a:lstStyle>
            <a:lvl1pPr marL="0" indent="0" algn="ctr">
              <a:buNone/>
              <a:defRPr sz="2000" b="1" u="sng"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Arial 20 Bold Underlined</a:t>
            </a:r>
          </a:p>
        </p:txBody>
      </p:sp>
      <p:sp>
        <p:nvSpPr>
          <p:cNvPr id="4" name="Content Placeholder 3"/>
          <p:cNvSpPr>
            <a:spLocks noGrp="1"/>
          </p:cNvSpPr>
          <p:nvPr>
            <p:ph sz="half" idx="2" hasCustomPrompt="1"/>
          </p:nvPr>
        </p:nvSpPr>
        <p:spPr>
          <a:xfrm>
            <a:off x="152400" y="1777043"/>
            <a:ext cx="4344988" cy="1985510"/>
          </a:xfrm>
        </p:spPr>
        <p:txBody>
          <a:bodyPr>
            <a:normAutofit/>
          </a:bodyPr>
          <a:lstStyle>
            <a:lvl1pPr marL="174625" indent="-174625">
              <a:defRPr sz="1600" baseline="0"/>
            </a:lvl1pPr>
            <a:lvl2pPr marL="287338" indent="-112713">
              <a:buFont typeface="Arial" pitchFamily="34" charset="0"/>
              <a:buChar char="•"/>
              <a:defRPr sz="1400"/>
            </a:lvl2pPr>
            <a:lvl3pPr marL="400050" indent="-112713">
              <a:buFont typeface="Arial" pitchFamily="34" charset="0"/>
              <a:buChar char="­"/>
              <a:defRPr sz="1200" baseline="0"/>
            </a:lvl3pPr>
            <a:lvl4pPr marL="514350" indent="-114300">
              <a:spcBef>
                <a:spcPts val="600"/>
              </a:spcBef>
              <a:buFont typeface="Wingdings" pitchFamily="2" charset="2"/>
              <a:buChar char="§"/>
              <a:defRPr sz="1200" baseline="0"/>
            </a:lvl4pPr>
            <a:lvl5pPr>
              <a:defRPr sz="1600"/>
            </a:lvl5pPr>
            <a:lvl6pPr>
              <a:defRPr sz="1600"/>
            </a:lvl6pPr>
            <a:lvl7pPr>
              <a:defRPr sz="1600"/>
            </a:lvl7pPr>
            <a:lvl8pPr>
              <a:defRPr sz="1600"/>
            </a:lvl8pPr>
            <a:lvl9pPr>
              <a:defRPr sz="1600"/>
            </a:lvl9pPr>
          </a:lstStyle>
          <a:p>
            <a:pPr lvl="0"/>
            <a:r>
              <a:rPr lang="en-US" dirty="0"/>
              <a:t>Arial 16</a:t>
            </a:r>
          </a:p>
          <a:p>
            <a:pPr lvl="1"/>
            <a:r>
              <a:rPr lang="en-US" dirty="0"/>
              <a:t>Arial 14</a:t>
            </a:r>
          </a:p>
          <a:p>
            <a:pPr lvl="2"/>
            <a:r>
              <a:rPr lang="en-US" dirty="0"/>
              <a:t>Arial 12</a:t>
            </a:r>
          </a:p>
          <a:p>
            <a:pPr lvl="3"/>
            <a:r>
              <a:rPr lang="en-US" dirty="0"/>
              <a:t>Arial 12</a:t>
            </a:r>
          </a:p>
        </p:txBody>
      </p:sp>
      <p:sp>
        <p:nvSpPr>
          <p:cNvPr id="5" name="Text Placeholder 4"/>
          <p:cNvSpPr>
            <a:spLocks noGrp="1"/>
          </p:cNvSpPr>
          <p:nvPr>
            <p:ph type="body" sz="quarter" idx="3"/>
          </p:nvPr>
        </p:nvSpPr>
        <p:spPr>
          <a:xfrm>
            <a:off x="4645025" y="1265238"/>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77043"/>
            <a:ext cx="4346575" cy="1985510"/>
          </a:xfrm>
        </p:spPr>
        <p:txBody>
          <a:bodyPr rtlCol="0">
            <a:normAutofit/>
          </a:bodyPr>
          <a:lstStyle>
            <a:lvl1pPr marL="174625" indent="-174625" algn="l" defTabSz="914400" rtl="0" eaLnBrk="1" fontAlgn="base" latinLnBrk="0" hangingPunct="1">
              <a:spcBef>
                <a:spcPts val="600"/>
              </a:spcBef>
              <a:spcAft>
                <a:spcPct val="0"/>
              </a:spcAft>
              <a:buFont typeface="Wingdings" pitchFamily="2" charset="2"/>
              <a:buChar char="Ø"/>
              <a:defRPr lang="en-US" sz="1600" kern="1200" dirty="0" smtClean="0">
                <a:solidFill>
                  <a:schemeClr val="tx1"/>
                </a:solidFill>
                <a:latin typeface="Arial" pitchFamily="34" charset="0"/>
                <a:ea typeface="+mn-ea"/>
                <a:cs typeface="Arial" pitchFamily="34" charset="0"/>
              </a:defRPr>
            </a:lvl1pPr>
            <a:lvl2pPr marL="283464" indent="-109728" algn="l" defTabSz="914400" rtl="0" eaLnBrk="1" fontAlgn="base" latinLnBrk="0" hangingPunct="1">
              <a:spcBef>
                <a:spcPts val="600"/>
              </a:spcBef>
              <a:spcAft>
                <a:spcPct val="0"/>
              </a:spcAft>
              <a:buFont typeface="Arial" pitchFamily="34" charset="0"/>
              <a:buChar char="•"/>
              <a:defRPr lang="en-US" sz="1400" kern="1200" dirty="0" smtClean="0">
                <a:solidFill>
                  <a:schemeClr val="tx1"/>
                </a:solidFill>
                <a:latin typeface="Arial" pitchFamily="34" charset="0"/>
                <a:ea typeface="+mn-ea"/>
                <a:cs typeface="Arial" pitchFamily="34" charset="0"/>
              </a:defRPr>
            </a:lvl2pPr>
            <a:lvl3pPr marL="402336" indent="-109728" algn="l" defTabSz="914400" rtl="0" eaLnBrk="1" fontAlgn="base" latinLnBrk="0" hangingPunct="1">
              <a:spcBef>
                <a:spcPts val="600"/>
              </a:spcBef>
              <a:spcAft>
                <a:spcPct val="0"/>
              </a:spcAft>
              <a:buFont typeface="Arial" pitchFamily="34" charset="0"/>
              <a:buChar char="–"/>
              <a:defRPr lang="en-US" sz="1200" kern="1200" dirty="0" smtClean="0">
                <a:solidFill>
                  <a:schemeClr val="tx1"/>
                </a:solidFill>
                <a:latin typeface="Arial" pitchFamily="34" charset="0"/>
                <a:ea typeface="+mn-ea"/>
                <a:cs typeface="Arial" pitchFamily="34" charset="0"/>
              </a:defRPr>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152400" y="3892373"/>
            <a:ext cx="4344988"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4"/>
          </p:nvPr>
        </p:nvSpPr>
        <p:spPr>
          <a:xfrm>
            <a:off x="152400" y="4397828"/>
            <a:ext cx="4344988"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4645025" y="3892373"/>
            <a:ext cx="4346575"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p:cNvSpPr>
            <a:spLocks noGrp="1"/>
          </p:cNvSpPr>
          <p:nvPr>
            <p:ph sz="quarter" idx="16"/>
          </p:nvPr>
        </p:nvSpPr>
        <p:spPr>
          <a:xfrm>
            <a:off x="4645025" y="4397828"/>
            <a:ext cx="4346575"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hasCustomPrompt="1"/>
          </p:nvPr>
        </p:nvSpPr>
        <p:spPr>
          <a:xfrm>
            <a:off x="714375" y="179754"/>
            <a:ext cx="7715250" cy="646331"/>
          </a:xfrm>
        </p:spPr>
        <p:txBody>
          <a:bodyPr>
            <a:normAutofit/>
          </a:bodyPr>
          <a:lstStyle>
            <a:lvl1pPr>
              <a:defRPr sz="3600" baseline="0"/>
            </a:lvl1pPr>
          </a:lstStyle>
          <a:p>
            <a:r>
              <a:rPr lang="en-US" dirty="0"/>
              <a:t>Arial 36 Bold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rts and Graph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503238"/>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4" name="Slide Number Placeholder 4"/>
          <p:cNvSpPr txBox="1">
            <a:spLocks/>
          </p:cNvSpPr>
          <p:nvPr userDrawn="1"/>
        </p:nvSpPr>
        <p:spPr>
          <a:xfrm>
            <a:off x="0" y="6562725"/>
            <a:ext cx="838200" cy="304800"/>
          </a:xfrm>
          <a:prstGeom prst="rect">
            <a:avLst/>
          </a:prstGeom>
        </p:spPr>
        <p:txBody>
          <a:bodyPr anchor="b"/>
          <a:lstStyle/>
          <a:p>
            <a:pPr fontAlgn="auto">
              <a:spcBef>
                <a:spcPts val="0"/>
              </a:spcBef>
              <a:spcAft>
                <a:spcPts val="0"/>
              </a:spcAft>
              <a:defRPr/>
            </a:pPr>
            <a:fld id="{F0330C29-7FBC-4C34-AFD2-05E669E79E63}"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623300" y="34925"/>
            <a:ext cx="495300" cy="685800"/>
          </a:xfrm>
          <a:prstGeom prst="rect">
            <a:avLst/>
          </a:prstGeom>
          <a:noFill/>
          <a:ln w="9525">
            <a:noFill/>
            <a:miter lim="800000"/>
            <a:headEnd/>
            <a:tailEnd/>
          </a:ln>
        </p:spPr>
      </p:pic>
      <p:pic>
        <p:nvPicPr>
          <p:cNvPr id="6" name="Picture 3" descr="C:\Users\BorgerdingTB\AppData\Local\Microsoft\Windows\Temporary Internet Files\Content.Outlook\B8021UZJ\Nice Army of One.jpg"/>
          <p:cNvPicPr>
            <a:picLocks noChangeAspect="1" noChangeArrowheads="1"/>
          </p:cNvPicPr>
          <p:nvPr userDrawn="1"/>
        </p:nvPicPr>
        <p:blipFill>
          <a:blip r:embed="rId3" cstate="print"/>
          <a:srcRect/>
          <a:stretch>
            <a:fillRect/>
          </a:stretch>
        </p:blipFill>
        <p:spPr bwMode="auto">
          <a:xfrm>
            <a:off x="34925" y="34925"/>
            <a:ext cx="514350" cy="685800"/>
          </a:xfrm>
          <a:prstGeom prst="rect">
            <a:avLst/>
          </a:prstGeom>
          <a:noFill/>
          <a:ln w="9525">
            <a:noFill/>
            <a:miter lim="800000"/>
            <a:headEnd/>
            <a:tailEnd/>
          </a:ln>
        </p:spPr>
      </p:pic>
      <p:sp>
        <p:nvSpPr>
          <p:cNvPr id="11" name="Title 1"/>
          <p:cNvSpPr>
            <a:spLocks noGrp="1"/>
          </p:cNvSpPr>
          <p:nvPr>
            <p:ph type="title" hasCustomPrompt="1"/>
          </p:nvPr>
        </p:nvSpPr>
        <p:spPr>
          <a:xfrm>
            <a:off x="571500" y="0"/>
            <a:ext cx="8001000" cy="533400"/>
          </a:xfrm>
        </p:spPr>
        <p:txBody>
          <a:bodyPr>
            <a:normAutofit/>
          </a:bodyPr>
          <a:lstStyle>
            <a:lvl1pPr algn="ctr">
              <a:defRPr sz="2800"/>
            </a:lvl1pPr>
          </a:lstStyle>
          <a:p>
            <a:r>
              <a:rPr lang="en-US" dirty="0"/>
              <a:t>Arial 28 Bold</a:t>
            </a:r>
          </a:p>
        </p:txBody>
      </p:sp>
      <p:sp>
        <p:nvSpPr>
          <p:cNvPr id="7" name="Rectangle 6"/>
          <p:cNvSpPr/>
          <p:nvPr userDrawn="1"/>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kern="1200" dirty="0">
                <a:ln>
                  <a:solidFill>
                    <a:srgbClr val="FFC000"/>
                  </a:solidFill>
                </a:ln>
                <a:solidFill>
                  <a:schemeClr val="tx1"/>
                </a:solidFill>
                <a:latin typeface="Arial Black" pitchFamily="34" charset="0"/>
                <a:ea typeface="+mn-ea"/>
                <a:cs typeface="Arial" charset="0"/>
              </a:rPr>
              <a:t>This We’ll Defend</a:t>
            </a:r>
          </a:p>
        </p:txBody>
      </p:sp>
      <p:sp>
        <p:nvSpPr>
          <p:cNvPr id="8" name="Rectangle 7"/>
          <p:cNvSpPr/>
          <p:nvPr userDrawn="1"/>
        </p:nvSpPr>
        <p:spPr>
          <a:xfrm>
            <a:off x="7620000" y="685800"/>
            <a:ext cx="1508938" cy="276999"/>
          </a:xfrm>
          <a:prstGeom prst="rect">
            <a:avLst/>
          </a:prstGeom>
        </p:spPr>
        <p:txBody>
          <a:bodyPr wrap="none">
            <a:spAutoFit/>
          </a:bodyPr>
          <a:lstStyle/>
          <a:p>
            <a:pPr algn="r" fontAlgn="auto">
              <a:spcBef>
                <a:spcPts val="0"/>
              </a:spcBef>
              <a:spcAft>
                <a:spcPts val="0"/>
              </a:spcAft>
              <a:defRPr/>
            </a:pPr>
            <a:r>
              <a:rPr lang="en-US" sz="1200" b="1" i="1" kern="1200" dirty="0">
                <a:ln>
                  <a:solidFill>
                    <a:srgbClr val="FFCC00"/>
                  </a:solidFill>
                </a:ln>
                <a:solidFill>
                  <a:schemeClr val="tx1"/>
                </a:solidFill>
                <a:latin typeface="Arial Black" pitchFamily="34" charset="0"/>
                <a:ea typeface="+mn-ea"/>
                <a:cs typeface="Arial" charset="0"/>
              </a:rPr>
              <a:t>Leaders for Life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8600"/>
            <a:ext cx="7696200" cy="646331"/>
          </a:xfrm>
        </p:spPr>
        <p:txBody>
          <a:bodyPr>
            <a:spAutoFit/>
          </a:bodyPr>
          <a:lstStyle>
            <a:lvl1pPr>
              <a:defRPr sz="3600"/>
            </a:lvl1pPr>
          </a:lstStyle>
          <a:p>
            <a:r>
              <a:rPr lang="en-US" dirty="0"/>
              <a:t>Arial 36 Bold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Autofit/>
          </a:bodyPr>
          <a:lstStyle>
            <a:lvl1pPr algn="l">
              <a:defRPr sz="3600" b="1" cap="none" baseline="0"/>
            </a:lvl1pPr>
          </a:lstStyle>
          <a:p>
            <a:r>
              <a:rPr lang="en-US" dirty="0"/>
              <a:t>Arial 36 bold</a:t>
            </a:r>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Arial 24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181660"/>
            <a:ext cx="7696200" cy="646331"/>
          </a:xfrm>
        </p:spPr>
        <p:txBody>
          <a:bodyPr>
            <a:spAutoFit/>
          </a:bodyPr>
          <a:lstStyle>
            <a:lvl1pPr>
              <a:defRPr sz="3600"/>
            </a:lvl1pPr>
          </a:lstStyle>
          <a:p>
            <a:r>
              <a:rPr lang="en-US" dirty="0"/>
              <a:t>Arial 36 Bold</a:t>
            </a:r>
          </a:p>
        </p:txBody>
      </p:sp>
      <p:sp>
        <p:nvSpPr>
          <p:cNvPr id="3" name="Content Placeholder 2"/>
          <p:cNvSpPr>
            <a:spLocks noGrp="1"/>
          </p:cNvSpPr>
          <p:nvPr>
            <p:ph sz="half" idx="1" hasCustomPrompt="1"/>
          </p:nvPr>
        </p:nvSpPr>
        <p:spPr>
          <a:xfrm>
            <a:off x="152400" y="1143000"/>
            <a:ext cx="4389120" cy="5364480"/>
          </a:xfrm>
        </p:spPr>
        <p:txBody>
          <a:bodyPr/>
          <a:lstStyle>
            <a:lvl1pPr marL="227013" indent="-227013">
              <a:buFont typeface="Wingdings" pitchFamily="2" charset="2"/>
              <a:buChar char="Ø"/>
              <a:defRPr sz="2000"/>
            </a:lvl1pPr>
            <a:lvl2pPr marL="400050" indent="-173038">
              <a:buFont typeface="Arial" pitchFamily="34" charset="0"/>
              <a:buChar char="•"/>
              <a:defRPr sz="1800" baseline="0"/>
            </a:lvl2pPr>
            <a:lvl3pPr marL="574675" indent="-174625">
              <a:buFont typeface="Arial" pitchFamily="34" charset="0"/>
              <a:buChar char="–"/>
              <a:defRPr sz="1600" baseline="0"/>
            </a:lvl3pPr>
            <a:lvl4pPr marL="739775" indent="-165100">
              <a:spcBef>
                <a:spcPts val="600"/>
              </a:spcBef>
              <a:buFont typeface="Wingdings" pitchFamily="2" charset="2"/>
              <a:buChar char="§"/>
              <a:defRPr sz="1400" baseline="0"/>
            </a:lvl4pPr>
            <a:lvl5pPr marL="1085850" indent="-163513">
              <a:defRPr sz="1800"/>
            </a:lvl5pPr>
            <a:lvl6pPr>
              <a:defRPr sz="1800"/>
            </a:lvl6pPr>
            <a:lvl7pPr>
              <a:defRPr sz="1800"/>
            </a:lvl7pPr>
            <a:lvl8pPr>
              <a:defRPr sz="1800"/>
            </a:lvl8pPr>
            <a:lvl9pPr>
              <a:defRPr sz="1800"/>
            </a:lvl9pPr>
          </a:lstStyle>
          <a:p>
            <a:pPr lvl="0"/>
            <a:r>
              <a:rPr lang="en-US" dirty="0"/>
              <a:t>Arial 20</a:t>
            </a:r>
          </a:p>
          <a:p>
            <a:pPr lvl="1"/>
            <a:r>
              <a:rPr lang="en-US" dirty="0"/>
              <a:t>Arial 18</a:t>
            </a:r>
          </a:p>
          <a:p>
            <a:pPr lvl="2"/>
            <a:r>
              <a:rPr lang="en-US" dirty="0"/>
              <a:t>Arial 16</a:t>
            </a:r>
          </a:p>
          <a:p>
            <a:pPr lvl="3"/>
            <a:r>
              <a:rPr lang="en-US" dirty="0"/>
              <a:t>Arial 14</a:t>
            </a:r>
          </a:p>
        </p:txBody>
      </p:sp>
      <p:sp>
        <p:nvSpPr>
          <p:cNvPr id="6" name="Content Placeholder 2"/>
          <p:cNvSpPr>
            <a:spLocks noGrp="1"/>
          </p:cNvSpPr>
          <p:nvPr>
            <p:ph sz="half" idx="10"/>
          </p:nvPr>
        </p:nvSpPr>
        <p:spPr>
          <a:xfrm>
            <a:off x="4631108" y="1143000"/>
            <a:ext cx="4389120" cy="5364480"/>
          </a:xfrm>
        </p:spPr>
        <p:txBody>
          <a:bodyPr/>
          <a:lstStyle>
            <a:lvl1pPr marL="227013" indent="-227013">
              <a:buFont typeface="Wingdings" pitchFamily="2" charset="2"/>
              <a:buChar char="Ø"/>
              <a:defRPr lang="en-US" sz="2000" kern="1200" dirty="0" smtClean="0">
                <a:solidFill>
                  <a:schemeClr val="tx1"/>
                </a:solidFill>
                <a:latin typeface="Arial" pitchFamily="34" charset="0"/>
                <a:ea typeface="+mn-ea"/>
                <a:cs typeface="Arial" pitchFamily="34" charset="0"/>
              </a:defRPr>
            </a:lvl1pPr>
            <a:lvl2pPr marL="401638" indent="-173736">
              <a:buFont typeface="Arial" pitchFamily="34" charset="0"/>
              <a:buChar char="•"/>
              <a:defRPr lang="en-US" sz="1800" kern="1200" dirty="0" smtClean="0">
                <a:solidFill>
                  <a:schemeClr val="tx1"/>
                </a:solidFill>
                <a:latin typeface="Arial" pitchFamily="34" charset="0"/>
                <a:ea typeface="+mn-ea"/>
                <a:cs typeface="Arial" pitchFamily="34" charset="0"/>
              </a:defRPr>
            </a:lvl2pPr>
            <a:lvl3pPr marL="576072" indent="-17145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739775" indent="-165100">
              <a:spcBef>
                <a:spcPts val="600"/>
              </a:spcBef>
              <a:buFont typeface="Wingdings" pitchFamily="2" charset="2"/>
              <a:buChar char="§"/>
              <a:defRPr sz="140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5" name="Rectangle 14"/>
          <p:cNvSpPr/>
          <p:nvPr userDrawn="1"/>
        </p:nvSpPr>
        <p:spPr>
          <a:xfrm>
            <a:off x="381000" y="381000"/>
            <a:ext cx="8382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3400" y="533400"/>
            <a:ext cx="80772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687763" y="2057400"/>
            <a:ext cx="1965325" cy="2720975"/>
          </a:xfrm>
          <a:prstGeom prst="rect">
            <a:avLst/>
          </a:prstGeom>
          <a:noFill/>
          <a:ln w="9525">
            <a:noFill/>
            <a:miter lim="800000"/>
            <a:headEnd/>
            <a:tailEnd/>
          </a:ln>
        </p:spPr>
      </p:pic>
      <p:sp>
        <p:nvSpPr>
          <p:cNvPr id="9" name="TextBox 8"/>
          <p:cNvSpPr txBox="1"/>
          <p:nvPr userDrawn="1"/>
        </p:nvSpPr>
        <p:spPr>
          <a:xfrm>
            <a:off x="914400" y="751582"/>
            <a:ext cx="7315200" cy="1077218"/>
          </a:xfrm>
          <a:prstGeom prst="rect">
            <a:avLst/>
          </a:prstGeom>
          <a:noFill/>
        </p:spPr>
        <p:txBody>
          <a:bodyPr>
            <a:spAutoFit/>
          </a:bodyPr>
          <a:lstStyle/>
          <a:p>
            <a:pPr algn="ctr" fontAlgn="auto">
              <a:spcBef>
                <a:spcPts val="0"/>
              </a:spcBef>
              <a:spcAft>
                <a:spcPts val="0"/>
              </a:spcAft>
              <a:defRPr/>
            </a:pPr>
            <a:r>
              <a:rPr lang="en-US" sz="3200" b="1" i="0" dirty="0">
                <a:latin typeface="+mn-lt"/>
                <a:cs typeface="+mn-cs"/>
              </a:rPr>
              <a:t>US Army Cadet Command</a:t>
            </a:r>
          </a:p>
          <a:p>
            <a:pPr algn="ctr" fontAlgn="auto">
              <a:spcBef>
                <a:spcPts val="0"/>
              </a:spcBef>
              <a:spcAft>
                <a:spcPts val="0"/>
              </a:spcAft>
              <a:defRPr/>
            </a:pPr>
            <a:r>
              <a:rPr lang="en-US" sz="3200" b="1" i="1" dirty="0">
                <a:latin typeface="+mn-lt"/>
                <a:cs typeface="+mn-cs"/>
              </a:rPr>
              <a:t>Leaders for Life</a:t>
            </a:r>
          </a:p>
        </p:txBody>
      </p:sp>
      <p:sp>
        <p:nvSpPr>
          <p:cNvPr id="13" name="TextBox 12"/>
          <p:cNvSpPr txBox="1"/>
          <p:nvPr userDrawn="1"/>
        </p:nvSpPr>
        <p:spPr>
          <a:xfrm>
            <a:off x="1066800" y="5105400"/>
            <a:ext cx="7315200" cy="1077218"/>
          </a:xfrm>
          <a:prstGeom prst="rect">
            <a:avLst/>
          </a:prstGeom>
          <a:noFill/>
        </p:spPr>
        <p:txBody>
          <a:bodyPr>
            <a:spAutoFit/>
          </a:bodyPr>
          <a:lstStyle/>
          <a:p>
            <a:pPr algn="ctr" fontAlgn="auto">
              <a:spcBef>
                <a:spcPts val="0"/>
              </a:spcBef>
              <a:spcAft>
                <a:spcPts val="0"/>
              </a:spcAft>
              <a:defRPr/>
            </a:pPr>
            <a:r>
              <a:rPr lang="en-US" sz="3200" b="1" i="0" dirty="0">
                <a:latin typeface="+mn-lt"/>
                <a:cs typeface="+mn-cs"/>
              </a:rPr>
              <a:t>Leadership Excellence</a:t>
            </a:r>
          </a:p>
          <a:p>
            <a:pPr algn="ctr" fontAlgn="auto">
              <a:spcBef>
                <a:spcPts val="0"/>
              </a:spcBef>
              <a:spcAft>
                <a:spcPts val="0"/>
              </a:spcAft>
              <a:defRPr/>
            </a:pPr>
            <a:r>
              <a:rPr lang="en-US" sz="3200" b="1" i="1" dirty="0">
                <a:latin typeface="+mn-lt"/>
                <a:cs typeface="+mn-cs"/>
              </a:rPr>
              <a:t>This We’ll Defend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3900" y="181660"/>
            <a:ext cx="76962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a:t>Arial 36 Bold</a:t>
            </a:r>
          </a:p>
        </p:txBody>
      </p:sp>
      <p:sp>
        <p:nvSpPr>
          <p:cNvPr id="1027" name="Text Placeholder 2"/>
          <p:cNvSpPr>
            <a:spLocks noGrp="1"/>
          </p:cNvSpPr>
          <p:nvPr>
            <p:ph type="body" idx="1"/>
          </p:nvPr>
        </p:nvSpPr>
        <p:spPr bwMode="auto">
          <a:xfrm>
            <a:off x="136525" y="1143000"/>
            <a:ext cx="8870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 (Arial 26)</a:t>
            </a:r>
          </a:p>
          <a:p>
            <a:pPr lvl="1"/>
            <a:r>
              <a:rPr lang="en-US" dirty="0"/>
              <a:t>Second level (Arial 24)</a:t>
            </a:r>
          </a:p>
          <a:p>
            <a:pPr lvl="2"/>
            <a:r>
              <a:rPr lang="en-US" dirty="0"/>
              <a:t>Third level (Arial 20)</a:t>
            </a:r>
          </a:p>
          <a:p>
            <a:pPr lvl="3"/>
            <a:r>
              <a:rPr lang="en-US" dirty="0"/>
              <a:t>Fourth level (Arial 18)</a:t>
            </a:r>
          </a:p>
          <a:p>
            <a:r>
              <a:rPr lang="en-US" dirty="0"/>
              <a:t>Formatting</a:t>
            </a:r>
          </a:p>
          <a:p>
            <a:pPr lvl="1"/>
            <a:r>
              <a:rPr lang="en-US" dirty="0"/>
              <a:t>Do not go below fourth level bullet</a:t>
            </a:r>
          </a:p>
          <a:p>
            <a:pPr lvl="1"/>
            <a:r>
              <a:rPr lang="en-US" dirty="0"/>
              <a:t>Paragraph spacing is set at “before 6pt”</a:t>
            </a:r>
          </a:p>
          <a:p>
            <a:pPr lvl="1"/>
            <a:r>
              <a:rPr lang="en-US" dirty="0"/>
              <a:t>Use the designated bullet style for each level</a:t>
            </a:r>
          </a:p>
          <a:p>
            <a:pPr lvl="1"/>
            <a:r>
              <a:rPr lang="en-US" dirty="0"/>
              <a:t>Paragraphs are formatted with hanging indents</a:t>
            </a:r>
          </a:p>
          <a:p>
            <a:pPr lvl="0"/>
            <a:endParaRPr lang="en-US" dirty="0"/>
          </a:p>
          <a:p>
            <a:pPr lvl="3"/>
            <a:endParaRPr lang="en-US" dirty="0"/>
          </a:p>
          <a:p>
            <a:pPr lvl="4"/>
            <a:endParaRPr lang="en-US" dirty="0"/>
          </a:p>
        </p:txBody>
      </p:sp>
      <p:sp>
        <p:nvSpPr>
          <p:cNvPr id="15" name="Slide Number Placeholder 4"/>
          <p:cNvSpPr txBox="1">
            <a:spLocks/>
          </p:cNvSpPr>
          <p:nvPr/>
        </p:nvSpPr>
        <p:spPr>
          <a:xfrm>
            <a:off x="76200" y="6553200"/>
            <a:ext cx="838200" cy="304800"/>
          </a:xfrm>
          <a:prstGeom prst="rect">
            <a:avLst/>
          </a:prstGeom>
        </p:spPr>
        <p:txBody>
          <a:bodyPr anchor="b"/>
          <a:lstStyle/>
          <a:p>
            <a:pPr fontAlgn="auto">
              <a:spcBef>
                <a:spcPts val="0"/>
              </a:spcBef>
              <a:spcAft>
                <a:spcPts val="0"/>
              </a:spcAft>
              <a:defRPr/>
            </a:pPr>
            <a:fld id="{6C7FCB38-E66D-4273-8BDE-BD9572BF3ACA}"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pic>
        <p:nvPicPr>
          <p:cNvPr id="1031" name="Picture 3" descr="C:\Users\BorgerdingTB\AppData\Local\Microsoft\Windows\Temporary Internet Files\Content.Outlook\B8021UZJ\Nice Army of One.jpg"/>
          <p:cNvPicPr>
            <a:picLocks noChangeAspect="1" noChangeArrowheads="1"/>
          </p:cNvPicPr>
          <p:nvPr/>
        </p:nvPicPr>
        <p:blipFill>
          <a:blip r:embed="rId13"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9" name="Rectangle 8"/>
          <p:cNvSpPr/>
          <p:nvPr/>
        </p:nvSpPr>
        <p:spPr>
          <a:xfrm>
            <a:off x="7505282" y="6581001"/>
            <a:ext cx="1638718" cy="276999"/>
          </a:xfrm>
          <a:prstGeom prst="rect">
            <a:avLst/>
          </a:prstGeom>
        </p:spPr>
        <p:txBody>
          <a:bodyPr wrap="none">
            <a:spAutoFit/>
          </a:bodyPr>
          <a:lstStyle/>
          <a:p>
            <a:pPr algn="r" fontAlgn="auto">
              <a:spcBef>
                <a:spcPts val="0"/>
              </a:spcBef>
              <a:spcAft>
                <a:spcPts val="0"/>
              </a:spcAft>
              <a:defRPr/>
            </a:pPr>
            <a:r>
              <a:rPr lang="en-US" sz="1200" b="1" i="1" kern="1200" dirty="0">
                <a:ln>
                  <a:solidFill>
                    <a:srgbClr val="FFC000"/>
                  </a:solidFill>
                </a:ln>
                <a:solidFill>
                  <a:schemeClr val="tx1"/>
                </a:solidFill>
                <a:latin typeface="Arial Black" pitchFamily="34" charset="0"/>
                <a:ea typeface="+mn-ea"/>
                <a:cs typeface="Arial" charset="0"/>
              </a:rPr>
              <a:t>This We’ll Defend</a:t>
            </a:r>
          </a:p>
        </p:txBody>
      </p:sp>
      <p:pic>
        <p:nvPicPr>
          <p:cNvPr id="10" name="Picture 2" descr="http://www.tioh.hqda.pentagon.mil/ImageProxy.ashx?n=1&amp;t=original&amp;id=516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440738" y="42863"/>
            <a:ext cx="660400" cy="914400"/>
          </a:xfrm>
          <a:prstGeom prst="rect">
            <a:avLst/>
          </a:prstGeom>
          <a:noFill/>
          <a:ln w="9525">
            <a:noFill/>
            <a:miter lim="800000"/>
            <a:headEnd/>
            <a:tailEnd/>
          </a:ln>
        </p:spPr>
      </p:pic>
      <p:sp>
        <p:nvSpPr>
          <p:cNvPr id="12" name="Rectangle 32"/>
          <p:cNvSpPr>
            <a:spLocks noChangeArrowheads="1"/>
          </p:cNvSpPr>
          <p:nvPr/>
        </p:nvSpPr>
        <p:spPr bwMode="auto">
          <a:xfrm rot="10800000">
            <a:off x="0" y="998538"/>
            <a:ext cx="9144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b="1" dirty="0">
              <a:solidFill>
                <a:srgbClr val="FFFFFF"/>
              </a:solidFill>
              <a:latin typeface="Arial" pitchFamily="34" charset="0"/>
              <a:cs typeface="+mn-cs"/>
            </a:endParaRPr>
          </a:p>
        </p:txBody>
      </p:sp>
      <p:sp>
        <p:nvSpPr>
          <p:cNvPr id="11" name="Rectangle 10"/>
          <p:cNvSpPr/>
          <p:nvPr/>
        </p:nvSpPr>
        <p:spPr>
          <a:xfrm>
            <a:off x="7620000" y="1018401"/>
            <a:ext cx="1508938" cy="276999"/>
          </a:xfrm>
          <a:prstGeom prst="rect">
            <a:avLst/>
          </a:prstGeom>
        </p:spPr>
        <p:txBody>
          <a:bodyPr wrap="none">
            <a:spAutoFit/>
          </a:bodyPr>
          <a:lstStyle/>
          <a:p>
            <a:pPr algn="r" fontAlgn="auto">
              <a:spcBef>
                <a:spcPts val="0"/>
              </a:spcBef>
              <a:spcAft>
                <a:spcPts val="0"/>
              </a:spcAft>
              <a:defRPr/>
            </a:pPr>
            <a:r>
              <a:rPr lang="en-US" sz="1200" b="1" i="1" kern="1200" dirty="0">
                <a:ln>
                  <a:solidFill>
                    <a:srgbClr val="FFCC00"/>
                  </a:solidFill>
                </a:ln>
                <a:solidFill>
                  <a:schemeClr val="tx1"/>
                </a:solidFill>
                <a:latin typeface="Arial Black" pitchFamily="34" charset="0"/>
                <a:ea typeface="+mn-ea"/>
                <a:cs typeface="Arial" charset="0"/>
              </a:rPr>
              <a:t>Leaders for Life</a:t>
            </a:r>
          </a:p>
        </p:txBody>
      </p:sp>
    </p:spTree>
  </p:cSld>
  <p:clrMap bg1="lt1" tx1="dk1" bg2="lt2" tx2="dk2" accent1="accent1" accent2="accent2" accent3="accent3" accent4="accent4" accent5="accent5" accent6="accent6" hlink="hlink" folHlink="folHlink"/>
  <p:sldLayoutIdLst>
    <p:sldLayoutId id="2147483823" r:id="rId1"/>
    <p:sldLayoutId id="2147483845" r:id="rId2"/>
    <p:sldLayoutId id="2147483824" r:id="rId3"/>
    <p:sldLayoutId id="2147483825" r:id="rId4"/>
    <p:sldLayoutId id="2147483819" r:id="rId5"/>
    <p:sldLayoutId id="2147483820" r:id="rId6"/>
    <p:sldLayoutId id="2147483821" r:id="rId7"/>
    <p:sldLayoutId id="2147483826" r:id="rId8"/>
    <p:sldLayoutId id="2147483827" r:id="rId9"/>
    <p:sldLayoutId id="2147483828" r:id="rId10"/>
    <p:sldLayoutId id="2147483850" r:id="rId11"/>
  </p:sldLayoutIdLst>
  <p:hf hdr="0" ftr="0" dt="0"/>
  <p:txStyles>
    <p:titleStyle>
      <a:lvl1pPr algn="ctr"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b="1">
          <a:solidFill>
            <a:schemeClr val="tx1"/>
          </a:solidFill>
          <a:latin typeface="Arial" charset="0"/>
          <a:cs typeface="Arial" charset="0"/>
        </a:defRPr>
      </a:lvl2pPr>
      <a:lvl3pPr algn="ctr" rtl="0" eaLnBrk="1" fontAlgn="base" hangingPunct="1">
        <a:spcBef>
          <a:spcPct val="0"/>
        </a:spcBef>
        <a:spcAft>
          <a:spcPct val="0"/>
        </a:spcAft>
        <a:defRPr sz="4000" b="1">
          <a:solidFill>
            <a:schemeClr val="tx1"/>
          </a:solidFill>
          <a:latin typeface="Arial" charset="0"/>
          <a:cs typeface="Arial" charset="0"/>
        </a:defRPr>
      </a:lvl3pPr>
      <a:lvl4pPr algn="ctr" rtl="0" eaLnBrk="1" fontAlgn="base" hangingPunct="1">
        <a:spcBef>
          <a:spcPct val="0"/>
        </a:spcBef>
        <a:spcAft>
          <a:spcPct val="0"/>
        </a:spcAft>
        <a:defRPr sz="4000" b="1">
          <a:solidFill>
            <a:schemeClr val="tx1"/>
          </a:solidFill>
          <a:latin typeface="Arial" charset="0"/>
          <a:cs typeface="Arial" charset="0"/>
        </a:defRPr>
      </a:lvl4pPr>
      <a:lvl5pPr algn="ctr" rtl="0" eaLnBrk="1" fontAlgn="base" hangingPunct="1">
        <a:spcBef>
          <a:spcPct val="0"/>
        </a:spcBef>
        <a:spcAft>
          <a:spcPct val="0"/>
        </a:spcAft>
        <a:defRPr sz="40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p:titleStyle>
    <p:bodyStyle>
      <a:lvl1pPr marL="287338" indent="-287338" algn="l" rtl="0" eaLnBrk="1" fontAlgn="base" hangingPunct="1">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457200" indent="-169863" algn="l" rtl="0" eaLnBrk="1" fontAlgn="base" hangingPunct="1">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687388" indent="-173038" algn="l" rtl="0" eaLnBrk="1" fontAlgn="base" hangingPunct="1">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854075" indent="-166688" algn="l" rtl="0" eaLnBrk="1" fontAlgn="base" hangingPunct="1">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1027113" indent="-173038"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9" descr="top-corne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10200" y="3562350"/>
            <a:ext cx="3733800" cy="3295650"/>
          </a:xfrm>
          <a:prstGeom prst="rect">
            <a:avLst/>
          </a:prstGeom>
          <a:noFill/>
          <a:ln w="9525">
            <a:noFill/>
            <a:miter lim="800000"/>
            <a:headEnd/>
            <a:tailEnd/>
          </a:ln>
        </p:spPr>
      </p:pic>
      <p:pic>
        <p:nvPicPr>
          <p:cNvPr id="2051" name="Picture 9" descr="top-corne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3810000" cy="3295650"/>
          </a:xfrm>
          <a:prstGeom prst="rect">
            <a:avLst/>
          </a:prstGeom>
          <a:noFill/>
          <a:ln w="9525">
            <a:noFill/>
            <a:miter lim="800000"/>
            <a:headEnd/>
            <a:tailEnd/>
          </a:ln>
        </p:spPr>
      </p:pic>
      <p:pic>
        <p:nvPicPr>
          <p:cNvPr id="2052" name="Picture 9" descr="top-corn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48350" y="0"/>
            <a:ext cx="3295650" cy="3810000"/>
          </a:xfrm>
          <a:prstGeom prst="rect">
            <a:avLst/>
          </a:prstGeom>
          <a:noFill/>
          <a:ln w="9525">
            <a:noFill/>
            <a:miter lim="800000"/>
            <a:headEnd/>
            <a:tailEnd/>
          </a:ln>
        </p:spPr>
      </p:pic>
      <p:pic>
        <p:nvPicPr>
          <p:cNvPr id="2053" name="Picture 9" descr="top-corne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0" y="3124200"/>
            <a:ext cx="3295650" cy="3733800"/>
          </a:xfrm>
          <a:prstGeom prst="rect">
            <a:avLst/>
          </a:prstGeom>
          <a:noFill/>
          <a:ln w="9525">
            <a:noFill/>
            <a:miter lim="800000"/>
            <a:headEnd/>
            <a:tailEnd/>
          </a:ln>
        </p:spPr>
      </p:pic>
      <p:sp>
        <p:nvSpPr>
          <p:cNvPr id="15" name="Slide Number Placeholder 4"/>
          <p:cNvSpPr txBox="1">
            <a:spLocks/>
          </p:cNvSpPr>
          <p:nvPr/>
        </p:nvSpPr>
        <p:spPr>
          <a:xfrm>
            <a:off x="0" y="6562725"/>
            <a:ext cx="838200" cy="304800"/>
          </a:xfrm>
          <a:prstGeom prst="rect">
            <a:avLst/>
          </a:prstGeom>
        </p:spPr>
        <p:txBody>
          <a:bodyPr anchor="b"/>
          <a:lstStyle/>
          <a:p>
            <a:pPr fontAlgn="auto">
              <a:spcBef>
                <a:spcPts val="0"/>
              </a:spcBef>
              <a:spcAft>
                <a:spcPts val="0"/>
              </a:spcAft>
              <a:defRPr/>
            </a:pPr>
            <a:fld id="{7828575F-B029-401C-B577-5791C6EE3450}" type="slidenum">
              <a:rPr lang="en-US" sz="1000" b="1" kern="0">
                <a:solidFill>
                  <a:sysClr val="windowText" lastClr="000000"/>
                </a:solidFill>
                <a:latin typeface="Arial" pitchFamily="34" charset="0"/>
                <a:cs typeface="Arial" pitchFamily="34" charset="0"/>
              </a:rPr>
              <a:pPr fontAlgn="auto">
                <a:spcBef>
                  <a:spcPts val="0"/>
                </a:spcBef>
                <a:spcAft>
                  <a:spcPts val="0"/>
                </a:spcAft>
                <a:defRPr/>
              </a:pPr>
              <a:t>‹#›</a:t>
            </a:fld>
            <a:endParaRPr lang="en-US" sz="1000" b="1" kern="0" dirty="0">
              <a:solidFill>
                <a:sysClr val="windowText" lastClr="000000"/>
              </a:solidFill>
              <a:latin typeface="Arial" pitchFamily="34" charset="0"/>
              <a:cs typeface="Arial" pitchFamily="34" charset="0"/>
            </a:endParaRPr>
          </a:p>
        </p:txBody>
      </p:sp>
      <p:sp>
        <p:nvSpPr>
          <p:cNvPr id="28" name="Rectangle 27"/>
          <p:cNvSpPr/>
          <p:nvPr/>
        </p:nvSpPr>
        <p:spPr>
          <a:xfrm>
            <a:off x="0" y="990600"/>
            <a:ext cx="9144000" cy="76200"/>
          </a:xfrm>
          <a:prstGeom prst="rect">
            <a:avLst/>
          </a:prstGeom>
          <a:solidFill>
            <a:srgbClr val="FFCC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7" name="Picture 2" descr="http://www.tioh.hqda.pentagon.mil/ImageProxy.ashx?n=1&amp;t=original&amp;id=516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440738" y="42863"/>
            <a:ext cx="660400" cy="914400"/>
          </a:xfrm>
          <a:prstGeom prst="rect">
            <a:avLst/>
          </a:prstGeom>
          <a:noFill/>
          <a:ln w="9525">
            <a:noFill/>
            <a:miter lim="800000"/>
            <a:headEnd/>
            <a:tailEnd/>
          </a:ln>
        </p:spPr>
      </p:pic>
      <p:pic>
        <p:nvPicPr>
          <p:cNvPr id="2058" name="Picture 3" descr="C:\Users\BorgerdingTB\AppData\Local\Microsoft\Windows\Temporary Internet Files\Content.Outlook\B8021UZJ\Nice Army of One.jpg"/>
          <p:cNvPicPr>
            <a:picLocks noChangeAspect="1" noChangeArrowheads="1"/>
          </p:cNvPicPr>
          <p:nvPr/>
        </p:nvPicPr>
        <p:blipFill>
          <a:blip r:embed="rId9" cstate="print">
            <a:clrChange>
              <a:clrFrom>
                <a:srgbClr val="FBFFFF"/>
              </a:clrFrom>
              <a:clrTo>
                <a:srgbClr val="FBFFFF">
                  <a:alpha val="0"/>
                </a:srgbClr>
              </a:clrTo>
            </a:clrChange>
          </a:blip>
          <a:srcRect/>
          <a:stretch>
            <a:fillRect/>
          </a:stretch>
        </p:blipFill>
        <p:spPr bwMode="auto">
          <a:xfrm>
            <a:off x="34925" y="42863"/>
            <a:ext cx="727075" cy="969962"/>
          </a:xfrm>
          <a:prstGeom prst="rect">
            <a:avLst/>
          </a:prstGeom>
          <a:noFill/>
          <a:ln w="9525">
            <a:noFill/>
            <a:miter lim="800000"/>
            <a:headEnd/>
            <a:tailEnd/>
          </a:ln>
        </p:spPr>
      </p:pic>
      <p:sp>
        <p:nvSpPr>
          <p:cNvPr id="2059" name="Title Placeholder 1"/>
          <p:cNvSpPr>
            <a:spLocks noGrp="1"/>
          </p:cNvSpPr>
          <p:nvPr>
            <p:ph type="title"/>
          </p:nvPr>
        </p:nvSpPr>
        <p:spPr bwMode="auto">
          <a:xfrm>
            <a:off x="723900" y="93663"/>
            <a:ext cx="7696200" cy="822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cxnSp>
        <p:nvCxnSpPr>
          <p:cNvPr id="34" name="Straight Connector 33"/>
          <p:cNvCxnSpPr/>
          <p:nvPr/>
        </p:nvCxnSpPr>
        <p:spPr>
          <a:xfrm>
            <a:off x="0" y="10668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55" name="Text Placeholder 2"/>
          <p:cNvSpPr>
            <a:spLocks noGrp="1"/>
          </p:cNvSpPr>
          <p:nvPr>
            <p:ph type="body" idx="1"/>
          </p:nvPr>
        </p:nvSpPr>
        <p:spPr bwMode="auto">
          <a:xfrm>
            <a:off x="152400" y="1219200"/>
            <a:ext cx="8839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22" r:id="rId2"/>
  </p:sldLayoutIdLst>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282575" indent="-282575" algn="l" rtl="0" eaLnBrk="0" fontAlgn="base" hangingPunct="0">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457200" indent="-173038" algn="l" rtl="0" eaLnBrk="0" fontAlgn="base" hangingPunct="0">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685800" indent="-171450" algn="l" rtl="0" eaLnBrk="0" fontAlgn="base" hangingPunct="0">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854075" indent="-166688" algn="l" rtl="0" eaLnBrk="0" fontAlgn="base" hangingPunct="0">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914400" indent="-171450" algn="l" rtl="0" eaLnBrk="0" fontAlgn="base" hangingPunct="0">
        <a:spcBef>
          <a:spcPct val="20000"/>
        </a:spcBef>
        <a:spcAft>
          <a:spcPct val="0"/>
        </a:spcAft>
        <a:buFont typeface="Arial" charset="0"/>
        <a:buChar char="»"/>
        <a:defRPr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endParaRPr lang="en-US" dirty="0"/>
          </a:p>
          <a:p>
            <a:pPr lvl="3"/>
            <a:endParaRPr lang="en-US" dirty="0"/>
          </a:p>
          <a:p>
            <a:pPr lvl="2"/>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E9A83-A0E5-43AF-9896-7C9230BAE1BF}" type="datetimeFigureOut">
              <a:rPr lang="en-US" smtClean="0"/>
              <a:pPr/>
              <a:t>1/25/2023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1080C-A2CB-489F-96AA-D8D06A68D6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Lst>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600"/>
        </a:spcBef>
        <a:buFont typeface="Wingdings" pitchFamily="2" charset="2"/>
        <a:buChar char="Ø"/>
        <a:defRPr sz="2600" kern="1200">
          <a:solidFill>
            <a:schemeClr val="tx1"/>
          </a:solidFill>
          <a:latin typeface="Arial" pitchFamily="34" charset="0"/>
          <a:ea typeface="+mn-ea"/>
          <a:cs typeface="Arial" pitchFamily="34" charset="0"/>
        </a:defRPr>
      </a:lvl1pPr>
      <a:lvl2pPr marL="514350" indent="-174625" algn="l" defTabSz="914400" rtl="0" eaLnBrk="1" latinLnBrk="0" hangingPunct="1">
        <a:spcBef>
          <a:spcPts val="600"/>
        </a:spcBef>
        <a:buFont typeface="Arial" pitchFamily="34" charset="0"/>
        <a:buChar char="•"/>
        <a:defRPr sz="2400" kern="1200">
          <a:solidFill>
            <a:schemeClr val="tx1"/>
          </a:solidFill>
          <a:latin typeface="Arial" pitchFamily="34" charset="0"/>
          <a:ea typeface="+mn-ea"/>
          <a:cs typeface="Arial" pitchFamily="34" charset="0"/>
        </a:defRPr>
      </a:lvl2pPr>
      <a:lvl3pPr marL="739775" indent="-225425" algn="l" defTabSz="914400" rtl="0" eaLnBrk="1" latinLnBrk="0" hangingPunct="1">
        <a:spcBef>
          <a:spcPts val="600"/>
        </a:spcBef>
        <a:buFont typeface="Arial" pitchFamily="34" charset="0"/>
        <a:buChar char="–"/>
        <a:defRPr sz="2000" kern="1200">
          <a:solidFill>
            <a:schemeClr val="tx1"/>
          </a:solidFill>
          <a:latin typeface="Arial" pitchFamily="34" charset="0"/>
          <a:ea typeface="+mn-ea"/>
          <a:cs typeface="Arial" pitchFamily="34" charset="0"/>
        </a:defRPr>
      </a:lvl3pPr>
      <a:lvl4pPr marL="914400" indent="-174625"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9.svg"/><Relationship Id="rId18" Type="http://schemas.openxmlformats.org/officeDocument/2006/relationships/image" Target="../media/image24.svg"/><Relationship Id="rId26" Type="http://schemas.openxmlformats.org/officeDocument/2006/relationships/image" Target="../media/image32.svg"/><Relationship Id="rId3" Type="http://schemas.openxmlformats.org/officeDocument/2006/relationships/image" Target="../media/image9.svg"/><Relationship Id="rId21" Type="http://schemas.openxmlformats.org/officeDocument/2006/relationships/image" Target="../media/image27.png"/><Relationship Id="rId34" Type="http://schemas.openxmlformats.org/officeDocument/2006/relationships/image" Target="../media/image39.png"/><Relationship Id="rId7" Type="http://schemas.openxmlformats.org/officeDocument/2006/relationships/image" Target="../media/image13.sv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image" Target="../media/image31.png"/><Relationship Id="rId33" Type="http://schemas.microsoft.com/office/2007/relationships/hdphoto" Target="../media/hdphoto1.wdp"/><Relationship Id="rId2" Type="http://schemas.openxmlformats.org/officeDocument/2006/relationships/image" Target="../media/image8.png"/><Relationship Id="rId16" Type="http://schemas.openxmlformats.org/officeDocument/2006/relationships/image" Target="../media/image22.svg"/><Relationship Id="rId20" Type="http://schemas.openxmlformats.org/officeDocument/2006/relationships/image" Target="../media/image26.svg"/><Relationship Id="rId29"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image" Target="../media/image30.svg"/><Relationship Id="rId32" Type="http://schemas.openxmlformats.org/officeDocument/2006/relationships/image" Target="../media/image38.png"/><Relationship Id="rId5" Type="http://schemas.openxmlformats.org/officeDocument/2006/relationships/image" Target="../media/image11.sv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jpe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svg"/><Relationship Id="rId22" Type="http://schemas.openxmlformats.org/officeDocument/2006/relationships/image" Target="../media/image28.svg"/><Relationship Id="rId27" Type="http://schemas.openxmlformats.org/officeDocument/2006/relationships/image" Target="../media/image33.jpeg"/><Relationship Id="rId30" Type="http://schemas.openxmlformats.org/officeDocument/2006/relationships/image" Target="../media/image36.jfif"/><Relationship Id="rId35" Type="http://schemas.openxmlformats.org/officeDocument/2006/relationships/image" Target="../media/image40.gif"/><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FD7623-F7D4-E4EA-E238-0D5D9B9FAE9F}"/>
              </a:ext>
            </a:extLst>
          </p:cNvPr>
          <p:cNvSpPr>
            <a:spLocks noGrp="1"/>
          </p:cNvSpPr>
          <p:nvPr>
            <p:ph type="title"/>
          </p:nvPr>
        </p:nvSpPr>
        <p:spPr/>
        <p:txBody>
          <a:bodyPr/>
          <a:lstStyle/>
          <a:p>
            <a:r>
              <a:rPr lang="en-US" dirty="0"/>
              <a:t>Scholarship Application Process</a:t>
            </a:r>
          </a:p>
        </p:txBody>
      </p:sp>
      <p:grpSp>
        <p:nvGrpSpPr>
          <p:cNvPr id="2" name="Group 1">
            <a:extLst>
              <a:ext uri="{FF2B5EF4-FFF2-40B4-BE49-F238E27FC236}">
                <a16:creationId xmlns:a16="http://schemas.microsoft.com/office/drawing/2014/main" id="{D234FA04-F165-8E27-63B5-9F80D732B256}"/>
              </a:ext>
            </a:extLst>
          </p:cNvPr>
          <p:cNvGrpSpPr/>
          <p:nvPr/>
        </p:nvGrpSpPr>
        <p:grpSpPr>
          <a:xfrm flipV="1">
            <a:off x="1" y="2302897"/>
            <a:ext cx="9144001" cy="2858616"/>
            <a:chOff x="1" y="2302897"/>
            <a:chExt cx="9144001" cy="2858616"/>
          </a:xfrm>
        </p:grpSpPr>
        <p:grpSp>
          <p:nvGrpSpPr>
            <p:cNvPr id="17" name="Group 16">
              <a:extLst>
                <a:ext uri="{FF2B5EF4-FFF2-40B4-BE49-F238E27FC236}">
                  <a16:creationId xmlns:a16="http://schemas.microsoft.com/office/drawing/2014/main" id="{8F4B13C5-D3E5-24CB-7EF5-BF5BEFA2F0B4}"/>
                </a:ext>
              </a:extLst>
            </p:cNvPr>
            <p:cNvGrpSpPr/>
            <p:nvPr/>
          </p:nvGrpSpPr>
          <p:grpSpPr>
            <a:xfrm rot="16200000">
              <a:off x="3142694" y="-839795"/>
              <a:ext cx="2858616" cy="9144000"/>
              <a:chOff x="2157768" y="0"/>
              <a:chExt cx="2858616" cy="9144000"/>
            </a:xfrm>
          </p:grpSpPr>
          <p:pic>
            <p:nvPicPr>
              <p:cNvPr id="100" name="Graphic 99">
                <a:extLst>
                  <a:ext uri="{FF2B5EF4-FFF2-40B4-BE49-F238E27FC236}">
                    <a16:creationId xmlns:a16="http://schemas.microsoft.com/office/drawing/2014/main" id="{64F40851-972C-5BA1-1B17-71569FA0B5B6}"/>
                  </a:ext>
                </a:extLst>
              </p:cNvPr>
              <p:cNvPicPr preferRelativeResize="0">
                <a:picLocks/>
              </p:cNvPicPr>
              <p:nvPr userDrawn="1"/>
            </p:nvPicPr>
            <p:blipFill>
              <a:blip r:embed="rId2">
                <a:extLst>
                  <a:ext uri="{96DAC541-7B7A-43D3-8B79-37D633B846F1}">
                    <asvg:svgBlip xmlns:asvg="http://schemas.microsoft.com/office/drawing/2016/SVG/main" r:embed="rId3"/>
                  </a:ext>
                </a:extLst>
              </a:blip>
              <a:stretch>
                <a:fillRect/>
              </a:stretch>
            </p:blipFill>
            <p:spPr>
              <a:xfrm>
                <a:off x="2157984" y="0"/>
                <a:ext cx="2858400" cy="2122490"/>
              </a:xfrm>
              <a:prstGeom prst="rect">
                <a:avLst/>
              </a:prstGeom>
            </p:spPr>
          </p:pic>
          <p:pic>
            <p:nvPicPr>
              <p:cNvPr id="101" name="Graphic 100">
                <a:extLst>
                  <a:ext uri="{FF2B5EF4-FFF2-40B4-BE49-F238E27FC236}">
                    <a16:creationId xmlns:a16="http://schemas.microsoft.com/office/drawing/2014/main" id="{8A232586-4D0D-E1CD-2AD1-A635592EFFC8}"/>
                  </a:ext>
                </a:extLst>
              </p:cNvPr>
              <p:cNvPicPr preferRelativeResize="0">
                <a:picLocks/>
              </p:cNvPicPr>
              <p:nvPr userDrawn="1"/>
            </p:nvPicPr>
            <p:blipFill>
              <a:blip r:embed="rId4">
                <a:extLst>
                  <a:ext uri="{96DAC541-7B7A-43D3-8B79-37D633B846F1}">
                    <asvg:svgBlip xmlns:asvg="http://schemas.microsoft.com/office/drawing/2016/SVG/main" r:embed="rId5"/>
                  </a:ext>
                </a:extLst>
              </a:blip>
              <a:stretch>
                <a:fillRect/>
              </a:stretch>
            </p:blipFill>
            <p:spPr>
              <a:xfrm>
                <a:off x="2157984" y="1992793"/>
                <a:ext cx="2858400" cy="1598400"/>
              </a:xfrm>
              <a:prstGeom prst="rect">
                <a:avLst/>
              </a:prstGeom>
            </p:spPr>
          </p:pic>
          <p:pic>
            <p:nvPicPr>
              <p:cNvPr id="102" name="Graphic 101">
                <a:extLst>
                  <a:ext uri="{FF2B5EF4-FFF2-40B4-BE49-F238E27FC236}">
                    <a16:creationId xmlns:a16="http://schemas.microsoft.com/office/drawing/2014/main" id="{8DDF0E9E-A670-FB4F-A51B-9CEB7FDCC3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768" y="3434239"/>
                <a:ext cx="2854286" cy="1598400"/>
              </a:xfrm>
              <a:prstGeom prst="rect">
                <a:avLst/>
              </a:prstGeom>
            </p:spPr>
          </p:pic>
          <p:pic>
            <p:nvPicPr>
              <p:cNvPr id="103" name="Graphic 102">
                <a:extLst>
                  <a:ext uri="{FF2B5EF4-FFF2-40B4-BE49-F238E27FC236}">
                    <a16:creationId xmlns:a16="http://schemas.microsoft.com/office/drawing/2014/main" id="{925373D3-9978-DE8D-DF66-E61C148EB7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984" y="4873949"/>
                <a:ext cx="2854286" cy="1598400"/>
              </a:xfrm>
              <a:prstGeom prst="rect">
                <a:avLst/>
              </a:prstGeom>
            </p:spPr>
          </p:pic>
          <p:pic>
            <p:nvPicPr>
              <p:cNvPr id="104" name="Graphic 103">
                <a:extLst>
                  <a:ext uri="{FF2B5EF4-FFF2-40B4-BE49-F238E27FC236}">
                    <a16:creationId xmlns:a16="http://schemas.microsoft.com/office/drawing/2014/main" id="{1A7E04A4-3E6D-F009-8723-000CA22726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8200" y="6316234"/>
                <a:ext cx="2854286" cy="1598400"/>
              </a:xfrm>
              <a:prstGeom prst="rect">
                <a:avLst/>
              </a:prstGeom>
            </p:spPr>
          </p:pic>
          <p:pic>
            <p:nvPicPr>
              <p:cNvPr id="105" name="Graphic 104">
                <a:extLst>
                  <a:ext uri="{FF2B5EF4-FFF2-40B4-BE49-F238E27FC236}">
                    <a16:creationId xmlns:a16="http://schemas.microsoft.com/office/drawing/2014/main" id="{EA79DA0E-4707-8244-B986-914F2ABB5CE0}"/>
                  </a:ext>
                </a:extLst>
              </p:cNvPr>
              <p:cNvPicPr preferRelativeResize="0">
                <a:picLocks/>
              </p:cNvPicPr>
              <p:nvPr userDrawn="1"/>
            </p:nvPicPr>
            <p:blipFill>
              <a:blip r:embed="rId6">
                <a:extLst>
                  <a:ext uri="{96DAC541-7B7A-43D3-8B79-37D633B846F1}">
                    <asvg:svgBlip xmlns:asvg="http://schemas.microsoft.com/office/drawing/2016/SVG/main" r:embed="rId7"/>
                  </a:ext>
                </a:extLst>
              </a:blip>
              <a:stretch>
                <a:fillRect/>
              </a:stretch>
            </p:blipFill>
            <p:spPr>
              <a:xfrm>
                <a:off x="3428568" y="7830000"/>
                <a:ext cx="1587600" cy="1314000"/>
              </a:xfrm>
              <a:prstGeom prst="rect">
                <a:avLst/>
              </a:prstGeom>
            </p:spPr>
          </p:pic>
        </p:grpSp>
        <p:pic>
          <p:nvPicPr>
            <p:cNvPr id="23" name="Graphic 22">
              <a:extLst>
                <a:ext uri="{FF2B5EF4-FFF2-40B4-BE49-F238E27FC236}">
                  <a16:creationId xmlns:a16="http://schemas.microsoft.com/office/drawing/2014/main" id="{E080B625-3F90-F8A8-F6C6-319F3A23FC00}"/>
                </a:ext>
              </a:extLst>
            </p:cNvPr>
            <p:cNvPicPr preferRelativeResize="0">
              <a:picLocks/>
            </p:cNvPicPr>
            <p:nvPr/>
          </p:nvPicPr>
          <p:blipFill>
            <a:blip r:embed="rId8">
              <a:extLst>
                <a:ext uri="{96DAC541-7B7A-43D3-8B79-37D633B846F1}">
                  <asvg:svgBlip xmlns:asvg="http://schemas.microsoft.com/office/drawing/2016/SVG/main" r:embed="rId9"/>
                </a:ext>
              </a:extLst>
            </a:blip>
            <a:stretch>
              <a:fillRect/>
            </a:stretch>
          </p:blipFill>
          <p:spPr>
            <a:xfrm rot="16200000">
              <a:off x="-347799" y="2702771"/>
              <a:ext cx="2757600" cy="2061999"/>
            </a:xfrm>
            <a:prstGeom prst="rect">
              <a:avLst/>
            </a:prstGeom>
          </p:spPr>
        </p:pic>
        <p:pic>
          <p:nvPicPr>
            <p:cNvPr id="24" name="Graphic 23">
              <a:extLst>
                <a:ext uri="{FF2B5EF4-FFF2-40B4-BE49-F238E27FC236}">
                  <a16:creationId xmlns:a16="http://schemas.microsoft.com/office/drawing/2014/main" id="{AF8156AF-054F-9FD3-4A43-8FC7831617CB}"/>
                </a:ext>
              </a:extLst>
            </p:cNvPr>
            <p:cNvPicPr preferRelativeResize="0">
              <a:picLocks/>
            </p:cNvPicPr>
            <p:nvPr/>
          </p:nvPicPr>
          <p:blipFill>
            <a:blip r:embed="rId10">
              <a:extLst>
                <a:ext uri="{96DAC541-7B7A-43D3-8B79-37D633B846F1}">
                  <asvg:svgBlip xmlns:asvg="http://schemas.microsoft.com/office/drawing/2016/SVG/main" r:embed="rId11"/>
                </a:ext>
              </a:extLst>
            </a:blip>
            <a:stretch>
              <a:fillRect/>
            </a:stretch>
          </p:blipFill>
          <p:spPr>
            <a:xfrm rot="16200000">
              <a:off x="1406552" y="2984486"/>
              <a:ext cx="2757600" cy="1498569"/>
            </a:xfrm>
            <a:prstGeom prst="rect">
              <a:avLst/>
            </a:prstGeom>
          </p:spPr>
        </p:pic>
        <p:pic>
          <p:nvPicPr>
            <p:cNvPr id="25" name="Graphic 24">
              <a:extLst>
                <a:ext uri="{FF2B5EF4-FFF2-40B4-BE49-F238E27FC236}">
                  <a16:creationId xmlns:a16="http://schemas.microsoft.com/office/drawing/2014/main" id="{F05EBB52-3261-65DC-5332-FC52CE27F137}"/>
                </a:ext>
              </a:extLst>
            </p:cNvPr>
            <p:cNvPicPr preferRelativeResize="0">
              <a:picLocks/>
            </p:cNvPicPr>
            <p:nvPr/>
          </p:nvPicPr>
          <p:blipFill>
            <a:blip r:embed="rId10">
              <a:extLst>
                <a:ext uri="{96DAC541-7B7A-43D3-8B79-37D633B846F1}">
                  <asvg:svgBlip xmlns:asvg="http://schemas.microsoft.com/office/drawing/2016/SVG/main" r:embed="rId12"/>
                </a:ext>
              </a:extLst>
            </a:blip>
            <a:stretch>
              <a:fillRect/>
            </a:stretch>
          </p:blipFill>
          <p:spPr>
            <a:xfrm rot="16200000">
              <a:off x="2847558" y="2984970"/>
              <a:ext cx="2757600" cy="1497600"/>
            </a:xfrm>
            <a:prstGeom prst="rect">
              <a:avLst/>
            </a:prstGeom>
          </p:spPr>
        </p:pic>
        <p:pic>
          <p:nvPicPr>
            <p:cNvPr id="26" name="Graphic 25">
              <a:extLst>
                <a:ext uri="{FF2B5EF4-FFF2-40B4-BE49-F238E27FC236}">
                  <a16:creationId xmlns:a16="http://schemas.microsoft.com/office/drawing/2014/main" id="{04323C87-0A10-A6DA-6F3D-D412DD8EB136}"/>
                </a:ext>
              </a:extLst>
            </p:cNvPr>
            <p:cNvPicPr preferRelativeResize="0">
              <a:picLocks/>
            </p:cNvPicPr>
            <p:nvPr/>
          </p:nvPicPr>
          <p:blipFill>
            <a:blip r:embed="rId10">
              <a:extLst>
                <a:ext uri="{96DAC541-7B7A-43D3-8B79-37D633B846F1}">
                  <asvg:svgBlip xmlns:asvg="http://schemas.microsoft.com/office/drawing/2016/SVG/main" r:embed="rId13"/>
                </a:ext>
              </a:extLst>
            </a:blip>
            <a:stretch>
              <a:fillRect/>
            </a:stretch>
          </p:blipFill>
          <p:spPr>
            <a:xfrm rot="16200000">
              <a:off x="4285658" y="2984970"/>
              <a:ext cx="2757600" cy="1497600"/>
            </a:xfrm>
            <a:prstGeom prst="rect">
              <a:avLst/>
            </a:prstGeom>
          </p:spPr>
        </p:pic>
        <p:pic>
          <p:nvPicPr>
            <p:cNvPr id="27" name="Graphic 26">
              <a:extLst>
                <a:ext uri="{FF2B5EF4-FFF2-40B4-BE49-F238E27FC236}">
                  <a16:creationId xmlns:a16="http://schemas.microsoft.com/office/drawing/2014/main" id="{D9C6D758-C240-446E-E8CB-C2180D006FC0}"/>
                </a:ext>
              </a:extLst>
            </p:cNvPr>
            <p:cNvPicPr preferRelativeResize="0">
              <a:picLocks/>
            </p:cNvPicPr>
            <p:nvPr/>
          </p:nvPicPr>
          <p:blipFill>
            <a:blip r:embed="rId10">
              <a:extLst>
                <a:ext uri="{96DAC541-7B7A-43D3-8B79-37D633B846F1}">
                  <asvg:svgBlip xmlns:asvg="http://schemas.microsoft.com/office/drawing/2016/SVG/main" r:embed="rId14"/>
                </a:ext>
              </a:extLst>
            </a:blip>
            <a:stretch>
              <a:fillRect/>
            </a:stretch>
          </p:blipFill>
          <p:spPr>
            <a:xfrm rot="16200000">
              <a:off x="5735086" y="2984970"/>
              <a:ext cx="2757600" cy="1497600"/>
            </a:xfrm>
            <a:prstGeom prst="rect">
              <a:avLst/>
            </a:prstGeom>
          </p:spPr>
        </p:pic>
        <p:pic>
          <p:nvPicPr>
            <p:cNvPr id="28" name="Graphic 27">
              <a:extLst>
                <a:ext uri="{FF2B5EF4-FFF2-40B4-BE49-F238E27FC236}">
                  <a16:creationId xmlns:a16="http://schemas.microsoft.com/office/drawing/2014/main" id="{88279C24-B751-270B-910C-EDF0288A10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6200000">
              <a:off x="7741034" y="2442467"/>
              <a:ext cx="1486800" cy="1308892"/>
            </a:xfrm>
            <a:prstGeom prst="rect">
              <a:avLst/>
            </a:prstGeom>
          </p:spPr>
        </p:pic>
        <p:pic>
          <p:nvPicPr>
            <p:cNvPr id="29" name="Graphic 28">
              <a:extLst>
                <a:ext uri="{FF2B5EF4-FFF2-40B4-BE49-F238E27FC236}">
                  <a16:creationId xmlns:a16="http://schemas.microsoft.com/office/drawing/2014/main" id="{3B1972B9-47AE-0245-E77C-BED00BA9701D}"/>
                </a:ext>
              </a:extLst>
            </p:cNvPr>
            <p:cNvPicPr preferRelativeResize="0">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6200000">
              <a:off x="-253214" y="2702021"/>
              <a:ext cx="2566800" cy="2060368"/>
            </a:xfrm>
            <a:prstGeom prst="rect">
              <a:avLst/>
            </a:prstGeom>
          </p:spPr>
        </p:pic>
        <p:pic>
          <p:nvPicPr>
            <p:cNvPr id="30" name="Graphic 29">
              <a:extLst>
                <a:ext uri="{FF2B5EF4-FFF2-40B4-BE49-F238E27FC236}">
                  <a16:creationId xmlns:a16="http://schemas.microsoft.com/office/drawing/2014/main" id="{6851F12F-930A-B3A8-D5E8-94A014EDF5F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6200000">
              <a:off x="4418442" y="3032445"/>
              <a:ext cx="2566800" cy="1385056"/>
            </a:xfrm>
            <a:prstGeom prst="rect">
              <a:avLst/>
            </a:prstGeom>
          </p:spPr>
        </p:pic>
        <p:pic>
          <p:nvPicPr>
            <p:cNvPr id="31" name="Graphic 30">
              <a:extLst>
                <a:ext uri="{FF2B5EF4-FFF2-40B4-BE49-F238E27FC236}">
                  <a16:creationId xmlns:a16="http://schemas.microsoft.com/office/drawing/2014/main" id="{10BC3DD0-BA1A-A346-9B51-B0BE03B98B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6200000">
              <a:off x="2964195" y="3036539"/>
              <a:ext cx="2566800" cy="1385056"/>
            </a:xfrm>
            <a:prstGeom prst="rect">
              <a:avLst/>
            </a:prstGeom>
          </p:spPr>
        </p:pic>
        <p:pic>
          <p:nvPicPr>
            <p:cNvPr id="32" name="Graphic 31">
              <a:extLst>
                <a:ext uri="{FF2B5EF4-FFF2-40B4-BE49-F238E27FC236}">
                  <a16:creationId xmlns:a16="http://schemas.microsoft.com/office/drawing/2014/main" id="{4E2F5D2B-AB81-A358-D1BE-D214D3BC9886}"/>
                </a:ext>
              </a:extLst>
            </p:cNvPr>
            <p:cNvPicPr preferRelativeResize="0">
              <a:picLocks/>
            </p:cNvPicPr>
            <p:nvPr/>
          </p:nvPicPr>
          <p:blipFill>
            <a:blip r:embed="rId21">
              <a:extLst>
                <a:ext uri="{96DAC541-7B7A-43D3-8B79-37D633B846F1}">
                  <asvg:svgBlip xmlns:asvg="http://schemas.microsoft.com/office/drawing/2016/SVG/main" r:embed="rId22"/>
                </a:ext>
              </a:extLst>
            </a:blip>
            <a:stretch>
              <a:fillRect/>
            </a:stretch>
          </p:blipFill>
          <p:spPr>
            <a:xfrm rot="16200000">
              <a:off x="7829121" y="2433189"/>
              <a:ext cx="1296000" cy="1308706"/>
            </a:xfrm>
            <a:prstGeom prst="rect">
              <a:avLst/>
            </a:prstGeom>
          </p:spPr>
        </p:pic>
        <p:pic>
          <p:nvPicPr>
            <p:cNvPr id="33" name="Graphic 32">
              <a:extLst>
                <a:ext uri="{FF2B5EF4-FFF2-40B4-BE49-F238E27FC236}">
                  <a16:creationId xmlns:a16="http://schemas.microsoft.com/office/drawing/2014/main" id="{2416C8FC-8E9E-1FFF-8263-624DEDBF893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6200000">
              <a:off x="5852775" y="3031938"/>
              <a:ext cx="2566800" cy="1385056"/>
            </a:xfrm>
            <a:prstGeom prst="rect">
              <a:avLst/>
            </a:prstGeom>
          </p:spPr>
        </p:pic>
        <p:pic>
          <p:nvPicPr>
            <p:cNvPr id="34" name="Graphic 33">
              <a:extLst>
                <a:ext uri="{FF2B5EF4-FFF2-40B4-BE49-F238E27FC236}">
                  <a16:creationId xmlns:a16="http://schemas.microsoft.com/office/drawing/2014/main" id="{A3880D6F-B880-6F33-B008-6A3756CAE3B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6200000">
              <a:off x="1549987" y="3039677"/>
              <a:ext cx="2566800" cy="1385056"/>
            </a:xfrm>
            <a:prstGeom prst="rect">
              <a:avLst/>
            </a:prstGeom>
          </p:spPr>
        </p:pic>
      </p:grpSp>
      <p:cxnSp>
        <p:nvCxnSpPr>
          <p:cNvPr id="3" name="Straight Connector 2">
            <a:extLst>
              <a:ext uri="{FF2B5EF4-FFF2-40B4-BE49-F238E27FC236}">
                <a16:creationId xmlns:a16="http://schemas.microsoft.com/office/drawing/2014/main" id="{4F90A142-2949-2F7A-85E2-71FD1269BE46}"/>
              </a:ext>
            </a:extLst>
          </p:cNvPr>
          <p:cNvCxnSpPr>
            <a:cxnSpLocks/>
          </p:cNvCxnSpPr>
          <p:nvPr/>
        </p:nvCxnSpPr>
        <p:spPr>
          <a:xfrm>
            <a:off x="1143000" y="2133600"/>
            <a:ext cx="228600" cy="169297"/>
          </a:xfrm>
          <a:prstGeom prst="line">
            <a:avLst/>
          </a:prstGeom>
          <a:ln w="254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B758415-382F-445C-4D8F-A9840ECEB55B}"/>
              </a:ext>
            </a:extLst>
          </p:cNvPr>
          <p:cNvGrpSpPr/>
          <p:nvPr/>
        </p:nvGrpSpPr>
        <p:grpSpPr>
          <a:xfrm>
            <a:off x="911099" y="2677648"/>
            <a:ext cx="818869" cy="816071"/>
            <a:chOff x="911262" y="2719102"/>
            <a:chExt cx="818869" cy="816071"/>
          </a:xfrm>
        </p:grpSpPr>
        <p:sp>
          <p:nvSpPr>
            <p:cNvPr id="8" name="Oval 7">
              <a:extLst>
                <a:ext uri="{FF2B5EF4-FFF2-40B4-BE49-F238E27FC236}">
                  <a16:creationId xmlns:a16="http://schemas.microsoft.com/office/drawing/2014/main" id="{F06B2AB7-5BA3-8133-4E91-3E31DF49F0EA}"/>
                </a:ext>
              </a:extLst>
            </p:cNvPr>
            <p:cNvSpPr/>
            <p:nvPr/>
          </p:nvSpPr>
          <p:spPr>
            <a:xfrm rot="16200000">
              <a:off x="916315" y="2721357"/>
              <a:ext cx="813816" cy="813816"/>
            </a:xfrm>
            <a:prstGeom prst="ellipse">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54" descr="Globe icon">
              <a:extLst>
                <a:ext uri="{FF2B5EF4-FFF2-40B4-BE49-F238E27FC236}">
                  <a16:creationId xmlns:a16="http://schemas.microsoft.com/office/drawing/2014/main" id="{015CE461-73E4-3FDD-970E-C41E68FF9A62}"/>
                </a:ext>
              </a:extLst>
            </p:cNvPr>
            <p:cNvPicPr>
              <a:picLocks noChangeAspect="1"/>
            </p:cNvPicPr>
            <p:nvPr/>
          </p:nvPicPr>
          <p:blipFill>
            <a:blip r:embed="rId23">
              <a:extLst>
                <a:ext uri="{96DAC541-7B7A-43D3-8B79-37D633B846F1}">
                  <asvg:svgBlip xmlns:asvg="http://schemas.microsoft.com/office/drawing/2016/SVG/main" r:embed="rId24"/>
                </a:ext>
              </a:extLst>
            </a:blip>
            <a:srcRect/>
            <a:stretch>
              <a:fillRect/>
            </a:stretch>
          </p:blipFill>
          <p:spPr>
            <a:xfrm>
              <a:off x="911262" y="2719102"/>
              <a:ext cx="813600" cy="813600"/>
            </a:xfrm>
            <a:prstGeom prst="ellipse">
              <a:avLst/>
            </a:prstGeom>
          </p:spPr>
        </p:pic>
      </p:grpSp>
      <p:sp>
        <p:nvSpPr>
          <p:cNvPr id="14" name="Oval 13">
            <a:extLst>
              <a:ext uri="{FF2B5EF4-FFF2-40B4-BE49-F238E27FC236}">
                <a16:creationId xmlns:a16="http://schemas.microsoft.com/office/drawing/2014/main" id="{8C61A391-EBC0-F145-4553-F007F086211C}"/>
              </a:ext>
            </a:extLst>
          </p:cNvPr>
          <p:cNvSpPr/>
          <p:nvPr/>
        </p:nvSpPr>
        <p:spPr>
          <a:xfrm rot="16200000">
            <a:off x="1644006" y="3947938"/>
            <a:ext cx="813816" cy="813816"/>
          </a:xfrm>
          <a:prstGeom prst="ellipse">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116" descr="Checklist icon">
            <a:extLst>
              <a:ext uri="{FF2B5EF4-FFF2-40B4-BE49-F238E27FC236}">
                <a16:creationId xmlns:a16="http://schemas.microsoft.com/office/drawing/2014/main" id="{798E2153-D50D-74DF-6041-31FC3B70FCB4}"/>
              </a:ext>
            </a:extLst>
          </p:cNvPr>
          <p:cNvPicPr>
            <a:picLocks noChangeAspect="1"/>
          </p:cNvPicPr>
          <p:nvPr/>
        </p:nvPicPr>
        <p:blipFill>
          <a:blip r:embed="rId25">
            <a:extLst>
              <a:ext uri="{96DAC541-7B7A-43D3-8B79-37D633B846F1}">
                <asvg:svgBlip xmlns:asvg="http://schemas.microsoft.com/office/drawing/2016/SVG/main" r:embed="rId26"/>
              </a:ext>
            </a:extLst>
          </a:blip>
          <a:srcRect/>
          <a:stretch>
            <a:fillRect/>
          </a:stretch>
        </p:blipFill>
        <p:spPr>
          <a:xfrm>
            <a:off x="1628665" y="3974099"/>
            <a:ext cx="813600" cy="813600"/>
          </a:xfrm>
          <a:prstGeom prst="ellipse">
            <a:avLst/>
          </a:prstGeom>
        </p:spPr>
      </p:pic>
      <p:grpSp>
        <p:nvGrpSpPr>
          <p:cNvPr id="69" name="Group 68">
            <a:extLst>
              <a:ext uri="{FF2B5EF4-FFF2-40B4-BE49-F238E27FC236}">
                <a16:creationId xmlns:a16="http://schemas.microsoft.com/office/drawing/2014/main" id="{6D84A2F4-84B4-95EC-EAC0-544D30F227D2}"/>
              </a:ext>
            </a:extLst>
          </p:cNvPr>
          <p:cNvGrpSpPr/>
          <p:nvPr/>
        </p:nvGrpSpPr>
        <p:grpSpPr>
          <a:xfrm>
            <a:off x="2378444" y="2678775"/>
            <a:ext cx="813816" cy="813816"/>
            <a:chOff x="2386586" y="3978317"/>
            <a:chExt cx="813816" cy="813816"/>
          </a:xfrm>
        </p:grpSpPr>
        <p:sp>
          <p:nvSpPr>
            <p:cNvPr id="70" name="Oval 69">
              <a:extLst>
                <a:ext uri="{FF2B5EF4-FFF2-40B4-BE49-F238E27FC236}">
                  <a16:creationId xmlns:a16="http://schemas.microsoft.com/office/drawing/2014/main" id="{4D5CC129-4E51-4B17-742B-9FC77E58972E}"/>
                </a:ext>
              </a:extLst>
            </p:cNvPr>
            <p:cNvSpPr/>
            <p:nvPr/>
          </p:nvSpPr>
          <p:spPr>
            <a:xfrm rot="16200000">
              <a:off x="2386586" y="3978317"/>
              <a:ext cx="813816" cy="813816"/>
            </a:xfrm>
            <a:prstGeom prst="ellipse">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CBE1F81A-832B-52EA-8FD2-C9052A2B9DE1}"/>
                </a:ext>
              </a:extLst>
            </p:cNvPr>
            <p:cNvGrpSpPr/>
            <p:nvPr/>
          </p:nvGrpSpPr>
          <p:grpSpPr>
            <a:xfrm>
              <a:off x="2496339" y="4114149"/>
              <a:ext cx="545972" cy="548967"/>
              <a:chOff x="7102067" y="4189664"/>
              <a:chExt cx="545972" cy="548967"/>
            </a:xfrm>
          </p:grpSpPr>
          <p:sp>
            <p:nvSpPr>
              <p:cNvPr id="72" name="Isosceles Triangle 71">
                <a:extLst>
                  <a:ext uri="{FF2B5EF4-FFF2-40B4-BE49-F238E27FC236}">
                    <a16:creationId xmlns:a16="http://schemas.microsoft.com/office/drawing/2014/main" id="{4286736C-F2E2-B89D-EDE1-1AE519F37600}"/>
                  </a:ext>
                </a:extLst>
              </p:cNvPr>
              <p:cNvSpPr/>
              <p:nvPr/>
            </p:nvSpPr>
            <p:spPr>
              <a:xfrm rot="5400000">
                <a:off x="7388738" y="4133224"/>
                <a:ext cx="170847" cy="347754"/>
              </a:xfrm>
              <a:prstGeom prst="triangle">
                <a:avLst/>
              </a:prstGeom>
              <a:solidFill>
                <a:schemeClr val="tx1">
                  <a:lumMod val="75000"/>
                  <a:lumOff val="25000"/>
                </a:schemeClr>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0" rIns="0" bIns="0" rtlCol="0" anchor="b" anchorCtr="1"/>
              <a:lstStyle/>
              <a:p>
                <a:pPr algn="ctr"/>
                <a:r>
                  <a:rPr lang="en-US" sz="400" dirty="0"/>
                  <a:t>STATE</a:t>
                </a:r>
              </a:p>
            </p:txBody>
          </p:sp>
          <p:sp>
            <p:nvSpPr>
              <p:cNvPr id="93" name="Isosceles Triangle 92">
                <a:extLst>
                  <a:ext uri="{FF2B5EF4-FFF2-40B4-BE49-F238E27FC236}">
                    <a16:creationId xmlns:a16="http://schemas.microsoft.com/office/drawing/2014/main" id="{F41EA68D-9539-FD9D-46FD-D48E29262EDE}"/>
                  </a:ext>
                </a:extLst>
              </p:cNvPr>
              <p:cNvSpPr/>
              <p:nvPr/>
            </p:nvSpPr>
            <p:spPr>
              <a:xfrm rot="5400000">
                <a:off x="7388738" y="4290679"/>
                <a:ext cx="170847" cy="347754"/>
              </a:xfrm>
              <a:prstGeom prst="triangle">
                <a:avLst/>
              </a:prstGeom>
              <a:solidFill>
                <a:schemeClr val="tx1">
                  <a:lumMod val="75000"/>
                  <a:lumOff val="25000"/>
                </a:schemeClr>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0" rIns="0" bIns="0" rtlCol="0" anchor="b" anchorCtr="1"/>
              <a:lstStyle/>
              <a:p>
                <a:pPr algn="ctr"/>
                <a:r>
                  <a:rPr lang="en-US" sz="400" dirty="0"/>
                  <a:t>TECH</a:t>
                </a:r>
              </a:p>
            </p:txBody>
          </p:sp>
          <p:sp>
            <p:nvSpPr>
              <p:cNvPr id="94" name="Isosceles Triangle 93">
                <a:extLst>
                  <a:ext uri="{FF2B5EF4-FFF2-40B4-BE49-F238E27FC236}">
                    <a16:creationId xmlns:a16="http://schemas.microsoft.com/office/drawing/2014/main" id="{0B674EFE-743D-FB2B-E1A7-B7F26A30C48E}"/>
                  </a:ext>
                </a:extLst>
              </p:cNvPr>
              <p:cNvSpPr/>
              <p:nvPr/>
            </p:nvSpPr>
            <p:spPr>
              <a:xfrm rot="5400000">
                <a:off x="7388738" y="4449440"/>
                <a:ext cx="170847" cy="347754"/>
              </a:xfrm>
              <a:prstGeom prst="triangle">
                <a:avLst/>
              </a:prstGeom>
              <a:solidFill>
                <a:schemeClr val="tx1">
                  <a:lumMod val="75000"/>
                  <a:lumOff val="25000"/>
                </a:schemeClr>
              </a:solid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0" rIns="0" bIns="0" rtlCol="0" anchor="b" anchorCtr="1"/>
              <a:lstStyle/>
              <a:p>
                <a:pPr algn="ctr"/>
                <a:r>
                  <a:rPr lang="en-US" sz="400" dirty="0"/>
                  <a:t>U</a:t>
                </a:r>
              </a:p>
            </p:txBody>
          </p:sp>
          <p:sp>
            <p:nvSpPr>
              <p:cNvPr id="95" name="TextBox 94">
                <a:extLst>
                  <a:ext uri="{FF2B5EF4-FFF2-40B4-BE49-F238E27FC236}">
                    <a16:creationId xmlns:a16="http://schemas.microsoft.com/office/drawing/2014/main" id="{16CFB797-72B6-1BA7-7949-2DBA9167ECEE}"/>
                  </a:ext>
                </a:extLst>
              </p:cNvPr>
              <p:cNvSpPr txBox="1"/>
              <p:nvPr/>
            </p:nvSpPr>
            <p:spPr>
              <a:xfrm>
                <a:off x="7102067" y="4189664"/>
                <a:ext cx="248786" cy="230832"/>
              </a:xfrm>
              <a:prstGeom prst="rect">
                <a:avLst/>
              </a:prstGeom>
              <a:noFill/>
            </p:spPr>
            <p:txBody>
              <a:bodyPr wrap="none" rtlCol="0">
                <a:spAutoFit/>
              </a:bodyPr>
              <a:lstStyle/>
              <a:p>
                <a:r>
                  <a:rPr lang="en-US" sz="900" dirty="0">
                    <a:solidFill>
                      <a:srgbClr val="191E28"/>
                    </a:solidFill>
                  </a:rPr>
                  <a:t>1</a:t>
                </a:r>
              </a:p>
            </p:txBody>
          </p:sp>
          <p:sp>
            <p:nvSpPr>
              <p:cNvPr id="96" name="TextBox 95">
                <a:extLst>
                  <a:ext uri="{FF2B5EF4-FFF2-40B4-BE49-F238E27FC236}">
                    <a16:creationId xmlns:a16="http://schemas.microsoft.com/office/drawing/2014/main" id="{63D6737E-9B53-FA0B-71B5-B1CBA84ADD59}"/>
                  </a:ext>
                </a:extLst>
              </p:cNvPr>
              <p:cNvSpPr txBox="1"/>
              <p:nvPr/>
            </p:nvSpPr>
            <p:spPr>
              <a:xfrm>
                <a:off x="7107782" y="4349684"/>
                <a:ext cx="248786" cy="230832"/>
              </a:xfrm>
              <a:prstGeom prst="rect">
                <a:avLst/>
              </a:prstGeom>
              <a:noFill/>
            </p:spPr>
            <p:txBody>
              <a:bodyPr wrap="none" rtlCol="0">
                <a:spAutoFit/>
              </a:bodyPr>
              <a:lstStyle/>
              <a:p>
                <a:r>
                  <a:rPr lang="en-US" sz="900" dirty="0">
                    <a:solidFill>
                      <a:srgbClr val="191E28"/>
                    </a:solidFill>
                  </a:rPr>
                  <a:t>2</a:t>
                </a:r>
              </a:p>
            </p:txBody>
          </p:sp>
          <p:sp>
            <p:nvSpPr>
              <p:cNvPr id="97" name="TextBox 96">
                <a:extLst>
                  <a:ext uri="{FF2B5EF4-FFF2-40B4-BE49-F238E27FC236}">
                    <a16:creationId xmlns:a16="http://schemas.microsoft.com/office/drawing/2014/main" id="{2995DED8-DB87-E5AF-BFEC-20A809F0D0AE}"/>
                  </a:ext>
                </a:extLst>
              </p:cNvPr>
              <p:cNvSpPr txBox="1"/>
              <p:nvPr/>
            </p:nvSpPr>
            <p:spPr>
              <a:xfrm>
                <a:off x="7107782" y="4507799"/>
                <a:ext cx="248786" cy="230832"/>
              </a:xfrm>
              <a:prstGeom prst="rect">
                <a:avLst/>
              </a:prstGeom>
              <a:noFill/>
            </p:spPr>
            <p:txBody>
              <a:bodyPr wrap="none" rtlCol="0">
                <a:spAutoFit/>
              </a:bodyPr>
              <a:lstStyle/>
              <a:p>
                <a:r>
                  <a:rPr lang="en-US" sz="900" dirty="0">
                    <a:solidFill>
                      <a:srgbClr val="191E28"/>
                    </a:solidFill>
                  </a:rPr>
                  <a:t>3</a:t>
                </a:r>
              </a:p>
            </p:txBody>
          </p:sp>
        </p:grpSp>
      </p:grpSp>
      <p:grpSp>
        <p:nvGrpSpPr>
          <p:cNvPr id="98" name="Group 97">
            <a:extLst>
              <a:ext uri="{FF2B5EF4-FFF2-40B4-BE49-F238E27FC236}">
                <a16:creationId xmlns:a16="http://schemas.microsoft.com/office/drawing/2014/main" id="{4E409D27-EB71-1783-17C5-B5A537652F76}"/>
              </a:ext>
            </a:extLst>
          </p:cNvPr>
          <p:cNvGrpSpPr/>
          <p:nvPr/>
        </p:nvGrpSpPr>
        <p:grpSpPr>
          <a:xfrm rot="5400000">
            <a:off x="3070650" y="3973991"/>
            <a:ext cx="813816" cy="813816"/>
            <a:chOff x="3088334" y="2625781"/>
            <a:chExt cx="813816" cy="813816"/>
          </a:xfrm>
        </p:grpSpPr>
        <p:sp>
          <p:nvSpPr>
            <p:cNvPr id="99" name="Oval 98">
              <a:extLst>
                <a:ext uri="{FF2B5EF4-FFF2-40B4-BE49-F238E27FC236}">
                  <a16:creationId xmlns:a16="http://schemas.microsoft.com/office/drawing/2014/main" id="{4C7CFF08-EB8B-8F81-D3ED-96D36B9EEBAD}"/>
                </a:ext>
              </a:extLst>
            </p:cNvPr>
            <p:cNvSpPr/>
            <p:nvPr/>
          </p:nvSpPr>
          <p:spPr>
            <a:xfrm rot="16200000">
              <a:off x="3088334" y="2625781"/>
              <a:ext cx="813816" cy="813816"/>
            </a:xfrm>
            <a:prstGeom prst="ellipse">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oup 48">
              <a:extLst>
                <a:ext uri="{FF2B5EF4-FFF2-40B4-BE49-F238E27FC236}">
                  <a16:creationId xmlns:a16="http://schemas.microsoft.com/office/drawing/2014/main" id="{2B2D8474-17FD-3E45-6CCC-E4F69C4E8782}"/>
                </a:ext>
              </a:extLst>
            </p:cNvPr>
            <p:cNvGrpSpPr/>
            <p:nvPr/>
          </p:nvGrpSpPr>
          <p:grpSpPr>
            <a:xfrm rot="16200000">
              <a:off x="3298389" y="2838938"/>
              <a:ext cx="514002" cy="549480"/>
              <a:chOff x="3099597" y="1338096"/>
              <a:chExt cx="727654" cy="773089"/>
            </a:xfrm>
          </p:grpSpPr>
          <p:pic>
            <p:nvPicPr>
              <p:cNvPr id="114" name="Picture 113" descr="soccer ball.jpg">
                <a:extLst>
                  <a:ext uri="{FF2B5EF4-FFF2-40B4-BE49-F238E27FC236}">
                    <a16:creationId xmlns:a16="http://schemas.microsoft.com/office/drawing/2014/main" id="{2A923B65-265E-9028-4F62-CEABE8E2B258}"/>
                  </a:ext>
                </a:extLst>
              </p:cNvPr>
              <p:cNvPicPr>
                <a:picLocks noChangeAspect="1"/>
              </p:cNvPicPr>
              <p:nvPr/>
            </p:nvPicPr>
            <p:blipFill>
              <a:blip r:embed="rId27" cstate="print"/>
              <a:stretch>
                <a:fillRect/>
              </a:stretch>
            </p:blipFill>
            <p:spPr>
              <a:xfrm>
                <a:off x="3505200" y="1524000"/>
                <a:ext cx="322051" cy="323850"/>
              </a:xfrm>
              <a:prstGeom prst="rect">
                <a:avLst/>
              </a:prstGeom>
            </p:spPr>
          </p:pic>
          <p:pic>
            <p:nvPicPr>
              <p:cNvPr id="115" name="Picture 114" descr="NHS_logo.jpg">
                <a:extLst>
                  <a:ext uri="{FF2B5EF4-FFF2-40B4-BE49-F238E27FC236}">
                    <a16:creationId xmlns:a16="http://schemas.microsoft.com/office/drawing/2014/main" id="{F42DA028-376F-8507-3D66-E0B90FD8996A}"/>
                  </a:ext>
                </a:extLst>
              </p:cNvPr>
              <p:cNvPicPr>
                <a:picLocks noChangeAspect="1"/>
              </p:cNvPicPr>
              <p:nvPr/>
            </p:nvPicPr>
            <p:blipFill>
              <a:blip r:embed="rId28" cstate="print">
                <a:clrChange>
                  <a:clrFrom>
                    <a:srgbClr val="FFFFFF"/>
                  </a:clrFrom>
                  <a:clrTo>
                    <a:srgbClr val="FFFFFF">
                      <a:alpha val="0"/>
                    </a:srgbClr>
                  </a:clrTo>
                </a:clrChange>
              </a:blip>
              <a:stretch>
                <a:fillRect/>
              </a:stretch>
            </p:blipFill>
            <p:spPr>
              <a:xfrm rot="20851232">
                <a:off x="3108409" y="1338096"/>
                <a:ext cx="461818" cy="609600"/>
              </a:xfrm>
              <a:prstGeom prst="rect">
                <a:avLst/>
              </a:prstGeom>
            </p:spPr>
          </p:pic>
          <p:sp>
            <p:nvSpPr>
              <p:cNvPr id="116" name="TextBox 115">
                <a:extLst>
                  <a:ext uri="{FF2B5EF4-FFF2-40B4-BE49-F238E27FC236}">
                    <a16:creationId xmlns:a16="http://schemas.microsoft.com/office/drawing/2014/main" id="{07772B06-87D6-A93C-AB26-C820A0297357}"/>
                  </a:ext>
                </a:extLst>
              </p:cNvPr>
              <p:cNvSpPr txBox="1"/>
              <p:nvPr/>
            </p:nvSpPr>
            <p:spPr>
              <a:xfrm rot="20103014">
                <a:off x="3099597" y="1873021"/>
                <a:ext cx="576860" cy="238164"/>
              </a:xfrm>
              <a:prstGeom prst="rect">
                <a:avLst/>
              </a:prstGeom>
              <a:noFill/>
            </p:spPr>
            <p:txBody>
              <a:bodyPr wrap="none" rtlCol="0">
                <a:spAutoFit/>
              </a:bodyPr>
              <a:lstStyle/>
              <a:p>
                <a:r>
                  <a:rPr lang="en-US" sz="500" b="1" dirty="0">
                    <a:solidFill>
                      <a:srgbClr val="191E28"/>
                    </a:solidFill>
                    <a:latin typeface="Arial Rounded MT Bold" pitchFamily="34" charset="0"/>
                  </a:rPr>
                  <a:t>JROTC</a:t>
                </a:r>
              </a:p>
            </p:txBody>
          </p:sp>
        </p:grpSp>
        <p:pic>
          <p:nvPicPr>
            <p:cNvPr id="110" name="Picture 109">
              <a:extLst>
                <a:ext uri="{FF2B5EF4-FFF2-40B4-BE49-F238E27FC236}">
                  <a16:creationId xmlns:a16="http://schemas.microsoft.com/office/drawing/2014/main" id="{76543C5F-19D3-FDE8-FBB6-8EABB77A0B4A}"/>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rot="17309196">
              <a:off x="3569766" y="2814303"/>
              <a:ext cx="205008" cy="194757"/>
            </a:xfrm>
            <a:prstGeom prst="rect">
              <a:avLst/>
            </a:prstGeom>
          </p:spPr>
        </p:pic>
        <p:pic>
          <p:nvPicPr>
            <p:cNvPr id="112" name="Picture Placeholder 119">
              <a:extLst>
                <a:ext uri="{FF2B5EF4-FFF2-40B4-BE49-F238E27FC236}">
                  <a16:creationId xmlns:a16="http://schemas.microsoft.com/office/drawing/2014/main" id="{53BD7BAF-A071-6C1E-4B28-E50659C508D3}"/>
                </a:ext>
              </a:extLst>
            </p:cNvPr>
            <p:cNvPicPr>
              <a:picLocks noChangeAspect="1"/>
            </p:cNvPicPr>
            <p:nvPr/>
          </p:nvPicPr>
          <p:blipFill>
            <a:blip r:embed="rId30">
              <a:clrChange>
                <a:clrFrom>
                  <a:srgbClr val="FEFEFE"/>
                </a:clrFrom>
                <a:clrTo>
                  <a:srgbClr val="FEFEFE">
                    <a:alpha val="0"/>
                  </a:srgbClr>
                </a:clrTo>
              </a:clrChange>
              <a:grayscl/>
            </a:blip>
            <a:srcRect t="180" b="180"/>
            <a:stretch>
              <a:fillRect/>
            </a:stretch>
          </p:blipFill>
          <p:spPr>
            <a:xfrm rot="16609739">
              <a:off x="3154874" y="2688367"/>
              <a:ext cx="391652" cy="391652"/>
            </a:xfrm>
            <a:prstGeom prst="rect">
              <a:avLst/>
            </a:prstGeom>
          </p:spPr>
        </p:pic>
      </p:grpSp>
      <p:grpSp>
        <p:nvGrpSpPr>
          <p:cNvPr id="118" name="Group 117">
            <a:extLst>
              <a:ext uri="{FF2B5EF4-FFF2-40B4-BE49-F238E27FC236}">
                <a16:creationId xmlns:a16="http://schemas.microsoft.com/office/drawing/2014/main" id="{3C4E2DCE-A596-0D43-F296-EBD4FEEEDA04}"/>
              </a:ext>
            </a:extLst>
          </p:cNvPr>
          <p:cNvGrpSpPr/>
          <p:nvPr/>
        </p:nvGrpSpPr>
        <p:grpSpPr>
          <a:xfrm>
            <a:off x="3812560" y="2678775"/>
            <a:ext cx="813816" cy="813816"/>
            <a:chOff x="3846153" y="3924229"/>
            <a:chExt cx="813816" cy="813816"/>
          </a:xfrm>
        </p:grpSpPr>
        <p:sp>
          <p:nvSpPr>
            <p:cNvPr id="119" name="Oval 118">
              <a:extLst>
                <a:ext uri="{FF2B5EF4-FFF2-40B4-BE49-F238E27FC236}">
                  <a16:creationId xmlns:a16="http://schemas.microsoft.com/office/drawing/2014/main" id="{60600460-B19E-F73C-3883-0D93A3A91778}"/>
                </a:ext>
              </a:extLst>
            </p:cNvPr>
            <p:cNvSpPr/>
            <p:nvPr/>
          </p:nvSpPr>
          <p:spPr>
            <a:xfrm rot="16200000">
              <a:off x="3846153" y="3924229"/>
              <a:ext cx="813816" cy="813816"/>
            </a:xfrm>
            <a:prstGeom prst="ellipse">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119">
              <a:extLst>
                <a:ext uri="{FF2B5EF4-FFF2-40B4-BE49-F238E27FC236}">
                  <a16:creationId xmlns:a16="http://schemas.microsoft.com/office/drawing/2014/main" id="{57BBD36C-8622-C450-0F1D-FFCF88E4341E}"/>
                </a:ext>
              </a:extLst>
            </p:cNvPr>
            <p:cNvPicPr>
              <a:picLocks noChangeAspect="1"/>
            </p:cNvPicPr>
            <p:nvPr/>
          </p:nvPicPr>
          <p:blipFill rotWithShape="1">
            <a:blip r:embed="rId31">
              <a:duotone>
                <a:prstClr val="black"/>
                <a:schemeClr val="bg2">
                  <a:lumMod val="50000"/>
                  <a:tint val="45000"/>
                  <a:satMod val="400000"/>
                </a:schemeClr>
              </a:duotone>
            </a:blip>
            <a:srcRect l="23374" r="23613" b="20095"/>
            <a:stretch/>
          </p:blipFill>
          <p:spPr>
            <a:xfrm>
              <a:off x="4079699" y="4068343"/>
              <a:ext cx="348706" cy="525591"/>
            </a:xfrm>
            <a:prstGeom prst="rect">
              <a:avLst/>
            </a:prstGeom>
            <a:ln>
              <a:noFill/>
            </a:ln>
          </p:spPr>
        </p:pic>
      </p:grpSp>
      <p:grpSp>
        <p:nvGrpSpPr>
          <p:cNvPr id="121" name="Group 120">
            <a:extLst>
              <a:ext uri="{FF2B5EF4-FFF2-40B4-BE49-F238E27FC236}">
                <a16:creationId xmlns:a16="http://schemas.microsoft.com/office/drawing/2014/main" id="{0D0795D4-5E2B-AEDD-511C-1DF3C9DB287C}"/>
              </a:ext>
            </a:extLst>
          </p:cNvPr>
          <p:cNvGrpSpPr/>
          <p:nvPr/>
        </p:nvGrpSpPr>
        <p:grpSpPr>
          <a:xfrm>
            <a:off x="4530187" y="3973991"/>
            <a:ext cx="813816" cy="813816"/>
            <a:chOff x="4539993" y="2717221"/>
            <a:chExt cx="813816" cy="813816"/>
          </a:xfrm>
        </p:grpSpPr>
        <p:sp>
          <p:nvSpPr>
            <p:cNvPr id="122" name="Oval 121">
              <a:extLst>
                <a:ext uri="{FF2B5EF4-FFF2-40B4-BE49-F238E27FC236}">
                  <a16:creationId xmlns:a16="http://schemas.microsoft.com/office/drawing/2014/main" id="{8610E8DB-F0FA-F857-2636-229ED7AEE1DF}"/>
                </a:ext>
              </a:extLst>
            </p:cNvPr>
            <p:cNvSpPr/>
            <p:nvPr/>
          </p:nvSpPr>
          <p:spPr>
            <a:xfrm rot="16200000">
              <a:off x="4539993" y="2717221"/>
              <a:ext cx="813816" cy="813816"/>
            </a:xfrm>
            <a:prstGeom prst="ellipse">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a:extLst>
                <a:ext uri="{FF2B5EF4-FFF2-40B4-BE49-F238E27FC236}">
                  <a16:creationId xmlns:a16="http://schemas.microsoft.com/office/drawing/2014/main" id="{2CE0744B-13E8-B8CA-6D48-5844B5543879}"/>
                </a:ext>
              </a:extLst>
            </p:cNvPr>
            <p:cNvPicPr>
              <a:picLocks noChangeAspect="1"/>
            </p:cNvPicPr>
            <p:nvPr/>
          </p:nvPicPr>
          <p:blipFill rotWithShape="1">
            <a:blip r:embed="rId32">
              <a:duotone>
                <a:prstClr val="black"/>
                <a:schemeClr val="bg2">
                  <a:lumMod val="50000"/>
                  <a:tint val="45000"/>
                  <a:satMod val="400000"/>
                </a:schemeClr>
              </a:duotone>
              <a:extLst>
                <a:ext uri="{BEBA8EAE-BF5A-486C-A8C5-ECC9F3942E4B}">
                  <a14:imgProps xmlns:a14="http://schemas.microsoft.com/office/drawing/2010/main">
                    <a14:imgLayer r:embed="rId33">
                      <a14:imgEffect>
                        <a14:colorTemperature colorTemp="11200"/>
                      </a14:imgEffect>
                    </a14:imgLayer>
                  </a14:imgProps>
                </a:ext>
              </a:extLst>
            </a:blip>
            <a:srcRect l="10803" t="3870" r="11673" b="23463"/>
            <a:stretch/>
          </p:blipFill>
          <p:spPr>
            <a:xfrm>
              <a:off x="4681240" y="2868229"/>
              <a:ext cx="567211" cy="531683"/>
            </a:xfrm>
            <a:prstGeom prst="rect">
              <a:avLst/>
            </a:prstGeom>
          </p:spPr>
        </p:pic>
      </p:grpSp>
      <p:grpSp>
        <p:nvGrpSpPr>
          <p:cNvPr id="124" name="Group 123">
            <a:extLst>
              <a:ext uri="{FF2B5EF4-FFF2-40B4-BE49-F238E27FC236}">
                <a16:creationId xmlns:a16="http://schemas.microsoft.com/office/drawing/2014/main" id="{4E19510C-E32D-928E-6BBD-25D921F28E9E}"/>
              </a:ext>
            </a:extLst>
          </p:cNvPr>
          <p:cNvGrpSpPr/>
          <p:nvPr/>
        </p:nvGrpSpPr>
        <p:grpSpPr>
          <a:xfrm>
            <a:off x="5266243" y="2678775"/>
            <a:ext cx="813816" cy="813816"/>
            <a:chOff x="5257802" y="3924229"/>
            <a:chExt cx="813816" cy="813816"/>
          </a:xfrm>
        </p:grpSpPr>
        <p:sp>
          <p:nvSpPr>
            <p:cNvPr id="125" name="Oval 124">
              <a:extLst>
                <a:ext uri="{FF2B5EF4-FFF2-40B4-BE49-F238E27FC236}">
                  <a16:creationId xmlns:a16="http://schemas.microsoft.com/office/drawing/2014/main" id="{C958073B-5530-9C77-51D7-BE1485AC1FBA}"/>
                </a:ext>
              </a:extLst>
            </p:cNvPr>
            <p:cNvSpPr/>
            <p:nvPr/>
          </p:nvSpPr>
          <p:spPr>
            <a:xfrm rot="16200000">
              <a:off x="5257802" y="3924229"/>
              <a:ext cx="813816" cy="813816"/>
            </a:xfrm>
            <a:prstGeom prst="ellipse">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125">
              <a:extLst>
                <a:ext uri="{FF2B5EF4-FFF2-40B4-BE49-F238E27FC236}">
                  <a16:creationId xmlns:a16="http://schemas.microsoft.com/office/drawing/2014/main" id="{B5FD39D1-29A4-119F-8706-F1B8D61E81C5}"/>
                </a:ext>
              </a:extLst>
            </p:cNvPr>
            <p:cNvPicPr>
              <a:picLocks noChangeAspect="1"/>
            </p:cNvPicPr>
            <p:nvPr/>
          </p:nvPicPr>
          <p:blipFill rotWithShape="1">
            <a:blip r:embed="rId34">
              <a:duotone>
                <a:prstClr val="black"/>
                <a:schemeClr val="bg2">
                  <a:lumMod val="50000"/>
                  <a:tint val="45000"/>
                  <a:satMod val="400000"/>
                </a:schemeClr>
              </a:duotone>
            </a:blip>
            <a:srcRect l="10090" t="1671" r="9437" b="23274"/>
            <a:stretch/>
          </p:blipFill>
          <p:spPr>
            <a:xfrm>
              <a:off x="5381112" y="4023635"/>
              <a:ext cx="567905" cy="529663"/>
            </a:xfrm>
            <a:prstGeom prst="rect">
              <a:avLst/>
            </a:prstGeom>
          </p:spPr>
        </p:pic>
      </p:grpSp>
      <p:grpSp>
        <p:nvGrpSpPr>
          <p:cNvPr id="128" name="Group 127">
            <a:extLst>
              <a:ext uri="{FF2B5EF4-FFF2-40B4-BE49-F238E27FC236}">
                <a16:creationId xmlns:a16="http://schemas.microsoft.com/office/drawing/2014/main" id="{C369EE2C-7E03-66BC-A2C8-22C2C39A414D}"/>
              </a:ext>
            </a:extLst>
          </p:cNvPr>
          <p:cNvGrpSpPr/>
          <p:nvPr/>
        </p:nvGrpSpPr>
        <p:grpSpPr>
          <a:xfrm>
            <a:off x="5971580" y="3973991"/>
            <a:ext cx="813816" cy="813816"/>
            <a:chOff x="5970705" y="2717221"/>
            <a:chExt cx="813816" cy="813816"/>
          </a:xfrm>
        </p:grpSpPr>
        <p:sp>
          <p:nvSpPr>
            <p:cNvPr id="129" name="Oval 128">
              <a:extLst>
                <a:ext uri="{FF2B5EF4-FFF2-40B4-BE49-F238E27FC236}">
                  <a16:creationId xmlns:a16="http://schemas.microsoft.com/office/drawing/2014/main" id="{995B69CF-F721-A75D-90E9-621BC41A417E}"/>
                </a:ext>
              </a:extLst>
            </p:cNvPr>
            <p:cNvSpPr/>
            <p:nvPr/>
          </p:nvSpPr>
          <p:spPr>
            <a:xfrm rot="16200000">
              <a:off x="5970705" y="2717221"/>
              <a:ext cx="813816" cy="813816"/>
            </a:xfrm>
            <a:prstGeom prst="ellipse">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Picture Placeholder 134" descr="Search icon">
              <a:extLst>
                <a:ext uri="{FF2B5EF4-FFF2-40B4-BE49-F238E27FC236}">
                  <a16:creationId xmlns:a16="http://schemas.microsoft.com/office/drawing/2014/main" id="{257547DA-9230-FAA7-7723-9AE1550EF55C}"/>
                </a:ext>
              </a:extLst>
            </p:cNvPr>
            <p:cNvGrpSpPr>
              <a:grpSpLocks noChangeAspect="1"/>
            </p:cNvGrpSpPr>
            <p:nvPr/>
          </p:nvGrpSpPr>
          <p:grpSpPr>
            <a:xfrm>
              <a:off x="6088903" y="2849787"/>
              <a:ext cx="547284" cy="548640"/>
              <a:chOff x="7586230" y="5871159"/>
              <a:chExt cx="576299" cy="577727"/>
            </a:xfrm>
            <a:solidFill>
              <a:schemeClr val="tx1">
                <a:lumMod val="75000"/>
                <a:lumOff val="25000"/>
              </a:schemeClr>
            </a:solidFill>
          </p:grpSpPr>
          <p:sp>
            <p:nvSpPr>
              <p:cNvPr id="132" name="Freeform: Shape 131">
                <a:extLst>
                  <a:ext uri="{FF2B5EF4-FFF2-40B4-BE49-F238E27FC236}">
                    <a16:creationId xmlns:a16="http://schemas.microsoft.com/office/drawing/2014/main" id="{DBE1D96B-99E8-AA08-A779-18FE9D408E58}"/>
                  </a:ext>
                </a:extLst>
              </p:cNvPr>
              <p:cNvSpPr/>
              <p:nvPr/>
            </p:nvSpPr>
            <p:spPr>
              <a:xfrm>
                <a:off x="7640827" y="5925755"/>
                <a:ext cx="334361" cy="334717"/>
              </a:xfrm>
              <a:custGeom>
                <a:avLst/>
                <a:gdLst>
                  <a:gd name="connsiteX0" fmla="*/ 286187 w 334361"/>
                  <a:gd name="connsiteY0" fmla="*/ 49244 h 334717"/>
                  <a:gd name="connsiteX1" fmla="*/ 49244 w 334361"/>
                  <a:gd name="connsiteY1" fmla="*/ 49244 h 334717"/>
                  <a:gd name="connsiteX2" fmla="*/ 49244 w 334361"/>
                  <a:gd name="connsiteY2" fmla="*/ 286187 h 334717"/>
                  <a:gd name="connsiteX3" fmla="*/ 167716 w 334361"/>
                  <a:gd name="connsiteY3" fmla="*/ 334718 h 334717"/>
                  <a:gd name="connsiteX4" fmla="*/ 286187 w 334361"/>
                  <a:gd name="connsiteY4" fmla="*/ 286187 h 334717"/>
                  <a:gd name="connsiteX5" fmla="*/ 286187 w 334361"/>
                  <a:gd name="connsiteY5" fmla="*/ 49244 h 334717"/>
                  <a:gd name="connsiteX6" fmla="*/ 264777 w 334361"/>
                  <a:gd name="connsiteY6" fmla="*/ 266204 h 334717"/>
                  <a:gd name="connsiteX7" fmla="*/ 67800 w 334361"/>
                  <a:gd name="connsiteY7" fmla="*/ 266204 h 334717"/>
                  <a:gd name="connsiteX8" fmla="*/ 67800 w 334361"/>
                  <a:gd name="connsiteY8" fmla="*/ 69227 h 334717"/>
                  <a:gd name="connsiteX9" fmla="*/ 166288 w 334361"/>
                  <a:gd name="connsiteY9" fmla="*/ 29261 h 334717"/>
                  <a:gd name="connsiteX10" fmla="*/ 264777 w 334361"/>
                  <a:gd name="connsiteY10" fmla="*/ 69227 h 334717"/>
                  <a:gd name="connsiteX11" fmla="*/ 264777 w 334361"/>
                  <a:gd name="connsiteY11" fmla="*/ 266204 h 33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361" h="334717">
                    <a:moveTo>
                      <a:pt x="286187" y="49244"/>
                    </a:moveTo>
                    <a:cubicBezTo>
                      <a:pt x="220528" y="-16415"/>
                      <a:pt x="114903" y="-16415"/>
                      <a:pt x="49244" y="49244"/>
                    </a:cubicBezTo>
                    <a:cubicBezTo>
                      <a:pt x="-16415" y="114903"/>
                      <a:pt x="-16415" y="220528"/>
                      <a:pt x="49244" y="286187"/>
                    </a:cubicBezTo>
                    <a:cubicBezTo>
                      <a:pt x="82074" y="319017"/>
                      <a:pt x="124895" y="334718"/>
                      <a:pt x="167716" y="334718"/>
                    </a:cubicBezTo>
                    <a:cubicBezTo>
                      <a:pt x="210537" y="334718"/>
                      <a:pt x="253358" y="319017"/>
                      <a:pt x="286187" y="286187"/>
                    </a:cubicBezTo>
                    <a:cubicBezTo>
                      <a:pt x="350419" y="220528"/>
                      <a:pt x="350419" y="114903"/>
                      <a:pt x="286187" y="49244"/>
                    </a:cubicBezTo>
                    <a:close/>
                    <a:moveTo>
                      <a:pt x="264777" y="266204"/>
                    </a:moveTo>
                    <a:cubicBezTo>
                      <a:pt x="210537" y="320444"/>
                      <a:pt x="122040" y="320444"/>
                      <a:pt x="67800" y="266204"/>
                    </a:cubicBezTo>
                    <a:cubicBezTo>
                      <a:pt x="13560" y="211964"/>
                      <a:pt x="13560" y="123467"/>
                      <a:pt x="67800" y="69227"/>
                    </a:cubicBezTo>
                    <a:cubicBezTo>
                      <a:pt x="94920" y="42107"/>
                      <a:pt x="130604" y="29261"/>
                      <a:pt x="166288" y="29261"/>
                    </a:cubicBezTo>
                    <a:cubicBezTo>
                      <a:pt x="201973" y="29261"/>
                      <a:pt x="237657" y="42107"/>
                      <a:pt x="264777" y="69227"/>
                    </a:cubicBezTo>
                    <a:cubicBezTo>
                      <a:pt x="319017" y="123467"/>
                      <a:pt x="319017" y="211964"/>
                      <a:pt x="264777" y="266204"/>
                    </a:cubicBezTo>
                    <a:close/>
                  </a:path>
                </a:pathLst>
              </a:custGeom>
              <a:grpFill/>
              <a:ln w="14204" cap="flat">
                <a:noFill/>
                <a:prstDash val="solid"/>
                <a:miter/>
              </a:ln>
            </p:spPr>
            <p:txBody>
              <a:bodyPr rtlCol="0" anchor="ctr"/>
              <a:lstStyle/>
              <a:p>
                <a:endParaRPr lang="en-US">
                  <a:solidFill>
                    <a:srgbClr val="FFFFFF"/>
                  </a:solidFill>
                  <a:latin typeface="Arial"/>
                </a:endParaRPr>
              </a:p>
            </p:txBody>
          </p:sp>
          <p:sp>
            <p:nvSpPr>
              <p:cNvPr id="134" name="Freeform: Shape 133">
                <a:extLst>
                  <a:ext uri="{FF2B5EF4-FFF2-40B4-BE49-F238E27FC236}">
                    <a16:creationId xmlns:a16="http://schemas.microsoft.com/office/drawing/2014/main" id="{120CC2FD-4449-23BA-566D-17448D344032}"/>
                  </a:ext>
                </a:extLst>
              </p:cNvPr>
              <p:cNvSpPr/>
              <p:nvPr/>
            </p:nvSpPr>
            <p:spPr>
              <a:xfrm>
                <a:off x="7586230" y="5871159"/>
                <a:ext cx="576299" cy="577727"/>
              </a:xfrm>
              <a:custGeom>
                <a:avLst/>
                <a:gdLst>
                  <a:gd name="connsiteX0" fmla="*/ 572018 w 576299"/>
                  <a:gd name="connsiteY0" fmla="*/ 460683 h 577727"/>
                  <a:gd name="connsiteX1" fmla="*/ 530624 w 576299"/>
                  <a:gd name="connsiteY1" fmla="*/ 419289 h 577727"/>
                  <a:gd name="connsiteX2" fmla="*/ 510641 w 576299"/>
                  <a:gd name="connsiteY2" fmla="*/ 419289 h 577727"/>
                  <a:gd name="connsiteX3" fmla="*/ 504932 w 576299"/>
                  <a:gd name="connsiteY3" fmla="*/ 426426 h 577727"/>
                  <a:gd name="connsiteX4" fmla="*/ 413580 w 576299"/>
                  <a:gd name="connsiteY4" fmla="*/ 335075 h 577727"/>
                  <a:gd name="connsiteX5" fmla="*/ 379323 w 576299"/>
                  <a:gd name="connsiteY5" fmla="*/ 65302 h 577727"/>
                  <a:gd name="connsiteX6" fmla="*/ 65302 w 576299"/>
                  <a:gd name="connsiteY6" fmla="*/ 65302 h 577727"/>
                  <a:gd name="connsiteX7" fmla="*/ 65302 w 576299"/>
                  <a:gd name="connsiteY7" fmla="*/ 379323 h 577727"/>
                  <a:gd name="connsiteX8" fmla="*/ 222313 w 576299"/>
                  <a:gd name="connsiteY8" fmla="*/ 444982 h 577727"/>
                  <a:gd name="connsiteX9" fmla="*/ 335075 w 576299"/>
                  <a:gd name="connsiteY9" fmla="*/ 413580 h 577727"/>
                  <a:gd name="connsiteX10" fmla="*/ 426426 w 576299"/>
                  <a:gd name="connsiteY10" fmla="*/ 504932 h 577727"/>
                  <a:gd name="connsiteX11" fmla="*/ 419289 w 576299"/>
                  <a:gd name="connsiteY11" fmla="*/ 512068 h 577727"/>
                  <a:gd name="connsiteX12" fmla="*/ 415007 w 576299"/>
                  <a:gd name="connsiteY12" fmla="*/ 522060 h 577727"/>
                  <a:gd name="connsiteX13" fmla="*/ 419289 w 576299"/>
                  <a:gd name="connsiteY13" fmla="*/ 532052 h 577727"/>
                  <a:gd name="connsiteX14" fmla="*/ 460683 w 576299"/>
                  <a:gd name="connsiteY14" fmla="*/ 573445 h 577727"/>
                  <a:gd name="connsiteX15" fmla="*/ 470675 w 576299"/>
                  <a:gd name="connsiteY15" fmla="*/ 577727 h 577727"/>
                  <a:gd name="connsiteX16" fmla="*/ 480666 w 576299"/>
                  <a:gd name="connsiteY16" fmla="*/ 573445 h 577727"/>
                  <a:gd name="connsiteX17" fmla="*/ 572018 w 576299"/>
                  <a:gd name="connsiteY17" fmla="*/ 482094 h 577727"/>
                  <a:gd name="connsiteX18" fmla="*/ 572018 w 576299"/>
                  <a:gd name="connsiteY18" fmla="*/ 460683 h 577727"/>
                  <a:gd name="connsiteX19" fmla="*/ 83858 w 576299"/>
                  <a:gd name="connsiteY19" fmla="*/ 359340 h 577727"/>
                  <a:gd name="connsiteX20" fmla="*/ 83858 w 576299"/>
                  <a:gd name="connsiteY20" fmla="*/ 85285 h 577727"/>
                  <a:gd name="connsiteX21" fmla="*/ 220885 w 576299"/>
                  <a:gd name="connsiteY21" fmla="*/ 28191 h 577727"/>
                  <a:gd name="connsiteX22" fmla="*/ 357913 w 576299"/>
                  <a:gd name="connsiteY22" fmla="*/ 85285 h 577727"/>
                  <a:gd name="connsiteX23" fmla="*/ 357913 w 576299"/>
                  <a:gd name="connsiteY23" fmla="*/ 359340 h 577727"/>
                  <a:gd name="connsiteX24" fmla="*/ 83858 w 576299"/>
                  <a:gd name="connsiteY24" fmla="*/ 359340 h 577727"/>
                  <a:gd name="connsiteX25" fmla="*/ 359340 w 576299"/>
                  <a:gd name="connsiteY25" fmla="*/ 397879 h 577727"/>
                  <a:gd name="connsiteX26" fmla="*/ 397879 w 576299"/>
                  <a:gd name="connsiteY26" fmla="*/ 359340 h 577727"/>
                  <a:gd name="connsiteX27" fmla="*/ 484948 w 576299"/>
                  <a:gd name="connsiteY27" fmla="*/ 446409 h 577727"/>
                  <a:gd name="connsiteX28" fmla="*/ 464965 w 576299"/>
                  <a:gd name="connsiteY28" fmla="*/ 466393 h 577727"/>
                  <a:gd name="connsiteX29" fmla="*/ 446410 w 576299"/>
                  <a:gd name="connsiteY29" fmla="*/ 484948 h 577727"/>
                  <a:gd name="connsiteX30" fmla="*/ 359340 w 576299"/>
                  <a:gd name="connsiteY30" fmla="*/ 397879 h 577727"/>
                  <a:gd name="connsiteX31" fmla="*/ 470675 w 576299"/>
                  <a:gd name="connsiteY31" fmla="*/ 542043 h 577727"/>
                  <a:gd name="connsiteX32" fmla="*/ 449264 w 576299"/>
                  <a:gd name="connsiteY32" fmla="*/ 520633 h 577727"/>
                  <a:gd name="connsiteX33" fmla="*/ 456401 w 576299"/>
                  <a:gd name="connsiteY33" fmla="*/ 513496 h 577727"/>
                  <a:gd name="connsiteX34" fmla="*/ 456401 w 576299"/>
                  <a:gd name="connsiteY34" fmla="*/ 513496 h 577727"/>
                  <a:gd name="connsiteX35" fmla="*/ 484948 w 576299"/>
                  <a:gd name="connsiteY35" fmla="*/ 484948 h 577727"/>
                  <a:gd name="connsiteX36" fmla="*/ 520633 w 576299"/>
                  <a:gd name="connsiteY36" fmla="*/ 449264 h 577727"/>
                  <a:gd name="connsiteX37" fmla="*/ 542043 w 576299"/>
                  <a:gd name="connsiteY37" fmla="*/ 470675 h 577727"/>
                  <a:gd name="connsiteX38" fmla="*/ 470675 w 576299"/>
                  <a:gd name="connsiteY38" fmla="*/ 542043 h 5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6299" h="577727">
                    <a:moveTo>
                      <a:pt x="572018" y="460683"/>
                    </a:moveTo>
                    <a:lnTo>
                      <a:pt x="530624" y="419289"/>
                    </a:lnTo>
                    <a:cubicBezTo>
                      <a:pt x="524915" y="413580"/>
                      <a:pt x="516351" y="413580"/>
                      <a:pt x="510641" y="419289"/>
                    </a:cubicBezTo>
                    <a:lnTo>
                      <a:pt x="504932" y="426426"/>
                    </a:lnTo>
                    <a:lnTo>
                      <a:pt x="413580" y="335075"/>
                    </a:lnTo>
                    <a:cubicBezTo>
                      <a:pt x="463538" y="249433"/>
                      <a:pt x="452119" y="138098"/>
                      <a:pt x="379323" y="65302"/>
                    </a:cubicBezTo>
                    <a:cubicBezTo>
                      <a:pt x="292254" y="-21767"/>
                      <a:pt x="150944" y="-21767"/>
                      <a:pt x="65302" y="65302"/>
                    </a:cubicBezTo>
                    <a:cubicBezTo>
                      <a:pt x="-21767" y="152372"/>
                      <a:pt x="-21767" y="293681"/>
                      <a:pt x="65302" y="379323"/>
                    </a:cubicBezTo>
                    <a:cubicBezTo>
                      <a:pt x="108123" y="422144"/>
                      <a:pt x="165218" y="444982"/>
                      <a:pt x="222313" y="444982"/>
                    </a:cubicBezTo>
                    <a:cubicBezTo>
                      <a:pt x="260852" y="444982"/>
                      <a:pt x="300818" y="434991"/>
                      <a:pt x="335075" y="413580"/>
                    </a:cubicBezTo>
                    <a:lnTo>
                      <a:pt x="426426" y="504932"/>
                    </a:lnTo>
                    <a:lnTo>
                      <a:pt x="419289" y="512068"/>
                    </a:lnTo>
                    <a:cubicBezTo>
                      <a:pt x="416435" y="514923"/>
                      <a:pt x="415007" y="517778"/>
                      <a:pt x="415007" y="522060"/>
                    </a:cubicBezTo>
                    <a:cubicBezTo>
                      <a:pt x="415007" y="526342"/>
                      <a:pt x="416435" y="529197"/>
                      <a:pt x="419289" y="532052"/>
                    </a:cubicBezTo>
                    <a:lnTo>
                      <a:pt x="460683" y="573445"/>
                    </a:lnTo>
                    <a:cubicBezTo>
                      <a:pt x="463538" y="576300"/>
                      <a:pt x="466393" y="577727"/>
                      <a:pt x="470675" y="577727"/>
                    </a:cubicBezTo>
                    <a:cubicBezTo>
                      <a:pt x="474957" y="577727"/>
                      <a:pt x="477812" y="576300"/>
                      <a:pt x="480666" y="573445"/>
                    </a:cubicBezTo>
                    <a:lnTo>
                      <a:pt x="572018" y="482094"/>
                    </a:lnTo>
                    <a:cubicBezTo>
                      <a:pt x="577727" y="476384"/>
                      <a:pt x="577727" y="466393"/>
                      <a:pt x="572018" y="460683"/>
                    </a:cubicBezTo>
                    <a:close/>
                    <a:moveTo>
                      <a:pt x="83858" y="359340"/>
                    </a:moveTo>
                    <a:cubicBezTo>
                      <a:pt x="8207" y="283689"/>
                      <a:pt x="8207" y="160936"/>
                      <a:pt x="83858" y="85285"/>
                    </a:cubicBezTo>
                    <a:cubicBezTo>
                      <a:pt x="120969" y="48174"/>
                      <a:pt x="170927" y="28191"/>
                      <a:pt x="220885" y="28191"/>
                    </a:cubicBezTo>
                    <a:cubicBezTo>
                      <a:pt x="270843" y="28191"/>
                      <a:pt x="320801" y="46746"/>
                      <a:pt x="357913" y="85285"/>
                    </a:cubicBezTo>
                    <a:cubicBezTo>
                      <a:pt x="433563" y="160936"/>
                      <a:pt x="433563" y="283689"/>
                      <a:pt x="357913" y="359340"/>
                    </a:cubicBezTo>
                    <a:cubicBezTo>
                      <a:pt x="283689" y="434991"/>
                      <a:pt x="159508" y="434991"/>
                      <a:pt x="83858" y="359340"/>
                    </a:cubicBezTo>
                    <a:close/>
                    <a:moveTo>
                      <a:pt x="359340" y="397879"/>
                    </a:moveTo>
                    <a:lnTo>
                      <a:pt x="397879" y="359340"/>
                    </a:lnTo>
                    <a:lnTo>
                      <a:pt x="484948" y="446409"/>
                    </a:lnTo>
                    <a:lnTo>
                      <a:pt x="464965" y="466393"/>
                    </a:lnTo>
                    <a:lnTo>
                      <a:pt x="446410" y="484948"/>
                    </a:lnTo>
                    <a:lnTo>
                      <a:pt x="359340" y="397879"/>
                    </a:lnTo>
                    <a:close/>
                    <a:moveTo>
                      <a:pt x="470675" y="542043"/>
                    </a:moveTo>
                    <a:lnTo>
                      <a:pt x="449264" y="520633"/>
                    </a:lnTo>
                    <a:lnTo>
                      <a:pt x="456401" y="513496"/>
                    </a:lnTo>
                    <a:cubicBezTo>
                      <a:pt x="456401" y="513496"/>
                      <a:pt x="456401" y="513496"/>
                      <a:pt x="456401" y="513496"/>
                    </a:cubicBezTo>
                    <a:lnTo>
                      <a:pt x="484948" y="484948"/>
                    </a:lnTo>
                    <a:lnTo>
                      <a:pt x="520633" y="449264"/>
                    </a:lnTo>
                    <a:lnTo>
                      <a:pt x="542043" y="470675"/>
                    </a:lnTo>
                    <a:lnTo>
                      <a:pt x="470675" y="542043"/>
                    </a:lnTo>
                    <a:close/>
                  </a:path>
                </a:pathLst>
              </a:custGeom>
              <a:grpFill/>
              <a:ln w="14204" cap="flat">
                <a:noFill/>
                <a:prstDash val="solid"/>
                <a:miter/>
              </a:ln>
            </p:spPr>
            <p:txBody>
              <a:bodyPr rtlCol="0" anchor="ctr"/>
              <a:lstStyle/>
              <a:p>
                <a:endParaRPr lang="en-US">
                  <a:solidFill>
                    <a:srgbClr val="FFFFFF"/>
                  </a:solidFill>
                  <a:latin typeface="Arial"/>
                </a:endParaRPr>
              </a:p>
            </p:txBody>
          </p:sp>
        </p:grpSp>
      </p:grpSp>
      <p:grpSp>
        <p:nvGrpSpPr>
          <p:cNvPr id="135" name="Group 134">
            <a:extLst>
              <a:ext uri="{FF2B5EF4-FFF2-40B4-BE49-F238E27FC236}">
                <a16:creationId xmlns:a16="http://schemas.microsoft.com/office/drawing/2014/main" id="{0F17724E-BB24-AA92-7B75-7A2ADEDFE5CF}"/>
              </a:ext>
            </a:extLst>
          </p:cNvPr>
          <p:cNvGrpSpPr/>
          <p:nvPr/>
        </p:nvGrpSpPr>
        <p:grpSpPr>
          <a:xfrm>
            <a:off x="6708528" y="2678775"/>
            <a:ext cx="813816" cy="813816"/>
            <a:chOff x="6711698" y="3924229"/>
            <a:chExt cx="813816" cy="813816"/>
          </a:xfrm>
        </p:grpSpPr>
        <p:sp>
          <p:nvSpPr>
            <p:cNvPr id="136" name="Oval 135">
              <a:extLst>
                <a:ext uri="{FF2B5EF4-FFF2-40B4-BE49-F238E27FC236}">
                  <a16:creationId xmlns:a16="http://schemas.microsoft.com/office/drawing/2014/main" id="{630E063C-3207-FE5E-8CA9-52A0E3FEC017}"/>
                </a:ext>
              </a:extLst>
            </p:cNvPr>
            <p:cNvSpPr/>
            <p:nvPr/>
          </p:nvSpPr>
          <p:spPr>
            <a:xfrm>
              <a:off x="6711698" y="3924229"/>
              <a:ext cx="813816" cy="813816"/>
            </a:xfrm>
            <a:prstGeom prst="ellipse">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27" title="Icon of an envelope">
              <a:extLst>
                <a:ext uri="{FF2B5EF4-FFF2-40B4-BE49-F238E27FC236}">
                  <a16:creationId xmlns:a16="http://schemas.microsoft.com/office/drawing/2014/main" id="{AE2AE22D-5D6A-A0CE-DA61-E60D10A077C2}"/>
                </a:ext>
              </a:extLst>
            </p:cNvPr>
            <p:cNvSpPr>
              <a:spLocks noChangeAspect="1"/>
            </p:cNvSpPr>
            <p:nvPr/>
          </p:nvSpPr>
          <p:spPr bwMode="auto">
            <a:xfrm>
              <a:off x="6854891" y="4148258"/>
              <a:ext cx="501994" cy="365760"/>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chemeClr val="tx1">
                <a:lumMod val="75000"/>
                <a:lumOff val="25000"/>
              </a:schemeClr>
            </a:solidFill>
            <a:ln>
              <a:noFill/>
            </a:ln>
          </p:spPr>
          <p:txBody>
            <a:bodyPr anchor="ctr"/>
            <a:lstStyle/>
            <a:p>
              <a:endParaRPr lang="en-US" dirty="0">
                <a:solidFill>
                  <a:schemeClr val="accent1">
                    <a:lumMod val="50000"/>
                  </a:schemeClr>
                </a:solidFill>
              </a:endParaRPr>
            </a:p>
          </p:txBody>
        </p:sp>
      </p:grpSp>
      <p:grpSp>
        <p:nvGrpSpPr>
          <p:cNvPr id="144" name="Group 143">
            <a:extLst>
              <a:ext uri="{FF2B5EF4-FFF2-40B4-BE49-F238E27FC236}">
                <a16:creationId xmlns:a16="http://schemas.microsoft.com/office/drawing/2014/main" id="{250AC93E-BA4E-7495-2488-B1B58932EAE1}"/>
              </a:ext>
            </a:extLst>
          </p:cNvPr>
          <p:cNvGrpSpPr/>
          <p:nvPr/>
        </p:nvGrpSpPr>
        <p:grpSpPr>
          <a:xfrm>
            <a:off x="7429015" y="3973991"/>
            <a:ext cx="813816" cy="813816"/>
            <a:chOff x="7424930" y="2717221"/>
            <a:chExt cx="813816" cy="813816"/>
          </a:xfrm>
        </p:grpSpPr>
        <p:sp>
          <p:nvSpPr>
            <p:cNvPr id="145" name="Oval 144">
              <a:extLst>
                <a:ext uri="{FF2B5EF4-FFF2-40B4-BE49-F238E27FC236}">
                  <a16:creationId xmlns:a16="http://schemas.microsoft.com/office/drawing/2014/main" id="{8C11F46B-4E51-37B8-6F6B-A9AB434F628D}"/>
                </a:ext>
              </a:extLst>
            </p:cNvPr>
            <p:cNvSpPr/>
            <p:nvPr/>
          </p:nvSpPr>
          <p:spPr>
            <a:xfrm rot="16200000">
              <a:off x="7424930" y="2717221"/>
              <a:ext cx="813816" cy="813816"/>
            </a:xfrm>
            <a:prstGeom prst="ellipse">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Picture 145" descr="A close up of a sign&#10;&#10;Description automatically generated">
              <a:extLst>
                <a:ext uri="{FF2B5EF4-FFF2-40B4-BE49-F238E27FC236}">
                  <a16:creationId xmlns:a16="http://schemas.microsoft.com/office/drawing/2014/main" id="{CFBEFC9F-2EA7-CF18-165A-1B0B3AACFE2F}"/>
                </a:ext>
              </a:extLst>
            </p:cNvPr>
            <p:cNvPicPr>
              <a:picLocks noChangeAspect="1"/>
            </p:cNvPicPr>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9718" y="2796739"/>
              <a:ext cx="664240" cy="664240"/>
            </a:xfrm>
            <a:prstGeom prst="rect">
              <a:avLst/>
            </a:prstGeom>
          </p:spPr>
        </p:pic>
      </p:grpSp>
      <p:sp>
        <p:nvSpPr>
          <p:cNvPr id="151" name="Text Placeholder 7">
            <a:extLst>
              <a:ext uri="{FF2B5EF4-FFF2-40B4-BE49-F238E27FC236}">
                <a16:creationId xmlns:a16="http://schemas.microsoft.com/office/drawing/2014/main" id="{D530F7E6-D3A5-59A8-DB93-E0B001F6F93B}"/>
              </a:ext>
            </a:extLst>
          </p:cNvPr>
          <p:cNvSpPr txBox="1">
            <a:spLocks/>
          </p:cNvSpPr>
          <p:nvPr/>
        </p:nvSpPr>
        <p:spPr>
          <a:xfrm>
            <a:off x="153840" y="5553273"/>
            <a:ext cx="169164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srgbClr val="191E28"/>
                </a:solidFill>
                <a:effectLst/>
                <a:uLnTx/>
                <a:uFillTx/>
                <a:latin typeface="US Army" panose="020B0506030202020204" pitchFamily="34" charset="0"/>
              </a:rPr>
              <a:t>Complete Tabs</a:t>
            </a:r>
          </a:p>
        </p:txBody>
      </p:sp>
      <p:sp>
        <p:nvSpPr>
          <p:cNvPr id="152" name="Text Placeholder 8">
            <a:extLst>
              <a:ext uri="{FF2B5EF4-FFF2-40B4-BE49-F238E27FC236}">
                <a16:creationId xmlns:a16="http://schemas.microsoft.com/office/drawing/2014/main" id="{F252CB2C-D04C-28C8-5C2E-1DF6BA104BA1}"/>
              </a:ext>
            </a:extLst>
          </p:cNvPr>
          <p:cNvSpPr txBox="1">
            <a:spLocks/>
          </p:cNvSpPr>
          <p:nvPr/>
        </p:nvSpPr>
        <p:spPr>
          <a:xfrm>
            <a:off x="155788" y="5806440"/>
            <a:ext cx="1687744" cy="82296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4D4D4D"/>
                </a:solidFill>
                <a:effectLst/>
                <a:uLnTx/>
                <a:uFillTx/>
                <a:latin typeface="US Army" panose="020B0506030202020204" pitchFamily="34" charset="0"/>
              </a:rPr>
              <a:t>The information provided will help us contact and work with you throughout the application process. All tabs are required. Finish them all before the Board.</a:t>
            </a:r>
          </a:p>
        </p:txBody>
      </p:sp>
      <p:sp>
        <p:nvSpPr>
          <p:cNvPr id="154" name="Text Placeholder 9">
            <a:extLst>
              <a:ext uri="{FF2B5EF4-FFF2-40B4-BE49-F238E27FC236}">
                <a16:creationId xmlns:a16="http://schemas.microsoft.com/office/drawing/2014/main" id="{CBEE1A59-52AD-27DB-2200-17E6E7ED7DAB}"/>
              </a:ext>
            </a:extLst>
          </p:cNvPr>
          <p:cNvSpPr txBox="1">
            <a:spLocks/>
          </p:cNvSpPr>
          <p:nvPr/>
        </p:nvSpPr>
        <p:spPr>
          <a:xfrm>
            <a:off x="1923774" y="5540839"/>
            <a:ext cx="169164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91E28"/>
                </a:solidFill>
                <a:effectLst/>
                <a:uLnTx/>
                <a:uFillTx/>
                <a:latin typeface="US Army" panose="020B0506030202020204" pitchFamily="34" charset="0"/>
              </a:rPr>
              <a:t>Activities</a:t>
            </a:r>
          </a:p>
        </p:txBody>
      </p:sp>
      <p:sp>
        <p:nvSpPr>
          <p:cNvPr id="155" name="Text Placeholder 10">
            <a:extLst>
              <a:ext uri="{FF2B5EF4-FFF2-40B4-BE49-F238E27FC236}">
                <a16:creationId xmlns:a16="http://schemas.microsoft.com/office/drawing/2014/main" id="{18EAF721-DC5C-EC9A-AFC1-78C9018924EE}"/>
              </a:ext>
            </a:extLst>
          </p:cNvPr>
          <p:cNvSpPr txBox="1">
            <a:spLocks/>
          </p:cNvSpPr>
          <p:nvPr/>
        </p:nvSpPr>
        <p:spPr>
          <a:xfrm>
            <a:off x="1925722" y="5794005"/>
            <a:ext cx="1687744" cy="82296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4D4D4D"/>
                </a:solidFill>
                <a:effectLst/>
                <a:uLnTx/>
                <a:uFillTx/>
                <a:latin typeface="US Army" panose="020B0506030202020204" pitchFamily="34" charset="0"/>
              </a:rPr>
              <a:t>Take time to think hard about your extracurricular activities in high school. Do your best to ensure what’s on your resume is reflected here.</a:t>
            </a:r>
          </a:p>
        </p:txBody>
      </p:sp>
      <p:sp>
        <p:nvSpPr>
          <p:cNvPr id="157" name="Text Placeholder 11">
            <a:extLst>
              <a:ext uri="{FF2B5EF4-FFF2-40B4-BE49-F238E27FC236}">
                <a16:creationId xmlns:a16="http://schemas.microsoft.com/office/drawing/2014/main" id="{363B3EAA-6DB9-E663-3E4B-79895804D16F}"/>
              </a:ext>
            </a:extLst>
          </p:cNvPr>
          <p:cNvSpPr txBox="1">
            <a:spLocks/>
          </p:cNvSpPr>
          <p:nvPr/>
        </p:nvSpPr>
        <p:spPr>
          <a:xfrm>
            <a:off x="3693708" y="5540839"/>
            <a:ext cx="169164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91E28"/>
                </a:solidFill>
                <a:effectLst/>
                <a:uLnTx/>
                <a:uFillTx/>
                <a:latin typeface="US Army" panose="020B0506030202020204" pitchFamily="34" charset="0"/>
              </a:rPr>
              <a:t>PFA</a:t>
            </a:r>
          </a:p>
        </p:txBody>
      </p:sp>
      <p:sp>
        <p:nvSpPr>
          <p:cNvPr id="158" name="Text Placeholder 12">
            <a:extLst>
              <a:ext uri="{FF2B5EF4-FFF2-40B4-BE49-F238E27FC236}">
                <a16:creationId xmlns:a16="http://schemas.microsoft.com/office/drawing/2014/main" id="{571164F2-C9C7-F102-BE74-A2BE8942257C}"/>
              </a:ext>
            </a:extLst>
          </p:cNvPr>
          <p:cNvSpPr txBox="1">
            <a:spLocks/>
          </p:cNvSpPr>
          <p:nvPr/>
        </p:nvSpPr>
        <p:spPr>
          <a:xfrm>
            <a:off x="3695655" y="5794005"/>
            <a:ext cx="1687746" cy="82296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4D4D4D"/>
                </a:solidFill>
                <a:effectLst/>
                <a:uLnTx/>
                <a:uFillTx/>
                <a:latin typeface="US Army" panose="020B0506030202020204" pitchFamily="34" charset="0"/>
              </a:rPr>
              <a:t>The PFA or Physical Fitness Assessment is a measure of your overall fitness. One minute of push-ups, crunches, and a one-mile run. Do your best!</a:t>
            </a:r>
          </a:p>
        </p:txBody>
      </p:sp>
      <p:sp>
        <p:nvSpPr>
          <p:cNvPr id="159" name="Text Placeholder 13">
            <a:extLst>
              <a:ext uri="{FF2B5EF4-FFF2-40B4-BE49-F238E27FC236}">
                <a16:creationId xmlns:a16="http://schemas.microsoft.com/office/drawing/2014/main" id="{3ED421D7-402E-F090-38D3-B2D0BD30DE94}"/>
              </a:ext>
            </a:extLst>
          </p:cNvPr>
          <p:cNvSpPr txBox="1">
            <a:spLocks/>
          </p:cNvSpPr>
          <p:nvPr/>
        </p:nvSpPr>
        <p:spPr>
          <a:xfrm>
            <a:off x="5463642" y="5540839"/>
            <a:ext cx="169164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91E28"/>
                </a:solidFill>
                <a:effectLst/>
                <a:uLnTx/>
                <a:uFillTx/>
                <a:latin typeface="US Army" panose="020B0506030202020204" pitchFamily="34" charset="0"/>
              </a:rPr>
              <a:t>Boards</a:t>
            </a:r>
          </a:p>
        </p:txBody>
      </p:sp>
      <p:sp>
        <p:nvSpPr>
          <p:cNvPr id="160" name="Text Placeholder 14">
            <a:extLst>
              <a:ext uri="{FF2B5EF4-FFF2-40B4-BE49-F238E27FC236}">
                <a16:creationId xmlns:a16="http://schemas.microsoft.com/office/drawing/2014/main" id="{84622C7A-F7C2-1A70-E780-FE043B8129F3}"/>
              </a:ext>
            </a:extLst>
          </p:cNvPr>
          <p:cNvSpPr txBox="1">
            <a:spLocks/>
          </p:cNvSpPr>
          <p:nvPr/>
        </p:nvSpPr>
        <p:spPr>
          <a:xfrm>
            <a:off x="5465590" y="5794005"/>
            <a:ext cx="1687745" cy="82296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4D4D4D"/>
                </a:solidFill>
                <a:effectLst/>
                <a:uLnTx/>
                <a:uFillTx/>
                <a:latin typeface="US Army" panose="020B0506030202020204" pitchFamily="34" charset="0"/>
              </a:rPr>
              <a:t>There are three boards during the year – OCT, JAN, MAR. Send your most complete and competitive packet to the board.</a:t>
            </a:r>
          </a:p>
        </p:txBody>
      </p:sp>
      <p:sp>
        <p:nvSpPr>
          <p:cNvPr id="161" name="Text Placeholder 15">
            <a:extLst>
              <a:ext uri="{FF2B5EF4-FFF2-40B4-BE49-F238E27FC236}">
                <a16:creationId xmlns:a16="http://schemas.microsoft.com/office/drawing/2014/main" id="{C6171E33-ACAC-A27C-C3F1-644CE8218B1D}"/>
              </a:ext>
            </a:extLst>
          </p:cNvPr>
          <p:cNvSpPr txBox="1">
            <a:spLocks/>
          </p:cNvSpPr>
          <p:nvPr/>
        </p:nvSpPr>
        <p:spPr>
          <a:xfrm>
            <a:off x="7233577" y="5540839"/>
            <a:ext cx="169029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91E28"/>
                </a:solidFill>
                <a:effectLst/>
                <a:uLnTx/>
                <a:uFillTx/>
                <a:latin typeface="US Army" panose="020B0506030202020204" pitchFamily="34" charset="0"/>
              </a:rPr>
              <a:t>Army ROTC</a:t>
            </a:r>
          </a:p>
        </p:txBody>
      </p:sp>
      <p:sp>
        <p:nvSpPr>
          <p:cNvPr id="162" name="Text Placeholder 16">
            <a:extLst>
              <a:ext uri="{FF2B5EF4-FFF2-40B4-BE49-F238E27FC236}">
                <a16:creationId xmlns:a16="http://schemas.microsoft.com/office/drawing/2014/main" id="{D4FDA7C7-697D-0084-946E-ECEDB0C1A801}"/>
              </a:ext>
            </a:extLst>
          </p:cNvPr>
          <p:cNvSpPr txBox="1">
            <a:spLocks/>
          </p:cNvSpPr>
          <p:nvPr/>
        </p:nvSpPr>
        <p:spPr>
          <a:xfrm>
            <a:off x="7152298" y="5794006"/>
            <a:ext cx="1852848" cy="82296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4D4D4D"/>
                </a:solidFill>
                <a:effectLst/>
                <a:uLnTx/>
                <a:uFillTx/>
                <a:latin typeface="US Army" panose="020B0506030202020204" pitchFamily="34" charset="0"/>
              </a:rPr>
              <a:t>It’s not over if you don’t earn a scholarship now. About half of scholarships are awarded in college. Talk to your ROO about this option and other ROTC opportunities.</a:t>
            </a:r>
          </a:p>
        </p:txBody>
      </p:sp>
      <p:grpSp>
        <p:nvGrpSpPr>
          <p:cNvPr id="163" name="Group 162">
            <a:extLst>
              <a:ext uri="{FF2B5EF4-FFF2-40B4-BE49-F238E27FC236}">
                <a16:creationId xmlns:a16="http://schemas.microsoft.com/office/drawing/2014/main" id="{022AE076-7A22-4130-A675-75098E971C3C}"/>
              </a:ext>
            </a:extLst>
          </p:cNvPr>
          <p:cNvGrpSpPr/>
          <p:nvPr/>
        </p:nvGrpSpPr>
        <p:grpSpPr>
          <a:xfrm>
            <a:off x="304800" y="838200"/>
            <a:ext cx="1667618" cy="919338"/>
            <a:chOff x="473241" y="5418374"/>
            <a:chExt cx="1667618" cy="919338"/>
          </a:xfrm>
        </p:grpSpPr>
        <p:sp>
          <p:nvSpPr>
            <p:cNvPr id="164" name="Text Placeholder 17">
              <a:extLst>
                <a:ext uri="{FF2B5EF4-FFF2-40B4-BE49-F238E27FC236}">
                  <a16:creationId xmlns:a16="http://schemas.microsoft.com/office/drawing/2014/main" id="{5FA03C5C-DA13-C5C9-3064-1345FA8539AF}"/>
                </a:ext>
              </a:extLst>
            </p:cNvPr>
            <p:cNvSpPr txBox="1">
              <a:spLocks/>
            </p:cNvSpPr>
            <p:nvPr/>
          </p:nvSpPr>
          <p:spPr>
            <a:xfrm>
              <a:off x="528932" y="5418374"/>
              <a:ext cx="1556235"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srgbClr val="191E28"/>
                  </a:solidFill>
                  <a:effectLst/>
                  <a:uLnTx/>
                  <a:uFillTx/>
                  <a:latin typeface="US Army" panose="020B0506030202020204" pitchFamily="34" charset="0"/>
                </a:rPr>
                <a:t>Create App</a:t>
              </a:r>
            </a:p>
          </p:txBody>
        </p:sp>
        <p:sp>
          <p:nvSpPr>
            <p:cNvPr id="165" name="Text Placeholder 18">
              <a:extLst>
                <a:ext uri="{FF2B5EF4-FFF2-40B4-BE49-F238E27FC236}">
                  <a16:creationId xmlns:a16="http://schemas.microsoft.com/office/drawing/2014/main" id="{1096E2D3-9CF0-8CCC-CC71-C2696CF2D7FA}"/>
                </a:ext>
              </a:extLst>
            </p:cNvPr>
            <p:cNvSpPr txBox="1">
              <a:spLocks/>
            </p:cNvSpPr>
            <p:nvPr/>
          </p:nvSpPr>
          <p:spPr>
            <a:xfrm>
              <a:off x="473241" y="5699625"/>
              <a:ext cx="1667618" cy="638087"/>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4D4D4D"/>
                  </a:solidFill>
                  <a:effectLst/>
                  <a:uLnTx/>
                  <a:uFillTx/>
                  <a:latin typeface="US Army" panose="020B0506030202020204" pitchFamily="34" charset="0"/>
                </a:rPr>
                <a:t>Text SCHOLARSHIP  to GOARMY</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4D4D4D"/>
                  </a:solidFill>
                  <a:effectLst/>
                  <a:uLnTx/>
                  <a:uFillTx/>
                  <a:latin typeface="US Army" panose="020B0506030202020204" pitchFamily="34" charset="0"/>
                </a:rPr>
                <a:t>Create your online profile using an email address you can access until you start college.</a:t>
              </a:r>
            </a:p>
          </p:txBody>
        </p:sp>
      </p:grpSp>
      <p:grpSp>
        <p:nvGrpSpPr>
          <p:cNvPr id="166" name="Group 165">
            <a:extLst>
              <a:ext uri="{FF2B5EF4-FFF2-40B4-BE49-F238E27FC236}">
                <a16:creationId xmlns:a16="http://schemas.microsoft.com/office/drawing/2014/main" id="{18589ED2-F3CD-6F86-6990-341A7ABA9512}"/>
              </a:ext>
            </a:extLst>
          </p:cNvPr>
          <p:cNvGrpSpPr/>
          <p:nvPr/>
        </p:nvGrpSpPr>
        <p:grpSpPr>
          <a:xfrm>
            <a:off x="2024944" y="838200"/>
            <a:ext cx="1640902" cy="919338"/>
            <a:chOff x="1949278" y="5418374"/>
            <a:chExt cx="1640902" cy="919338"/>
          </a:xfrm>
        </p:grpSpPr>
        <p:sp>
          <p:nvSpPr>
            <p:cNvPr id="167" name="Text Placeholder 19">
              <a:extLst>
                <a:ext uri="{FF2B5EF4-FFF2-40B4-BE49-F238E27FC236}">
                  <a16:creationId xmlns:a16="http://schemas.microsoft.com/office/drawing/2014/main" id="{9ACDF71F-965E-77C1-7275-91DA6FCDAA27}"/>
                </a:ext>
              </a:extLst>
            </p:cNvPr>
            <p:cNvSpPr txBox="1">
              <a:spLocks/>
            </p:cNvSpPr>
            <p:nvPr/>
          </p:nvSpPr>
          <p:spPr>
            <a:xfrm>
              <a:off x="1949278" y="5418374"/>
              <a:ext cx="1640902"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91E28"/>
                  </a:solidFill>
                  <a:effectLst/>
                  <a:uLnTx/>
                  <a:uFillTx/>
                  <a:latin typeface="US Army" panose="020B0506030202020204" pitchFamily="34" charset="0"/>
                </a:rPr>
                <a:t>Pick Schools </a:t>
              </a:r>
            </a:p>
          </p:txBody>
        </p:sp>
        <p:sp>
          <p:nvSpPr>
            <p:cNvPr id="168" name="Text Placeholder 20">
              <a:extLst>
                <a:ext uri="{FF2B5EF4-FFF2-40B4-BE49-F238E27FC236}">
                  <a16:creationId xmlns:a16="http://schemas.microsoft.com/office/drawing/2014/main" id="{ECBD6683-6A40-F7B1-9EA0-6477634E038E}"/>
                </a:ext>
              </a:extLst>
            </p:cNvPr>
            <p:cNvSpPr txBox="1">
              <a:spLocks/>
            </p:cNvSpPr>
            <p:nvPr/>
          </p:nvSpPr>
          <p:spPr>
            <a:xfrm>
              <a:off x="2035320" y="5699625"/>
              <a:ext cx="1468818" cy="638087"/>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4D4D4D"/>
                  </a:solidFill>
                  <a:effectLst/>
                  <a:uLnTx/>
                  <a:uFillTx/>
                  <a:latin typeface="US Army" panose="020B0506030202020204" pitchFamily="34" charset="0"/>
                </a:rPr>
                <a:t>You can list up to seven different colleges. Picking these will help ROTC cadre know you’re interested in that school.</a:t>
              </a:r>
            </a:p>
          </p:txBody>
        </p:sp>
      </p:grpSp>
      <p:grpSp>
        <p:nvGrpSpPr>
          <p:cNvPr id="169" name="Group 168">
            <a:extLst>
              <a:ext uri="{FF2B5EF4-FFF2-40B4-BE49-F238E27FC236}">
                <a16:creationId xmlns:a16="http://schemas.microsoft.com/office/drawing/2014/main" id="{D9580B11-A7F1-C50E-BD70-7B40E8D5D367}"/>
              </a:ext>
            </a:extLst>
          </p:cNvPr>
          <p:cNvGrpSpPr/>
          <p:nvPr/>
        </p:nvGrpSpPr>
        <p:grpSpPr>
          <a:xfrm>
            <a:off x="3718372" y="838200"/>
            <a:ext cx="1691702" cy="919338"/>
            <a:chOff x="3375598" y="5418374"/>
            <a:chExt cx="1691702" cy="919338"/>
          </a:xfrm>
        </p:grpSpPr>
        <p:sp>
          <p:nvSpPr>
            <p:cNvPr id="170" name="Text Placeholder 21">
              <a:extLst>
                <a:ext uri="{FF2B5EF4-FFF2-40B4-BE49-F238E27FC236}">
                  <a16:creationId xmlns:a16="http://schemas.microsoft.com/office/drawing/2014/main" id="{DF474612-7D62-D078-E57C-BB80896208F1}"/>
                </a:ext>
              </a:extLst>
            </p:cNvPr>
            <p:cNvSpPr txBox="1">
              <a:spLocks/>
            </p:cNvSpPr>
            <p:nvPr/>
          </p:nvSpPr>
          <p:spPr>
            <a:xfrm>
              <a:off x="3375598" y="5418374"/>
              <a:ext cx="1691702"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191E28"/>
                  </a:solidFill>
                  <a:effectLst/>
                  <a:uLnTx/>
                  <a:uFillTx/>
                  <a:latin typeface="US Army" panose="020B0506030202020204" pitchFamily="34" charset="0"/>
                </a:rPr>
                <a:t>Documents</a:t>
              </a:r>
              <a:endParaRPr kumimoji="0" lang="en-US" sz="1800" b="1" i="0" u="none" strike="noStrike" kern="1200" cap="none" spc="0" normalizeH="0" baseline="0" noProof="0" dirty="0">
                <a:ln>
                  <a:noFill/>
                </a:ln>
                <a:solidFill>
                  <a:srgbClr val="191E28"/>
                </a:solidFill>
                <a:effectLst/>
                <a:uLnTx/>
                <a:uFillTx/>
                <a:latin typeface="US Army" panose="020B0506030202020204" pitchFamily="34" charset="0"/>
              </a:endParaRPr>
            </a:p>
          </p:txBody>
        </p:sp>
        <p:sp>
          <p:nvSpPr>
            <p:cNvPr id="171" name="Text Placeholder 22">
              <a:extLst>
                <a:ext uri="{FF2B5EF4-FFF2-40B4-BE49-F238E27FC236}">
                  <a16:creationId xmlns:a16="http://schemas.microsoft.com/office/drawing/2014/main" id="{3C7073B3-F3A2-FA2D-7143-4FAEE4611D5B}"/>
                </a:ext>
              </a:extLst>
            </p:cNvPr>
            <p:cNvSpPr txBox="1">
              <a:spLocks/>
            </p:cNvSpPr>
            <p:nvPr/>
          </p:nvSpPr>
          <p:spPr>
            <a:xfrm>
              <a:off x="3467740" y="5699625"/>
              <a:ext cx="1507418" cy="638087"/>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4D4D4D"/>
                  </a:solidFill>
                  <a:effectLst/>
                  <a:uLnTx/>
                  <a:uFillTx/>
                  <a:latin typeface="US Army" panose="020B0506030202020204" pitchFamily="34" charset="0"/>
                </a:rPr>
                <a:t>Upload all required documents. Transcripts, SAT and/or ACT, Resume, and anything else you want us to know.</a:t>
              </a:r>
            </a:p>
          </p:txBody>
        </p:sp>
      </p:grpSp>
      <p:grpSp>
        <p:nvGrpSpPr>
          <p:cNvPr id="172" name="Group 171">
            <a:extLst>
              <a:ext uri="{FF2B5EF4-FFF2-40B4-BE49-F238E27FC236}">
                <a16:creationId xmlns:a16="http://schemas.microsoft.com/office/drawing/2014/main" id="{F454A035-0188-64AC-CEB2-10A1A4A63C1D}"/>
              </a:ext>
            </a:extLst>
          </p:cNvPr>
          <p:cNvGrpSpPr/>
          <p:nvPr/>
        </p:nvGrpSpPr>
        <p:grpSpPr>
          <a:xfrm>
            <a:off x="5462600" y="838200"/>
            <a:ext cx="1548796" cy="919338"/>
            <a:chOff x="4894851" y="5418374"/>
            <a:chExt cx="1548796" cy="919338"/>
          </a:xfrm>
        </p:grpSpPr>
        <p:sp>
          <p:nvSpPr>
            <p:cNvPr id="173" name="Text Placeholder 23">
              <a:extLst>
                <a:ext uri="{FF2B5EF4-FFF2-40B4-BE49-F238E27FC236}">
                  <a16:creationId xmlns:a16="http://schemas.microsoft.com/office/drawing/2014/main" id="{A4C92C91-2D3A-125C-F271-FCC8D060F74F}"/>
                </a:ext>
              </a:extLst>
            </p:cNvPr>
            <p:cNvSpPr txBox="1">
              <a:spLocks/>
            </p:cNvSpPr>
            <p:nvPr/>
          </p:nvSpPr>
          <p:spPr>
            <a:xfrm>
              <a:off x="5021518" y="5418374"/>
              <a:ext cx="1295462"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91E28"/>
                  </a:solidFill>
                  <a:effectLst/>
                  <a:uLnTx/>
                  <a:uFillTx/>
                  <a:latin typeface="US Army" panose="020B0506030202020204" pitchFamily="34" charset="0"/>
                </a:rPr>
                <a:t>Interview</a:t>
              </a:r>
            </a:p>
          </p:txBody>
        </p:sp>
        <p:sp>
          <p:nvSpPr>
            <p:cNvPr id="174" name="Text Placeholder 24">
              <a:extLst>
                <a:ext uri="{FF2B5EF4-FFF2-40B4-BE49-F238E27FC236}">
                  <a16:creationId xmlns:a16="http://schemas.microsoft.com/office/drawing/2014/main" id="{C2C73ADC-B680-096D-A2D2-5FA08076778A}"/>
                </a:ext>
              </a:extLst>
            </p:cNvPr>
            <p:cNvSpPr txBox="1">
              <a:spLocks/>
            </p:cNvSpPr>
            <p:nvPr/>
          </p:nvSpPr>
          <p:spPr>
            <a:xfrm>
              <a:off x="4894851" y="5699625"/>
              <a:ext cx="1548796" cy="638087"/>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4D4D4D"/>
                  </a:solidFill>
                  <a:effectLst/>
                  <a:uLnTx/>
                  <a:uFillTx/>
                  <a:latin typeface="US Army" panose="020B0506030202020204" pitchFamily="34" charset="0"/>
                </a:rPr>
                <a:t>You will interview with a PMS at a college. Don’t wait </a:t>
              </a:r>
              <a:r>
                <a:rPr lang="en-US" sz="1000" dirty="0">
                  <a:solidFill>
                    <a:srgbClr val="4D4D4D"/>
                  </a:solidFill>
                  <a:latin typeface="US Army" panose="020B0506030202020204" pitchFamily="34" charset="0"/>
                </a:rPr>
                <a:t>until the last minute to schedule. This is one of the key parts of the entire process.</a:t>
              </a:r>
              <a:r>
                <a:rPr kumimoji="0" lang="en-US" sz="1000" b="0" i="0" u="none" strike="noStrike" kern="1200" cap="none" spc="0" normalizeH="0" baseline="0" noProof="0" dirty="0">
                  <a:ln>
                    <a:noFill/>
                  </a:ln>
                  <a:solidFill>
                    <a:srgbClr val="4D4D4D"/>
                  </a:solidFill>
                  <a:effectLst/>
                  <a:uLnTx/>
                  <a:uFillTx/>
                  <a:latin typeface="US Army" panose="020B0506030202020204" pitchFamily="34" charset="0"/>
                </a:rPr>
                <a:t> </a:t>
              </a:r>
            </a:p>
          </p:txBody>
        </p:sp>
      </p:grpSp>
      <p:grpSp>
        <p:nvGrpSpPr>
          <p:cNvPr id="175" name="Group 174">
            <a:extLst>
              <a:ext uri="{FF2B5EF4-FFF2-40B4-BE49-F238E27FC236}">
                <a16:creationId xmlns:a16="http://schemas.microsoft.com/office/drawing/2014/main" id="{4159AD60-2F6B-34AC-0F42-D389322F6BD8}"/>
              </a:ext>
            </a:extLst>
          </p:cNvPr>
          <p:cNvGrpSpPr/>
          <p:nvPr/>
        </p:nvGrpSpPr>
        <p:grpSpPr>
          <a:xfrm>
            <a:off x="7063923" y="838200"/>
            <a:ext cx="1606836" cy="919338"/>
            <a:chOff x="7232364" y="5418374"/>
            <a:chExt cx="1606836" cy="919338"/>
          </a:xfrm>
        </p:grpSpPr>
        <p:sp>
          <p:nvSpPr>
            <p:cNvPr id="176" name="Text Placeholder 25">
              <a:extLst>
                <a:ext uri="{FF2B5EF4-FFF2-40B4-BE49-F238E27FC236}">
                  <a16:creationId xmlns:a16="http://schemas.microsoft.com/office/drawing/2014/main" id="{DF781D4A-F9DB-1A89-4772-ED1B42074938}"/>
                </a:ext>
              </a:extLst>
            </p:cNvPr>
            <p:cNvSpPr txBox="1">
              <a:spLocks/>
            </p:cNvSpPr>
            <p:nvPr/>
          </p:nvSpPr>
          <p:spPr>
            <a:xfrm>
              <a:off x="7329920" y="5418374"/>
              <a:ext cx="1411724"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91E28"/>
                  </a:solidFill>
                  <a:effectLst/>
                  <a:uLnTx/>
                  <a:uFillTx/>
                  <a:latin typeface="US Army" panose="020B0506030202020204" pitchFamily="34" charset="0"/>
                </a:rPr>
                <a:t>Selections</a:t>
              </a:r>
            </a:p>
          </p:txBody>
        </p:sp>
        <p:sp>
          <p:nvSpPr>
            <p:cNvPr id="177" name="Text Placeholder 26">
              <a:extLst>
                <a:ext uri="{FF2B5EF4-FFF2-40B4-BE49-F238E27FC236}">
                  <a16:creationId xmlns:a16="http://schemas.microsoft.com/office/drawing/2014/main" id="{5CEF2A50-DB38-4BC5-327F-2461140BC682}"/>
                </a:ext>
              </a:extLst>
            </p:cNvPr>
            <p:cNvSpPr txBox="1">
              <a:spLocks/>
            </p:cNvSpPr>
            <p:nvPr/>
          </p:nvSpPr>
          <p:spPr>
            <a:xfrm>
              <a:off x="7232364" y="5699625"/>
              <a:ext cx="1606836" cy="638087"/>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4D4D4D"/>
                  </a:solidFill>
                  <a:effectLst/>
                  <a:uLnTx/>
                  <a:uFillTx/>
                  <a:latin typeface="US Army" panose="020B0506030202020204" pitchFamily="34" charset="0"/>
                </a:rPr>
                <a:t>Scholarship announcements are generally released 2-3 weeks after each board. Check the Selection Status tab to see if you’ve earned a scholarship.</a:t>
              </a:r>
            </a:p>
          </p:txBody>
        </p:sp>
      </p:grpSp>
      <p:cxnSp>
        <p:nvCxnSpPr>
          <p:cNvPr id="179" name="Straight Connector 178">
            <a:extLst>
              <a:ext uri="{FF2B5EF4-FFF2-40B4-BE49-F238E27FC236}">
                <a16:creationId xmlns:a16="http://schemas.microsoft.com/office/drawing/2014/main" id="{1CDBC2D3-7E17-0096-E830-4649F5BDED94}"/>
              </a:ext>
            </a:extLst>
          </p:cNvPr>
          <p:cNvCxnSpPr>
            <a:cxnSpLocks/>
            <a:endCxn id="101" idx="1"/>
          </p:cNvCxnSpPr>
          <p:nvPr/>
        </p:nvCxnSpPr>
        <p:spPr>
          <a:xfrm>
            <a:off x="2791995" y="2057400"/>
            <a:ext cx="0" cy="245713"/>
          </a:xfrm>
          <a:prstGeom prst="line">
            <a:avLst/>
          </a:prstGeom>
          <a:ln w="254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17FB8A1-C6F2-4855-B129-6CAF99A52EFA}"/>
              </a:ext>
            </a:extLst>
          </p:cNvPr>
          <p:cNvCxnSpPr>
            <a:cxnSpLocks/>
            <a:endCxn id="102" idx="1"/>
          </p:cNvCxnSpPr>
          <p:nvPr/>
        </p:nvCxnSpPr>
        <p:spPr>
          <a:xfrm flipH="1">
            <a:off x="4233441" y="2057400"/>
            <a:ext cx="296746" cy="245497"/>
          </a:xfrm>
          <a:prstGeom prst="line">
            <a:avLst/>
          </a:prstGeom>
          <a:ln w="254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D382EC6-03E3-F147-6C2C-2B54158293CD}"/>
              </a:ext>
            </a:extLst>
          </p:cNvPr>
          <p:cNvCxnSpPr>
            <a:cxnSpLocks/>
            <a:endCxn id="103" idx="1"/>
          </p:cNvCxnSpPr>
          <p:nvPr/>
        </p:nvCxnSpPr>
        <p:spPr>
          <a:xfrm flipH="1">
            <a:off x="5673151" y="2057400"/>
            <a:ext cx="636311" cy="245713"/>
          </a:xfrm>
          <a:prstGeom prst="line">
            <a:avLst/>
          </a:prstGeom>
          <a:ln w="254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3B44F8F-2FB0-4380-5AD1-1F03956FFBF4}"/>
              </a:ext>
            </a:extLst>
          </p:cNvPr>
          <p:cNvCxnSpPr>
            <a:cxnSpLocks/>
            <a:endCxn id="104" idx="1"/>
          </p:cNvCxnSpPr>
          <p:nvPr/>
        </p:nvCxnSpPr>
        <p:spPr>
          <a:xfrm flipH="1">
            <a:off x="7115436" y="2209800"/>
            <a:ext cx="799200" cy="93529"/>
          </a:xfrm>
          <a:prstGeom prst="line">
            <a:avLst/>
          </a:prstGeom>
          <a:ln w="254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B885B77-F71A-6BE1-08F3-90AF26A45BD2}"/>
              </a:ext>
            </a:extLst>
          </p:cNvPr>
          <p:cNvCxnSpPr>
            <a:cxnSpLocks/>
            <a:stCxn id="151" idx="0"/>
          </p:cNvCxnSpPr>
          <p:nvPr/>
        </p:nvCxnSpPr>
        <p:spPr>
          <a:xfrm flipV="1">
            <a:off x="999660" y="5157183"/>
            <a:ext cx="1060710" cy="396090"/>
          </a:xfrm>
          <a:prstGeom prst="line">
            <a:avLst/>
          </a:prstGeom>
          <a:ln w="254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FDB53AB4-C710-6275-4D92-263BA835F833}"/>
              </a:ext>
            </a:extLst>
          </p:cNvPr>
          <p:cNvCxnSpPr>
            <a:cxnSpLocks/>
            <a:stCxn id="154" idx="0"/>
          </p:cNvCxnSpPr>
          <p:nvPr/>
        </p:nvCxnSpPr>
        <p:spPr>
          <a:xfrm flipV="1">
            <a:off x="2769594" y="5157183"/>
            <a:ext cx="707964" cy="383656"/>
          </a:xfrm>
          <a:prstGeom prst="line">
            <a:avLst/>
          </a:prstGeom>
          <a:ln w="254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1E99A44-4DC0-B1CF-D105-718FD07EFED4}"/>
              </a:ext>
            </a:extLst>
          </p:cNvPr>
          <p:cNvCxnSpPr>
            <a:cxnSpLocks/>
            <a:stCxn id="157" idx="0"/>
          </p:cNvCxnSpPr>
          <p:nvPr/>
        </p:nvCxnSpPr>
        <p:spPr>
          <a:xfrm flipV="1">
            <a:off x="4539528" y="5157183"/>
            <a:ext cx="435630" cy="383656"/>
          </a:xfrm>
          <a:prstGeom prst="line">
            <a:avLst/>
          </a:prstGeom>
          <a:ln w="254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7C03394-0593-B21A-3886-B647745304AE}"/>
              </a:ext>
            </a:extLst>
          </p:cNvPr>
          <p:cNvCxnSpPr>
            <a:cxnSpLocks/>
            <a:stCxn id="159" idx="0"/>
          </p:cNvCxnSpPr>
          <p:nvPr/>
        </p:nvCxnSpPr>
        <p:spPr>
          <a:xfrm flipV="1">
            <a:off x="6309462" y="5157183"/>
            <a:ext cx="84908" cy="383656"/>
          </a:xfrm>
          <a:prstGeom prst="line">
            <a:avLst/>
          </a:prstGeom>
          <a:ln w="254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10198BFA-A8E0-1D39-EAC8-718F499B399D}"/>
              </a:ext>
            </a:extLst>
          </p:cNvPr>
          <p:cNvCxnSpPr>
            <a:cxnSpLocks/>
            <a:stCxn id="161" idx="0"/>
          </p:cNvCxnSpPr>
          <p:nvPr/>
        </p:nvCxnSpPr>
        <p:spPr>
          <a:xfrm flipH="1" flipV="1">
            <a:off x="7862686" y="5157183"/>
            <a:ext cx="216036" cy="383656"/>
          </a:xfrm>
          <a:prstGeom prst="line">
            <a:avLst/>
          </a:prstGeom>
          <a:ln w="25400">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71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picture containing text, person, outdoor, old&#10;&#10;Description automatically generated">
            <a:extLst>
              <a:ext uri="{FF2B5EF4-FFF2-40B4-BE49-F238E27FC236}">
                <a16:creationId xmlns:a16="http://schemas.microsoft.com/office/drawing/2014/main" id="{8EE19CA3-58B5-DA76-D1BB-9A483B62C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4" y="0"/>
            <a:ext cx="9109232" cy="6858000"/>
          </a:xfrm>
          <a:prstGeom prst="rect">
            <a:avLst/>
          </a:prstGeom>
        </p:spPr>
      </p:pic>
      <p:grpSp>
        <p:nvGrpSpPr>
          <p:cNvPr id="2" name="Group 1">
            <a:extLst>
              <a:ext uri="{FF2B5EF4-FFF2-40B4-BE49-F238E27FC236}">
                <a16:creationId xmlns:a16="http://schemas.microsoft.com/office/drawing/2014/main" id="{980D62D3-6276-6ED4-7639-705CB42F7A80}"/>
              </a:ext>
            </a:extLst>
          </p:cNvPr>
          <p:cNvGrpSpPr/>
          <p:nvPr/>
        </p:nvGrpSpPr>
        <p:grpSpPr>
          <a:xfrm flipV="1">
            <a:off x="577850" y="2433382"/>
            <a:ext cx="8134351" cy="1725867"/>
            <a:chOff x="764773" y="2273300"/>
            <a:chExt cx="10284482" cy="2311399"/>
          </a:xfrm>
        </p:grpSpPr>
        <p:cxnSp>
          <p:nvCxnSpPr>
            <p:cNvPr id="3" name="Straight Connector 2">
              <a:extLst>
                <a:ext uri="{FF2B5EF4-FFF2-40B4-BE49-F238E27FC236}">
                  <a16:creationId xmlns:a16="http://schemas.microsoft.com/office/drawing/2014/main" id="{7A3DFDAD-48F8-87FB-7DA8-C0C4CA820555}"/>
                </a:ext>
              </a:extLst>
            </p:cNvPr>
            <p:cNvCxnSpPr>
              <a:cxnSpLocks/>
            </p:cNvCxnSpPr>
            <p:nvPr userDrawn="1"/>
          </p:nvCxnSpPr>
          <p:spPr>
            <a:xfrm>
              <a:off x="764773" y="2821940"/>
              <a:ext cx="1" cy="1357623"/>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A32A009-6993-BCF9-3063-FEEC87FA465A}"/>
                </a:ext>
              </a:extLst>
            </p:cNvPr>
            <p:cNvCxnSpPr>
              <a:cxnSpLocks/>
            </p:cNvCxnSpPr>
            <p:nvPr userDrawn="1"/>
          </p:nvCxnSpPr>
          <p:spPr>
            <a:xfrm flipH="1">
              <a:off x="764773" y="2273300"/>
              <a:ext cx="1023052" cy="548640"/>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4DF9AD1-04BB-15E5-44E6-4BBFA817ACDD}"/>
                </a:ext>
              </a:extLst>
            </p:cNvPr>
            <p:cNvCxnSpPr>
              <a:cxnSpLocks/>
            </p:cNvCxnSpPr>
            <p:nvPr userDrawn="1"/>
          </p:nvCxnSpPr>
          <p:spPr>
            <a:xfrm>
              <a:off x="1787825" y="22733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FCDDA9F-B0DB-CF27-840B-FE6ABBA53A76}"/>
                </a:ext>
              </a:extLst>
            </p:cNvPr>
            <p:cNvGrpSpPr/>
            <p:nvPr userDrawn="1"/>
          </p:nvGrpSpPr>
          <p:grpSpPr>
            <a:xfrm rot="10800000">
              <a:off x="2809142" y="2821940"/>
              <a:ext cx="2068161" cy="1762759"/>
              <a:chOff x="548642" y="2133600"/>
              <a:chExt cx="2068161" cy="1762759"/>
            </a:xfrm>
          </p:grpSpPr>
          <p:cxnSp>
            <p:nvCxnSpPr>
              <p:cNvPr id="25" name="Straight Connector 24">
                <a:extLst>
                  <a:ext uri="{FF2B5EF4-FFF2-40B4-BE49-F238E27FC236}">
                    <a16:creationId xmlns:a16="http://schemas.microsoft.com/office/drawing/2014/main" id="{0F540817-3F84-B15B-A1B9-E28D05902931}"/>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9AFD50DE-45A2-3A32-D51B-0EC55A8B1518}"/>
                  </a:ext>
                </a:extLst>
              </p:cNvPr>
              <p:cNvGrpSpPr/>
              <p:nvPr userDrawn="1"/>
            </p:nvGrpSpPr>
            <p:grpSpPr>
              <a:xfrm flipH="1">
                <a:off x="1571694" y="2133600"/>
                <a:ext cx="1045109" cy="1762759"/>
                <a:chOff x="394504" y="2235200"/>
                <a:chExt cx="1045109" cy="1762759"/>
              </a:xfrm>
            </p:grpSpPr>
            <p:cxnSp>
              <p:nvCxnSpPr>
                <p:cNvPr id="27" name="Straight Connector 26">
                  <a:extLst>
                    <a:ext uri="{FF2B5EF4-FFF2-40B4-BE49-F238E27FC236}">
                      <a16:creationId xmlns:a16="http://schemas.microsoft.com/office/drawing/2014/main" id="{5234BFBB-F2CE-8CE8-7301-FAEF69E6A23D}"/>
                    </a:ext>
                  </a:extLst>
                </p:cNvPr>
                <p:cNvCxnSpPr>
                  <a:cxnSpLocks/>
                </p:cNvCxnSpPr>
                <p:nvPr userDrawn="1"/>
              </p:nvCxnSpPr>
              <p:spPr>
                <a:xfrm rot="10800000" flipV="1">
                  <a:off x="394504" y="2823211"/>
                  <a:ext cx="22057" cy="1174748"/>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43606F-55DF-9DA2-8DD0-8B4EDF8DD705}"/>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FB77ED9A-B435-6049-B604-CA0463A2C46E}"/>
                </a:ext>
              </a:extLst>
            </p:cNvPr>
            <p:cNvGrpSpPr/>
            <p:nvPr userDrawn="1"/>
          </p:nvGrpSpPr>
          <p:grpSpPr>
            <a:xfrm>
              <a:off x="4877303" y="2273300"/>
              <a:ext cx="4114800" cy="2311399"/>
              <a:chOff x="546372" y="2133600"/>
              <a:chExt cx="4114800" cy="2311399"/>
            </a:xfrm>
          </p:grpSpPr>
          <p:grpSp>
            <p:nvGrpSpPr>
              <p:cNvPr id="15" name="Group 14">
                <a:extLst>
                  <a:ext uri="{FF2B5EF4-FFF2-40B4-BE49-F238E27FC236}">
                    <a16:creationId xmlns:a16="http://schemas.microsoft.com/office/drawing/2014/main" id="{3C17FD49-6BA6-7E5B-D26D-4C76575B1A04}"/>
                  </a:ext>
                </a:extLst>
              </p:cNvPr>
              <p:cNvGrpSpPr/>
              <p:nvPr userDrawn="1"/>
            </p:nvGrpSpPr>
            <p:grpSpPr>
              <a:xfrm>
                <a:off x="546372" y="2133600"/>
                <a:ext cx="2048374" cy="1755137"/>
                <a:chOff x="546372" y="2133600"/>
                <a:chExt cx="2048374" cy="1755137"/>
              </a:xfrm>
            </p:grpSpPr>
            <p:grpSp>
              <p:nvGrpSpPr>
                <p:cNvPr id="21" name="Group 20">
                  <a:extLst>
                    <a:ext uri="{FF2B5EF4-FFF2-40B4-BE49-F238E27FC236}">
                      <a16:creationId xmlns:a16="http://schemas.microsoft.com/office/drawing/2014/main" id="{1EC9A9B1-71F5-F48F-E1DD-5F0333C08985}"/>
                    </a:ext>
                  </a:extLst>
                </p:cNvPr>
                <p:cNvGrpSpPr/>
                <p:nvPr userDrawn="1"/>
              </p:nvGrpSpPr>
              <p:grpSpPr>
                <a:xfrm>
                  <a:off x="546372" y="2133600"/>
                  <a:ext cx="1025322" cy="1755137"/>
                  <a:chOff x="414292" y="2235200"/>
                  <a:chExt cx="1025322" cy="1755137"/>
                </a:xfrm>
              </p:grpSpPr>
              <p:cxnSp>
                <p:nvCxnSpPr>
                  <p:cNvPr id="23" name="Straight Connector 22">
                    <a:extLst>
                      <a:ext uri="{FF2B5EF4-FFF2-40B4-BE49-F238E27FC236}">
                        <a16:creationId xmlns:a16="http://schemas.microsoft.com/office/drawing/2014/main" id="{0E0712D0-7EBB-B1D9-AF6F-E1F712315752}"/>
                      </a:ext>
                    </a:extLst>
                  </p:cNvPr>
                  <p:cNvCxnSpPr>
                    <a:cxnSpLocks/>
                  </p:cNvCxnSpPr>
                  <p:nvPr userDrawn="1"/>
                </p:nvCxnSpPr>
                <p:spPr>
                  <a:xfrm>
                    <a:off x="414292" y="2783840"/>
                    <a:ext cx="2268" cy="12064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F5DB84-AF1F-AD15-B28D-DD3B4192D320}"/>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7A3ECE1E-419A-2826-9AD0-380C7E7F5338}"/>
                    </a:ext>
                  </a:extLst>
                </p:cNvPr>
                <p:cNvCxnSpPr>
                  <a:cxnSpLocks/>
                </p:cNvCxnSpPr>
                <p:nvPr userDrawn="1"/>
              </p:nvCxnSpPr>
              <p:spPr>
                <a:xfrm>
                  <a:off x="1571694"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302AD42-229D-B399-A87E-C16F20960C94}"/>
                  </a:ext>
                </a:extLst>
              </p:cNvPr>
              <p:cNvGrpSpPr/>
              <p:nvPr userDrawn="1"/>
            </p:nvGrpSpPr>
            <p:grpSpPr>
              <a:xfrm rot="10800000">
                <a:off x="2590206" y="2722878"/>
                <a:ext cx="2070966" cy="1722121"/>
                <a:chOff x="548642" y="2133600"/>
                <a:chExt cx="2070966" cy="1722121"/>
              </a:xfrm>
            </p:grpSpPr>
            <p:cxnSp>
              <p:nvCxnSpPr>
                <p:cNvPr id="17" name="Straight Connector 16">
                  <a:extLst>
                    <a:ext uri="{FF2B5EF4-FFF2-40B4-BE49-F238E27FC236}">
                      <a16:creationId xmlns:a16="http://schemas.microsoft.com/office/drawing/2014/main" id="{8D1905AB-9F37-809F-E40C-3EFA59C72C34}"/>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A5CC151C-D75B-8650-AB53-8A09FB0AF65E}"/>
                    </a:ext>
                  </a:extLst>
                </p:cNvPr>
                <p:cNvGrpSpPr/>
                <p:nvPr userDrawn="1"/>
              </p:nvGrpSpPr>
              <p:grpSpPr>
                <a:xfrm flipH="1">
                  <a:off x="1571694" y="2133600"/>
                  <a:ext cx="1047914" cy="1722121"/>
                  <a:chOff x="391699" y="2235200"/>
                  <a:chExt cx="1047914" cy="1722121"/>
                </a:xfrm>
              </p:grpSpPr>
              <p:cxnSp>
                <p:nvCxnSpPr>
                  <p:cNvPr id="19" name="Straight Connector 18">
                    <a:extLst>
                      <a:ext uri="{FF2B5EF4-FFF2-40B4-BE49-F238E27FC236}">
                        <a16:creationId xmlns:a16="http://schemas.microsoft.com/office/drawing/2014/main" id="{A807EC8E-81A0-421E-4067-440E99782D7B}"/>
                      </a:ext>
                    </a:extLst>
                  </p:cNvPr>
                  <p:cNvCxnSpPr>
                    <a:cxnSpLocks/>
                  </p:cNvCxnSpPr>
                  <p:nvPr userDrawn="1"/>
                </p:nvCxnSpPr>
                <p:spPr>
                  <a:xfrm rot="10800000" flipV="1">
                    <a:off x="391699" y="2791460"/>
                    <a:ext cx="29076" cy="1165861"/>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65B09F-AF18-2D51-2C1E-0DC3BDFA6254}"/>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8" name="Group 7">
              <a:extLst>
                <a:ext uri="{FF2B5EF4-FFF2-40B4-BE49-F238E27FC236}">
                  <a16:creationId xmlns:a16="http://schemas.microsoft.com/office/drawing/2014/main" id="{A05F67B6-D5DF-6781-1A1D-6FA9EDCF6BD2}"/>
                </a:ext>
              </a:extLst>
            </p:cNvPr>
            <p:cNvGrpSpPr/>
            <p:nvPr userDrawn="1"/>
          </p:nvGrpSpPr>
          <p:grpSpPr>
            <a:xfrm>
              <a:off x="8992103" y="2273300"/>
              <a:ext cx="2057152" cy="1851337"/>
              <a:chOff x="547757" y="2133600"/>
              <a:chExt cx="2057152" cy="1851337"/>
            </a:xfrm>
          </p:grpSpPr>
          <p:grpSp>
            <p:nvGrpSpPr>
              <p:cNvPr id="9" name="Group 8">
                <a:extLst>
                  <a:ext uri="{FF2B5EF4-FFF2-40B4-BE49-F238E27FC236}">
                    <a16:creationId xmlns:a16="http://schemas.microsoft.com/office/drawing/2014/main" id="{5E853A97-289C-61AD-1267-520BA8129822}"/>
                  </a:ext>
                </a:extLst>
              </p:cNvPr>
              <p:cNvGrpSpPr/>
              <p:nvPr userDrawn="1"/>
            </p:nvGrpSpPr>
            <p:grpSpPr>
              <a:xfrm>
                <a:off x="547757" y="2133600"/>
                <a:ext cx="1023937" cy="1762759"/>
                <a:chOff x="415677" y="2235200"/>
                <a:chExt cx="1023937" cy="1762759"/>
              </a:xfrm>
            </p:grpSpPr>
            <p:cxnSp>
              <p:nvCxnSpPr>
                <p:cNvPr id="13" name="Straight Connector 12">
                  <a:extLst>
                    <a:ext uri="{FF2B5EF4-FFF2-40B4-BE49-F238E27FC236}">
                      <a16:creationId xmlns:a16="http://schemas.microsoft.com/office/drawing/2014/main" id="{41B34242-E45A-B665-F83B-2231052EDFA9}"/>
                    </a:ext>
                  </a:extLst>
                </p:cNvPr>
                <p:cNvCxnSpPr>
                  <a:cxnSpLocks/>
                </p:cNvCxnSpPr>
                <p:nvPr userDrawn="1"/>
              </p:nvCxnSpPr>
              <p:spPr>
                <a:xfrm>
                  <a:off x="415677" y="2783840"/>
                  <a:ext cx="1" cy="1214119"/>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562029-8CBD-8E2C-F895-43B57C85187C}"/>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0EBCA4D-C84E-E1F5-2753-3EAAB5010F21}"/>
                  </a:ext>
                </a:extLst>
              </p:cNvPr>
              <p:cNvGrpSpPr/>
              <p:nvPr userDrawn="1"/>
            </p:nvGrpSpPr>
            <p:grpSpPr>
              <a:xfrm flipH="1">
                <a:off x="1571694" y="2133600"/>
                <a:ext cx="1033215" cy="1851337"/>
                <a:chOff x="406398" y="2235200"/>
                <a:chExt cx="1033215" cy="1851337"/>
              </a:xfrm>
            </p:grpSpPr>
            <p:cxnSp>
              <p:nvCxnSpPr>
                <p:cNvPr id="11" name="Straight Connector 10">
                  <a:extLst>
                    <a:ext uri="{FF2B5EF4-FFF2-40B4-BE49-F238E27FC236}">
                      <a16:creationId xmlns:a16="http://schemas.microsoft.com/office/drawing/2014/main" id="{817B5EB3-C2B5-06D3-E4F3-F085C54201AC}"/>
                    </a:ext>
                  </a:extLst>
                </p:cNvPr>
                <p:cNvCxnSpPr>
                  <a:cxnSpLocks/>
                </p:cNvCxnSpPr>
                <p:nvPr userDrawn="1"/>
              </p:nvCxnSpPr>
              <p:spPr>
                <a:xfrm flipH="1">
                  <a:off x="406398" y="2783840"/>
                  <a:ext cx="10163" cy="13026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BE36DE-C9FC-6B1D-321F-BD04D7CC09A0}"/>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9" name="Hexagon 28">
            <a:extLst>
              <a:ext uri="{FF2B5EF4-FFF2-40B4-BE49-F238E27FC236}">
                <a16:creationId xmlns:a16="http://schemas.microsoft.com/office/drawing/2014/main" id="{56276C18-AB76-1A80-11F2-29204E6D1953}"/>
              </a:ext>
            </a:extLst>
          </p:cNvPr>
          <p:cNvSpPr>
            <a:spLocks noChangeAspect="1"/>
          </p:cNvSpPr>
          <p:nvPr/>
        </p:nvSpPr>
        <p:spPr>
          <a:xfrm rot="5400000">
            <a:off x="714401" y="2714282"/>
            <a:ext cx="1347216" cy="118872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Hexagon 29">
            <a:extLst>
              <a:ext uri="{FF2B5EF4-FFF2-40B4-BE49-F238E27FC236}">
                <a16:creationId xmlns:a16="http://schemas.microsoft.com/office/drawing/2014/main" id="{D156D727-DFC2-1910-0AD2-F6ACF2DE7002}"/>
              </a:ext>
            </a:extLst>
          </p:cNvPr>
          <p:cNvSpPr>
            <a:spLocks noChangeAspect="1"/>
          </p:cNvSpPr>
          <p:nvPr/>
        </p:nvSpPr>
        <p:spPr>
          <a:xfrm rot="5400000">
            <a:off x="2349881" y="2701956"/>
            <a:ext cx="1347216" cy="118872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Hexagon 30">
            <a:extLst>
              <a:ext uri="{FF2B5EF4-FFF2-40B4-BE49-F238E27FC236}">
                <a16:creationId xmlns:a16="http://schemas.microsoft.com/office/drawing/2014/main" id="{E797F66A-261D-6339-D4FC-E02FC3F6607B}"/>
              </a:ext>
            </a:extLst>
          </p:cNvPr>
          <p:cNvSpPr>
            <a:spLocks noChangeAspect="1"/>
          </p:cNvSpPr>
          <p:nvPr/>
        </p:nvSpPr>
        <p:spPr>
          <a:xfrm rot="5400000">
            <a:off x="3967257" y="2698534"/>
            <a:ext cx="1347216" cy="118872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Hexagon 31">
            <a:extLst>
              <a:ext uri="{FF2B5EF4-FFF2-40B4-BE49-F238E27FC236}">
                <a16:creationId xmlns:a16="http://schemas.microsoft.com/office/drawing/2014/main" id="{1ADCA000-FCFD-FD64-AC58-8E3960CFD3DF}"/>
              </a:ext>
            </a:extLst>
          </p:cNvPr>
          <p:cNvSpPr>
            <a:spLocks noChangeAspect="1"/>
          </p:cNvSpPr>
          <p:nvPr/>
        </p:nvSpPr>
        <p:spPr>
          <a:xfrm rot="5400000">
            <a:off x="5601664" y="2670843"/>
            <a:ext cx="1347216" cy="118872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Hexagon 32">
            <a:extLst>
              <a:ext uri="{FF2B5EF4-FFF2-40B4-BE49-F238E27FC236}">
                <a16:creationId xmlns:a16="http://schemas.microsoft.com/office/drawing/2014/main" id="{472C59E8-3F82-69E8-F4D3-7C87860B7873}"/>
              </a:ext>
            </a:extLst>
          </p:cNvPr>
          <p:cNvSpPr>
            <a:spLocks noChangeAspect="1"/>
          </p:cNvSpPr>
          <p:nvPr/>
        </p:nvSpPr>
        <p:spPr>
          <a:xfrm rot="5400000">
            <a:off x="7220688" y="2687257"/>
            <a:ext cx="1347216" cy="118872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TextBox 38">
            <a:extLst>
              <a:ext uri="{FF2B5EF4-FFF2-40B4-BE49-F238E27FC236}">
                <a16:creationId xmlns:a16="http://schemas.microsoft.com/office/drawing/2014/main" id="{3539013F-E7C8-9428-4C7C-1323EF605831}"/>
              </a:ext>
            </a:extLst>
          </p:cNvPr>
          <p:cNvSpPr txBox="1"/>
          <p:nvPr/>
        </p:nvSpPr>
        <p:spPr>
          <a:xfrm>
            <a:off x="518447" y="2862847"/>
            <a:ext cx="1733550" cy="830997"/>
          </a:xfrm>
          <a:prstGeom prst="rect">
            <a:avLst/>
          </a:prstGeom>
          <a:noFill/>
        </p:spPr>
        <p:txBody>
          <a:bodyPr wrap="square" rtlCol="0">
            <a:spAutoFit/>
          </a:bodyPr>
          <a:lstStyle/>
          <a:p>
            <a:pPr algn="ctr"/>
            <a:r>
              <a:rPr lang="en-US" sz="1600" dirty="0">
                <a:latin typeface="US Army" panose="020B0506030202020204" pitchFamily="34" charset="0"/>
              </a:rPr>
              <a:t>Army ROTC Scholarships</a:t>
            </a:r>
          </a:p>
          <a:p>
            <a:pPr algn="ctr"/>
            <a:r>
              <a:rPr lang="en-US" sz="1600" dirty="0">
                <a:latin typeface="US Army" panose="020B0506030202020204" pitchFamily="34" charset="0"/>
              </a:rPr>
              <a:t>&amp; Training</a:t>
            </a:r>
          </a:p>
        </p:txBody>
      </p:sp>
      <p:sp>
        <p:nvSpPr>
          <p:cNvPr id="40" name="TextBox 39">
            <a:extLst>
              <a:ext uri="{FF2B5EF4-FFF2-40B4-BE49-F238E27FC236}">
                <a16:creationId xmlns:a16="http://schemas.microsoft.com/office/drawing/2014/main" id="{EC84F2C8-908D-DF44-D8F4-6CD16A302608}"/>
              </a:ext>
            </a:extLst>
          </p:cNvPr>
          <p:cNvSpPr txBox="1"/>
          <p:nvPr/>
        </p:nvSpPr>
        <p:spPr>
          <a:xfrm>
            <a:off x="5408497" y="2969315"/>
            <a:ext cx="1733550" cy="584775"/>
          </a:xfrm>
          <a:prstGeom prst="rect">
            <a:avLst/>
          </a:prstGeom>
          <a:noFill/>
        </p:spPr>
        <p:txBody>
          <a:bodyPr wrap="square" rtlCol="0">
            <a:spAutoFit/>
          </a:bodyPr>
          <a:lstStyle/>
          <a:p>
            <a:pPr algn="ctr"/>
            <a:r>
              <a:rPr lang="en-US" sz="1600" dirty="0">
                <a:latin typeface="US Army" panose="020B0506030202020204" pitchFamily="34" charset="0"/>
              </a:rPr>
              <a:t>Continuing</a:t>
            </a:r>
          </a:p>
          <a:p>
            <a:pPr algn="ctr"/>
            <a:r>
              <a:rPr lang="en-US" sz="1600" dirty="0">
                <a:latin typeface="US Army" panose="020B0506030202020204" pitchFamily="34" charset="0"/>
              </a:rPr>
              <a:t>Education</a:t>
            </a:r>
          </a:p>
        </p:txBody>
      </p:sp>
      <p:sp>
        <p:nvSpPr>
          <p:cNvPr id="41" name="TextBox 40">
            <a:extLst>
              <a:ext uri="{FF2B5EF4-FFF2-40B4-BE49-F238E27FC236}">
                <a16:creationId xmlns:a16="http://schemas.microsoft.com/office/drawing/2014/main" id="{2B56A1A1-E8DB-C84F-2F34-379BD7B665BE}"/>
              </a:ext>
            </a:extLst>
          </p:cNvPr>
          <p:cNvSpPr txBox="1"/>
          <p:nvPr/>
        </p:nvSpPr>
        <p:spPr>
          <a:xfrm>
            <a:off x="3789473" y="2872436"/>
            <a:ext cx="1733550" cy="861774"/>
          </a:xfrm>
          <a:prstGeom prst="rect">
            <a:avLst/>
          </a:prstGeom>
          <a:noFill/>
        </p:spPr>
        <p:txBody>
          <a:bodyPr wrap="square" rtlCol="0">
            <a:spAutoFit/>
          </a:bodyPr>
          <a:lstStyle/>
          <a:p>
            <a:pPr algn="ctr"/>
            <a:r>
              <a:rPr lang="en-US" sz="1600" dirty="0">
                <a:latin typeface="US Army" panose="020B0506030202020204" pitchFamily="34" charset="0"/>
              </a:rPr>
              <a:t>Competitive</a:t>
            </a:r>
          </a:p>
          <a:p>
            <a:pPr algn="ctr"/>
            <a:r>
              <a:rPr lang="en-US" sz="1600" dirty="0">
                <a:latin typeface="US Army" panose="020B0506030202020204" pitchFamily="34" charset="0"/>
              </a:rPr>
              <a:t>Salary &amp; </a:t>
            </a:r>
          </a:p>
          <a:p>
            <a:pPr algn="ctr"/>
            <a:r>
              <a:rPr lang="en-US" sz="1600" dirty="0">
                <a:latin typeface="US Army" panose="020B0506030202020204" pitchFamily="34" charset="0"/>
              </a:rPr>
              <a:t>Benefits</a:t>
            </a:r>
          </a:p>
        </p:txBody>
      </p:sp>
      <p:sp>
        <p:nvSpPr>
          <p:cNvPr id="42" name="TextBox 41">
            <a:extLst>
              <a:ext uri="{FF2B5EF4-FFF2-40B4-BE49-F238E27FC236}">
                <a16:creationId xmlns:a16="http://schemas.microsoft.com/office/drawing/2014/main" id="{F04AB17A-64EC-C0E3-51D3-6946F04110E6}"/>
              </a:ext>
            </a:extLst>
          </p:cNvPr>
          <p:cNvSpPr txBox="1"/>
          <p:nvPr/>
        </p:nvSpPr>
        <p:spPr>
          <a:xfrm>
            <a:off x="2261182" y="2995808"/>
            <a:ext cx="1528094" cy="584775"/>
          </a:xfrm>
          <a:prstGeom prst="rect">
            <a:avLst/>
          </a:prstGeom>
          <a:noFill/>
        </p:spPr>
        <p:txBody>
          <a:bodyPr wrap="square" rtlCol="0">
            <a:spAutoFit/>
          </a:bodyPr>
          <a:lstStyle/>
          <a:p>
            <a:pPr algn="ctr"/>
            <a:r>
              <a:rPr lang="en-US" sz="1550" dirty="0">
                <a:latin typeface="US Army" panose="020B0506030202020204" pitchFamily="34" charset="0"/>
              </a:rPr>
              <a:t>Highly coveted civilian skills</a:t>
            </a:r>
          </a:p>
        </p:txBody>
      </p:sp>
      <p:sp>
        <p:nvSpPr>
          <p:cNvPr id="43" name="TextBox 42">
            <a:extLst>
              <a:ext uri="{FF2B5EF4-FFF2-40B4-BE49-F238E27FC236}">
                <a16:creationId xmlns:a16="http://schemas.microsoft.com/office/drawing/2014/main" id="{4E0CEF3E-489B-04A0-50D8-E4E046576A3B}"/>
              </a:ext>
            </a:extLst>
          </p:cNvPr>
          <p:cNvSpPr txBox="1"/>
          <p:nvPr/>
        </p:nvSpPr>
        <p:spPr>
          <a:xfrm>
            <a:off x="1636679" y="4051300"/>
            <a:ext cx="2752792" cy="2462213"/>
          </a:xfrm>
          <a:prstGeom prst="rect">
            <a:avLst/>
          </a:prstGeom>
          <a:noFill/>
        </p:spPr>
        <p:txBody>
          <a:bodyPr wrap="square" rtlCol="0">
            <a:spAutoFit/>
          </a:bodyPr>
          <a:lstStyle/>
          <a:p>
            <a:pPr algn="ctr"/>
            <a:r>
              <a:rPr lang="en-US" sz="1100" b="1" dirty="0">
                <a:latin typeface="US Army Light" panose="020B0506030202020204" pitchFamily="34" charset="0"/>
              </a:rPr>
              <a:t>The training you receive in Army ROTC will hone your leadership skills and help you prepare for one of over 50 career fields and specialties where you will gain unapparelled experience with access to global travel and assignment opportunities. These fields include Infantry, Cyber and Information Technology, Human Resources, Law Enforcement, Aviation, Nursing, Finance, Engineering, Logistics and Transportation Management. Opportunities exist to serve full-time on Active Duty or part-time in the Army Reserve or National Guard.</a:t>
            </a:r>
          </a:p>
        </p:txBody>
      </p:sp>
      <p:sp>
        <p:nvSpPr>
          <p:cNvPr id="44" name="TextBox 43">
            <a:extLst>
              <a:ext uri="{FF2B5EF4-FFF2-40B4-BE49-F238E27FC236}">
                <a16:creationId xmlns:a16="http://schemas.microsoft.com/office/drawing/2014/main" id="{ACA47270-35B3-39FA-95E5-6C8FE31FFBC7}"/>
              </a:ext>
            </a:extLst>
          </p:cNvPr>
          <p:cNvSpPr txBox="1"/>
          <p:nvPr/>
        </p:nvSpPr>
        <p:spPr>
          <a:xfrm>
            <a:off x="187054" y="832574"/>
            <a:ext cx="2545878" cy="1785104"/>
          </a:xfrm>
          <a:prstGeom prst="rect">
            <a:avLst/>
          </a:prstGeom>
          <a:noFill/>
        </p:spPr>
        <p:txBody>
          <a:bodyPr wrap="square" rtlCol="0">
            <a:spAutoFit/>
          </a:bodyPr>
          <a:lstStyle/>
          <a:p>
            <a:pPr algn="ctr"/>
            <a:r>
              <a:rPr lang="en-US" sz="1100" b="1" dirty="0">
                <a:latin typeface="US Army Light" panose="020B0506030202020204" pitchFamily="34" charset="0"/>
              </a:rPr>
              <a:t>Army ROTC scholarships pay full tuition, a $420 monthly education stipend, and $1200 annually for books and supplies. These benefits will go a long way to helping you worry less about paying for college and focus more time on your studies. Scholarships are available as a high school senior or once you arrive on one of the 800 college campus with ROTC.</a:t>
            </a:r>
          </a:p>
        </p:txBody>
      </p:sp>
      <p:sp>
        <p:nvSpPr>
          <p:cNvPr id="61" name="Rectangle 60">
            <a:extLst>
              <a:ext uri="{FF2B5EF4-FFF2-40B4-BE49-F238E27FC236}">
                <a16:creationId xmlns:a16="http://schemas.microsoft.com/office/drawing/2014/main" id="{B75270AF-42D5-44F1-E6B6-461BFB66717C}"/>
              </a:ext>
            </a:extLst>
          </p:cNvPr>
          <p:cNvSpPr/>
          <p:nvPr/>
        </p:nvSpPr>
        <p:spPr>
          <a:xfrm>
            <a:off x="1118175" y="8235"/>
            <a:ext cx="6907660" cy="830997"/>
          </a:xfrm>
          <a:prstGeom prst="rect">
            <a:avLst/>
          </a:prstGeom>
          <a:noFill/>
        </p:spPr>
        <p:txBody>
          <a:bodyPr wrap="none" lIns="91440" tIns="45720" rIns="91440" bIns="45720">
            <a:spAutoFit/>
          </a:bodyPr>
          <a:lstStyle/>
          <a:p>
            <a:pPr algn="ctr"/>
            <a:r>
              <a:rPr lang="en-US" sz="4800" b="1" cap="none" spc="0" dirty="0">
                <a:ln w="12700" cmpd="sng">
                  <a:solidFill>
                    <a:schemeClr val="accent4"/>
                  </a:solidFill>
                  <a:prstDash val="solid"/>
                </a:ln>
                <a:solidFill>
                  <a:srgbClr val="FFD530"/>
                </a:solidFill>
                <a:effectLst>
                  <a:glow rad="101600">
                    <a:schemeClr val="tx1">
                      <a:lumMod val="95000"/>
                      <a:lumOff val="5000"/>
                      <a:alpha val="60000"/>
                    </a:schemeClr>
                  </a:glow>
                </a:effectLst>
                <a:latin typeface="US Army" panose="020B0506030202020204" pitchFamily="34" charset="0"/>
              </a:rPr>
              <a:t>Army ROTC Opportunities</a:t>
            </a:r>
          </a:p>
        </p:txBody>
      </p:sp>
      <p:sp>
        <p:nvSpPr>
          <p:cNvPr id="63" name="TextBox 62">
            <a:extLst>
              <a:ext uri="{FF2B5EF4-FFF2-40B4-BE49-F238E27FC236}">
                <a16:creationId xmlns:a16="http://schemas.microsoft.com/office/drawing/2014/main" id="{9D536D37-E427-8067-2F35-BEF004D743A9}"/>
              </a:ext>
            </a:extLst>
          </p:cNvPr>
          <p:cNvSpPr txBox="1"/>
          <p:nvPr/>
        </p:nvSpPr>
        <p:spPr>
          <a:xfrm>
            <a:off x="3236113" y="838633"/>
            <a:ext cx="2807292" cy="1954381"/>
          </a:xfrm>
          <a:prstGeom prst="rect">
            <a:avLst/>
          </a:prstGeom>
          <a:noFill/>
        </p:spPr>
        <p:txBody>
          <a:bodyPr wrap="square" rtlCol="0">
            <a:spAutoFit/>
          </a:bodyPr>
          <a:lstStyle/>
          <a:p>
            <a:pPr algn="ctr"/>
            <a:r>
              <a:rPr lang="en-US" sz="1100" b="1" dirty="0">
                <a:latin typeface="US Army Light" panose="020B0506030202020204" pitchFamily="34" charset="0"/>
              </a:rPr>
              <a:t>As with most jobs, your salary depends on your experience and increases as you advance in rank. An Active Duty 2LT will start around $60k that includes base salary and a food and housing allowance. This will increase as you gain experience where you can earn around $115k after ten years. As a commitment to the well-being of every Soldier, the Army provides high-quality comprehensive health care coverage and life insurance.</a:t>
            </a:r>
          </a:p>
        </p:txBody>
      </p:sp>
      <p:sp>
        <p:nvSpPr>
          <p:cNvPr id="64" name="TextBox 63">
            <a:extLst>
              <a:ext uri="{FF2B5EF4-FFF2-40B4-BE49-F238E27FC236}">
                <a16:creationId xmlns:a16="http://schemas.microsoft.com/office/drawing/2014/main" id="{23549967-39BF-7F1B-E1A5-C1FB8A6E0CF2}"/>
              </a:ext>
            </a:extLst>
          </p:cNvPr>
          <p:cNvSpPr txBox="1"/>
          <p:nvPr/>
        </p:nvSpPr>
        <p:spPr>
          <a:xfrm>
            <a:off x="186939" y="6508160"/>
            <a:ext cx="2242190" cy="246221"/>
          </a:xfrm>
          <a:prstGeom prst="rect">
            <a:avLst/>
          </a:prstGeom>
          <a:noFill/>
        </p:spPr>
        <p:txBody>
          <a:bodyPr wrap="square" rtlCol="0">
            <a:spAutoFit/>
          </a:bodyPr>
          <a:lstStyle/>
          <a:p>
            <a:r>
              <a:rPr lang="en-US" sz="500" dirty="0">
                <a:latin typeface="US Army Light" panose="020B0506030202020204" pitchFamily="34" charset="0"/>
              </a:rPr>
              <a:t>Salary benefit is based on 2LT (O-1) pay and allowances at the Fort Bragg, NC locality. The $115k salary is based on MAJ (O-4) at 10+ years at Fort Bragg, NC.</a:t>
            </a:r>
          </a:p>
        </p:txBody>
      </p:sp>
      <p:sp>
        <p:nvSpPr>
          <p:cNvPr id="65" name="TextBox 64">
            <a:extLst>
              <a:ext uri="{FF2B5EF4-FFF2-40B4-BE49-F238E27FC236}">
                <a16:creationId xmlns:a16="http://schemas.microsoft.com/office/drawing/2014/main" id="{7DE2730E-A606-6660-A065-1034AF783834}"/>
              </a:ext>
            </a:extLst>
          </p:cNvPr>
          <p:cNvSpPr txBox="1"/>
          <p:nvPr/>
        </p:nvSpPr>
        <p:spPr>
          <a:xfrm>
            <a:off x="4900025" y="4051300"/>
            <a:ext cx="2752792" cy="2292935"/>
          </a:xfrm>
          <a:prstGeom prst="rect">
            <a:avLst/>
          </a:prstGeom>
          <a:noFill/>
        </p:spPr>
        <p:txBody>
          <a:bodyPr wrap="square" rtlCol="0">
            <a:spAutoFit/>
          </a:bodyPr>
          <a:lstStyle/>
          <a:p>
            <a:pPr algn="ctr"/>
            <a:r>
              <a:rPr lang="en-US" sz="1100" b="1" dirty="0">
                <a:latin typeface="US Army Light" panose="020B0506030202020204" pitchFamily="34" charset="0"/>
              </a:rPr>
              <a:t>Training and education are very important in the Army. After completing your Basic Officer Leaders Course, Officers continue to return to the schoolhouse throughout their careers to expand their education and expertise. If you’re interested in continuing your civilian education, the Army not only offers programs to help you earn your Master’s degree while you serve, but also helps pay for tuition costs through tuition assistance programs. The Army also has programs that let you train with industry leaders throughout the country.</a:t>
            </a:r>
          </a:p>
        </p:txBody>
      </p:sp>
      <p:grpSp>
        <p:nvGrpSpPr>
          <p:cNvPr id="69" name="Group 68">
            <a:extLst>
              <a:ext uri="{FF2B5EF4-FFF2-40B4-BE49-F238E27FC236}">
                <a16:creationId xmlns:a16="http://schemas.microsoft.com/office/drawing/2014/main" id="{8962178D-62FD-A182-C8DD-86DE5139765E}"/>
              </a:ext>
            </a:extLst>
          </p:cNvPr>
          <p:cNvGrpSpPr/>
          <p:nvPr/>
        </p:nvGrpSpPr>
        <p:grpSpPr>
          <a:xfrm>
            <a:off x="2788920" y="1976587"/>
            <a:ext cx="457200" cy="457200"/>
            <a:chOff x="3560617" y="2263528"/>
            <a:chExt cx="457200" cy="457200"/>
          </a:xfrm>
        </p:grpSpPr>
        <p:sp>
          <p:nvSpPr>
            <p:cNvPr id="70" name="Oval 69">
              <a:extLst>
                <a:ext uri="{FF2B5EF4-FFF2-40B4-BE49-F238E27FC236}">
                  <a16:creationId xmlns:a16="http://schemas.microsoft.com/office/drawing/2014/main" id="{1D5EBA28-4E3F-5427-B09B-F448B4887393}"/>
                </a:ext>
              </a:extLst>
            </p:cNvPr>
            <p:cNvSpPr/>
            <p:nvPr/>
          </p:nvSpPr>
          <p:spPr>
            <a:xfrm flipV="1">
              <a:off x="3560617" y="2263528"/>
              <a:ext cx="457200" cy="457200"/>
            </a:xfrm>
            <a:prstGeom prst="ellipse">
              <a:avLst/>
            </a:prstGeom>
            <a:solidFill>
              <a:schemeClr val="tx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ysClr val="windowText" lastClr="000000"/>
                  </a:solidFill>
                </a:ln>
              </a:endParaRPr>
            </a:p>
          </p:txBody>
        </p:sp>
        <p:pic>
          <p:nvPicPr>
            <p:cNvPr id="71" name="Picture 70" descr="A close up of a sign&#10;&#10;Description automatically generated">
              <a:extLst>
                <a:ext uri="{FF2B5EF4-FFF2-40B4-BE49-F238E27FC236}">
                  <a16:creationId xmlns:a16="http://schemas.microsoft.com/office/drawing/2014/main" id="{DA986888-B4B6-1CE3-49BC-FC0749334A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98090" y="2295006"/>
              <a:ext cx="382255" cy="367676"/>
            </a:xfrm>
            <a:prstGeom prst="rect">
              <a:avLst/>
            </a:prstGeom>
          </p:spPr>
        </p:pic>
      </p:grpSp>
      <p:grpSp>
        <p:nvGrpSpPr>
          <p:cNvPr id="72" name="Group 71">
            <a:extLst>
              <a:ext uri="{FF2B5EF4-FFF2-40B4-BE49-F238E27FC236}">
                <a16:creationId xmlns:a16="http://schemas.microsoft.com/office/drawing/2014/main" id="{1C2D1744-EB3B-616B-13DD-67EC889FDC41}"/>
              </a:ext>
            </a:extLst>
          </p:cNvPr>
          <p:cNvGrpSpPr/>
          <p:nvPr/>
        </p:nvGrpSpPr>
        <p:grpSpPr>
          <a:xfrm>
            <a:off x="6051319" y="1970492"/>
            <a:ext cx="457200" cy="457200"/>
            <a:chOff x="3560617" y="2263528"/>
            <a:chExt cx="457200" cy="457200"/>
          </a:xfrm>
        </p:grpSpPr>
        <p:sp>
          <p:nvSpPr>
            <p:cNvPr id="73" name="Oval 72">
              <a:extLst>
                <a:ext uri="{FF2B5EF4-FFF2-40B4-BE49-F238E27FC236}">
                  <a16:creationId xmlns:a16="http://schemas.microsoft.com/office/drawing/2014/main" id="{5F5BDB5E-4B3F-B27F-6180-0ED6BCAD702B}"/>
                </a:ext>
              </a:extLst>
            </p:cNvPr>
            <p:cNvSpPr/>
            <p:nvPr/>
          </p:nvSpPr>
          <p:spPr>
            <a:xfrm flipV="1">
              <a:off x="3560617" y="2263528"/>
              <a:ext cx="457200" cy="457200"/>
            </a:xfrm>
            <a:prstGeom prst="ellipse">
              <a:avLst/>
            </a:prstGeom>
            <a:solidFill>
              <a:schemeClr val="tx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ysClr val="windowText" lastClr="000000"/>
                  </a:solidFill>
                </a:ln>
              </a:endParaRPr>
            </a:p>
          </p:txBody>
        </p:sp>
        <p:pic>
          <p:nvPicPr>
            <p:cNvPr id="74" name="Picture 73" descr="A close up of a sign&#10;&#10;Description automatically generated">
              <a:extLst>
                <a:ext uri="{FF2B5EF4-FFF2-40B4-BE49-F238E27FC236}">
                  <a16:creationId xmlns:a16="http://schemas.microsoft.com/office/drawing/2014/main" id="{4F3A16BC-BCD6-E1F9-DA9A-5D81A0103B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98090" y="2295006"/>
              <a:ext cx="382255" cy="367676"/>
            </a:xfrm>
            <a:prstGeom prst="rect">
              <a:avLst/>
            </a:prstGeom>
          </p:spPr>
        </p:pic>
      </p:grpSp>
      <p:grpSp>
        <p:nvGrpSpPr>
          <p:cNvPr id="75" name="Group 74">
            <a:extLst>
              <a:ext uri="{FF2B5EF4-FFF2-40B4-BE49-F238E27FC236}">
                <a16:creationId xmlns:a16="http://schemas.microsoft.com/office/drawing/2014/main" id="{A0A98E32-FD4E-1B6D-1CF9-F6336136D8A9}"/>
              </a:ext>
            </a:extLst>
          </p:cNvPr>
          <p:cNvGrpSpPr/>
          <p:nvPr/>
        </p:nvGrpSpPr>
        <p:grpSpPr>
          <a:xfrm>
            <a:off x="7671816" y="4160520"/>
            <a:ext cx="457200" cy="457200"/>
            <a:chOff x="3560617" y="2263528"/>
            <a:chExt cx="457200" cy="457200"/>
          </a:xfrm>
        </p:grpSpPr>
        <p:sp>
          <p:nvSpPr>
            <p:cNvPr id="76" name="Oval 75">
              <a:extLst>
                <a:ext uri="{FF2B5EF4-FFF2-40B4-BE49-F238E27FC236}">
                  <a16:creationId xmlns:a16="http://schemas.microsoft.com/office/drawing/2014/main" id="{E0AC497C-BBAE-7FB2-3425-68B7120A4E28}"/>
                </a:ext>
              </a:extLst>
            </p:cNvPr>
            <p:cNvSpPr/>
            <p:nvPr/>
          </p:nvSpPr>
          <p:spPr>
            <a:xfrm flipV="1">
              <a:off x="3560617" y="2263528"/>
              <a:ext cx="457200" cy="457200"/>
            </a:xfrm>
            <a:prstGeom prst="ellipse">
              <a:avLst/>
            </a:prstGeom>
            <a:solidFill>
              <a:schemeClr val="tx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ysClr val="windowText" lastClr="000000"/>
                  </a:solidFill>
                </a:ln>
              </a:endParaRPr>
            </a:p>
          </p:txBody>
        </p:sp>
        <p:pic>
          <p:nvPicPr>
            <p:cNvPr id="77" name="Picture 76" descr="A close up of a sign&#10;&#10;Description automatically generated">
              <a:extLst>
                <a:ext uri="{FF2B5EF4-FFF2-40B4-BE49-F238E27FC236}">
                  <a16:creationId xmlns:a16="http://schemas.microsoft.com/office/drawing/2014/main" id="{325D197D-F00C-3A81-E66C-599D1B9FB5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98090" y="2295006"/>
              <a:ext cx="382255" cy="367676"/>
            </a:xfrm>
            <a:prstGeom prst="rect">
              <a:avLst/>
            </a:prstGeom>
          </p:spPr>
        </p:pic>
      </p:grpSp>
      <p:grpSp>
        <p:nvGrpSpPr>
          <p:cNvPr id="78" name="Group 77">
            <a:extLst>
              <a:ext uri="{FF2B5EF4-FFF2-40B4-BE49-F238E27FC236}">
                <a16:creationId xmlns:a16="http://schemas.microsoft.com/office/drawing/2014/main" id="{06A25E12-B236-BC2A-D95F-13EEE30F5A17}"/>
              </a:ext>
            </a:extLst>
          </p:cNvPr>
          <p:cNvGrpSpPr/>
          <p:nvPr/>
        </p:nvGrpSpPr>
        <p:grpSpPr>
          <a:xfrm>
            <a:off x="4416552" y="4160520"/>
            <a:ext cx="457200" cy="457200"/>
            <a:chOff x="3560617" y="2263528"/>
            <a:chExt cx="457200" cy="457200"/>
          </a:xfrm>
        </p:grpSpPr>
        <p:sp>
          <p:nvSpPr>
            <p:cNvPr id="79" name="Oval 78">
              <a:extLst>
                <a:ext uri="{FF2B5EF4-FFF2-40B4-BE49-F238E27FC236}">
                  <a16:creationId xmlns:a16="http://schemas.microsoft.com/office/drawing/2014/main" id="{6198B2A4-8EEA-DA16-7E0D-26975102E6FB}"/>
                </a:ext>
              </a:extLst>
            </p:cNvPr>
            <p:cNvSpPr/>
            <p:nvPr/>
          </p:nvSpPr>
          <p:spPr>
            <a:xfrm flipV="1">
              <a:off x="3560617" y="2263528"/>
              <a:ext cx="457200" cy="457200"/>
            </a:xfrm>
            <a:prstGeom prst="ellipse">
              <a:avLst/>
            </a:prstGeom>
            <a:solidFill>
              <a:schemeClr val="tx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ysClr val="windowText" lastClr="000000"/>
                  </a:solidFill>
                </a:ln>
              </a:endParaRPr>
            </a:p>
          </p:txBody>
        </p:sp>
        <p:pic>
          <p:nvPicPr>
            <p:cNvPr id="80" name="Picture 79" descr="A close up of a sign&#10;&#10;Description automatically generated">
              <a:extLst>
                <a:ext uri="{FF2B5EF4-FFF2-40B4-BE49-F238E27FC236}">
                  <a16:creationId xmlns:a16="http://schemas.microsoft.com/office/drawing/2014/main" id="{291C64A2-E45A-3D09-0519-A460CD954A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98090" y="2295006"/>
              <a:ext cx="382255" cy="367676"/>
            </a:xfrm>
            <a:prstGeom prst="rect">
              <a:avLst/>
            </a:prstGeom>
          </p:spPr>
        </p:pic>
      </p:grpSp>
      <p:grpSp>
        <p:nvGrpSpPr>
          <p:cNvPr id="81" name="Group 80">
            <a:extLst>
              <a:ext uri="{FF2B5EF4-FFF2-40B4-BE49-F238E27FC236}">
                <a16:creationId xmlns:a16="http://schemas.microsoft.com/office/drawing/2014/main" id="{B881385E-9D1B-7C07-B61C-394726CBC918}"/>
              </a:ext>
            </a:extLst>
          </p:cNvPr>
          <p:cNvGrpSpPr/>
          <p:nvPr/>
        </p:nvGrpSpPr>
        <p:grpSpPr>
          <a:xfrm>
            <a:off x="1152144" y="4160520"/>
            <a:ext cx="457200" cy="457200"/>
            <a:chOff x="3560617" y="2263528"/>
            <a:chExt cx="457200" cy="457200"/>
          </a:xfrm>
        </p:grpSpPr>
        <p:sp>
          <p:nvSpPr>
            <p:cNvPr id="82" name="Oval 81">
              <a:extLst>
                <a:ext uri="{FF2B5EF4-FFF2-40B4-BE49-F238E27FC236}">
                  <a16:creationId xmlns:a16="http://schemas.microsoft.com/office/drawing/2014/main" id="{29EF5E92-8EE8-BA53-3E36-852157C83F99}"/>
                </a:ext>
              </a:extLst>
            </p:cNvPr>
            <p:cNvSpPr/>
            <p:nvPr/>
          </p:nvSpPr>
          <p:spPr>
            <a:xfrm flipV="1">
              <a:off x="3560617" y="2263528"/>
              <a:ext cx="457200" cy="457200"/>
            </a:xfrm>
            <a:prstGeom prst="ellipse">
              <a:avLst/>
            </a:prstGeom>
            <a:solidFill>
              <a:schemeClr val="tx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ysClr val="windowText" lastClr="000000"/>
                  </a:solidFill>
                </a:ln>
              </a:endParaRPr>
            </a:p>
          </p:txBody>
        </p:sp>
        <p:pic>
          <p:nvPicPr>
            <p:cNvPr id="83" name="Picture 82" descr="A close up of a sign&#10;&#10;Description automatically generated">
              <a:extLst>
                <a:ext uri="{FF2B5EF4-FFF2-40B4-BE49-F238E27FC236}">
                  <a16:creationId xmlns:a16="http://schemas.microsoft.com/office/drawing/2014/main" id="{BFD96FF1-6E77-6975-A18A-D1CFDB8239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98090" y="2295006"/>
              <a:ext cx="382255" cy="367676"/>
            </a:xfrm>
            <a:prstGeom prst="rect">
              <a:avLst/>
            </a:prstGeom>
          </p:spPr>
        </p:pic>
      </p:grpSp>
      <p:sp>
        <p:nvSpPr>
          <p:cNvPr id="85" name="TextBox 84">
            <a:extLst>
              <a:ext uri="{FF2B5EF4-FFF2-40B4-BE49-F238E27FC236}">
                <a16:creationId xmlns:a16="http://schemas.microsoft.com/office/drawing/2014/main" id="{CCCBAAA0-BBA2-2261-9DD7-C542217A22FF}"/>
              </a:ext>
            </a:extLst>
          </p:cNvPr>
          <p:cNvSpPr txBox="1"/>
          <p:nvPr/>
        </p:nvSpPr>
        <p:spPr>
          <a:xfrm>
            <a:off x="7034639" y="2936451"/>
            <a:ext cx="1733550" cy="830997"/>
          </a:xfrm>
          <a:prstGeom prst="rect">
            <a:avLst/>
          </a:prstGeom>
          <a:noFill/>
        </p:spPr>
        <p:txBody>
          <a:bodyPr wrap="square" rtlCol="0">
            <a:spAutoFit/>
          </a:bodyPr>
          <a:lstStyle/>
          <a:p>
            <a:pPr algn="ctr"/>
            <a:r>
              <a:rPr lang="en-US" sz="1600" dirty="0">
                <a:latin typeface="US Army" panose="020B0506030202020204" pitchFamily="34" charset="0"/>
              </a:rPr>
              <a:t>Flexible</a:t>
            </a:r>
          </a:p>
          <a:p>
            <a:pPr algn="ctr"/>
            <a:r>
              <a:rPr lang="en-US" sz="1600" dirty="0">
                <a:latin typeface="US Army" panose="020B0506030202020204" pitchFamily="34" charset="0"/>
              </a:rPr>
              <a:t>Service</a:t>
            </a:r>
          </a:p>
          <a:p>
            <a:pPr algn="ctr"/>
            <a:r>
              <a:rPr lang="en-US" sz="1600" dirty="0">
                <a:latin typeface="US Army" panose="020B0506030202020204" pitchFamily="34" charset="0"/>
              </a:rPr>
              <a:t>Options</a:t>
            </a:r>
          </a:p>
        </p:txBody>
      </p:sp>
      <p:sp>
        <p:nvSpPr>
          <p:cNvPr id="86" name="TextBox 85">
            <a:extLst>
              <a:ext uri="{FF2B5EF4-FFF2-40B4-BE49-F238E27FC236}">
                <a16:creationId xmlns:a16="http://schemas.microsoft.com/office/drawing/2014/main" id="{2C489EA1-21CE-4A9F-45CC-448467C064B5}"/>
              </a:ext>
            </a:extLst>
          </p:cNvPr>
          <p:cNvSpPr txBox="1"/>
          <p:nvPr/>
        </p:nvSpPr>
        <p:spPr>
          <a:xfrm>
            <a:off x="6486746" y="844922"/>
            <a:ext cx="2524072" cy="1785104"/>
          </a:xfrm>
          <a:prstGeom prst="rect">
            <a:avLst/>
          </a:prstGeom>
          <a:noFill/>
        </p:spPr>
        <p:txBody>
          <a:bodyPr wrap="square" rtlCol="0">
            <a:spAutoFit/>
          </a:bodyPr>
          <a:lstStyle/>
          <a:p>
            <a:pPr algn="ctr"/>
            <a:r>
              <a:rPr lang="en-US" sz="1100" b="1" dirty="0">
                <a:latin typeface="US Army Light" panose="020B0506030202020204" pitchFamily="34" charset="0"/>
              </a:rPr>
              <a:t>Whether you want to go onto Active Duty with worldwide travel and assignment opportunities or commission into the Army National Guard or Army Reserves and stay close to home, Army ROTC can put you onto an unapparelled path to expand your leadership skills and overall competitiveness in the constantly expanding global economy. </a:t>
            </a:r>
          </a:p>
        </p:txBody>
      </p:sp>
    </p:spTree>
    <p:extLst>
      <p:ext uri="{BB962C8B-B14F-4D97-AF65-F5344CB8AC3E}">
        <p14:creationId xmlns:p14="http://schemas.microsoft.com/office/powerpoint/2010/main" val="1026647260"/>
      </p:ext>
    </p:extLst>
  </p:cSld>
  <p:clrMapOvr>
    <a:masterClrMapping/>
  </p:clrMapOvr>
</p:sld>
</file>

<file path=ppt/theme/theme1.xml><?xml version="1.0" encoding="utf-8"?>
<a:theme xmlns:a="http://schemas.openxmlformats.org/drawingml/2006/main" name="20141202 USACC Slide Template This We'll Def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DOC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lking Points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20141202 USACC Slide Template This We'll Defend</Template>
  <TotalTime>0</TotalTime>
  <Words>727</Words>
  <Application>Microsoft Office PowerPoint</Application>
  <PresentationFormat>On-screen Show (4:3)</PresentationFormat>
  <Paragraphs>48</Paragraphs>
  <Slides>2</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vt:i4>
      </vt:variant>
    </vt:vector>
  </HeadingPairs>
  <TitlesOfParts>
    <vt:vector size="12" baseType="lpstr">
      <vt:lpstr>Arial</vt:lpstr>
      <vt:lpstr>Arial Black</vt:lpstr>
      <vt:lpstr>Arial Rounded MT Bold</vt:lpstr>
      <vt:lpstr>Calibri</vt:lpstr>
      <vt:lpstr>US Army</vt:lpstr>
      <vt:lpstr>US Army Light</vt:lpstr>
      <vt:lpstr>Wingdings</vt:lpstr>
      <vt:lpstr>20141202 USACC Slide Template This We'll Defend</vt:lpstr>
      <vt:lpstr>TRADOC Slide Template</vt:lpstr>
      <vt:lpstr>Talking Points Slides</vt:lpstr>
      <vt:lpstr>Scholarship Application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2018-03-22T19:26:30Z</dcterms:created>
  <dcterms:modified xsi:type="dcterms:W3CDTF">2023-01-25T16:04:22Z</dcterms:modified>
</cp:coreProperties>
</file>