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3"/>
    <p:sldMasterId id="2147483725" r:id="rId4"/>
    <p:sldMasterId id="2147483830" r:id="rId5"/>
  </p:sldMasterIdLst>
  <p:notesMasterIdLst>
    <p:notesMasterId r:id="rId13"/>
  </p:notesMasterIdLst>
  <p:handoutMasterIdLst>
    <p:handoutMasterId r:id="rId14"/>
  </p:handoutMasterIdLst>
  <p:sldIdLst>
    <p:sldId id="261" r:id="rId6"/>
    <p:sldId id="268" r:id="rId7"/>
    <p:sldId id="269" r:id="rId8"/>
    <p:sldId id="270" r:id="rId9"/>
    <p:sldId id="271" r:id="rId10"/>
    <p:sldId id="272" r:id="rId11"/>
    <p:sldId id="273" r:id="rId1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DFCC"/>
    <a:srgbClr val="B5AB9D"/>
    <a:srgbClr val="E6E3D2"/>
    <a:srgbClr val="FFCC00"/>
    <a:srgbClr val="FFFFFF"/>
    <a:srgbClr val="FFCCFF"/>
    <a:srgbClr val="FFFF99"/>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2" autoAdjust="0"/>
    <p:restoredTop sz="88684" autoAdjust="0"/>
  </p:normalViewPr>
  <p:slideViewPr>
    <p:cSldViewPr>
      <p:cViewPr>
        <p:scale>
          <a:sx n="100" d="100"/>
          <a:sy n="100" d="100"/>
        </p:scale>
        <p:origin x="1555" y="528"/>
      </p:cViewPr>
      <p:guideLst>
        <p:guide orient="horz" pos="2160"/>
        <p:guide pos="2880"/>
      </p:guideLst>
    </p:cSldViewPr>
  </p:slideViewPr>
  <p:outlineViewPr>
    <p:cViewPr>
      <p:scale>
        <a:sx n="33" d="100"/>
        <a:sy n="33" d="100"/>
      </p:scale>
      <p:origin x="0" y="7830"/>
    </p:cViewPr>
  </p:outlineViewPr>
  <p:notesTextViewPr>
    <p:cViewPr>
      <p:scale>
        <a:sx n="3" d="2"/>
        <a:sy n="3" d="2"/>
      </p:scale>
      <p:origin x="0" y="0"/>
    </p:cViewPr>
  </p:notesTextViewPr>
  <p:sorterViewPr>
    <p:cViewPr>
      <p:scale>
        <a:sx n="100" d="100"/>
        <a:sy n="100" d="100"/>
      </p:scale>
      <p:origin x="0" y="-1398"/>
    </p:cViewPr>
  </p:sorterViewPr>
  <p:notesViewPr>
    <p:cSldViewPr>
      <p:cViewPr varScale="1">
        <p:scale>
          <a:sx n="80" d="100"/>
          <a:sy n="80" d="100"/>
        </p:scale>
        <p:origin x="-31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3.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A82764-2838-4D11-A37A-831D95FF1A7B}"/>
              </a:ext>
            </a:extLst>
          </p:cNvPr>
          <p:cNvSpPr>
            <a:spLocks noGrp="1"/>
          </p:cNvSpPr>
          <p:nvPr>
            <p:ph type="hdr" sz="quarter"/>
          </p:nvPr>
        </p:nvSpPr>
        <p:spPr>
          <a:xfrm>
            <a:off x="0" y="0"/>
            <a:ext cx="3036888" cy="463550"/>
          </a:xfrm>
          <a:prstGeom prst="rect">
            <a:avLst/>
          </a:prstGeom>
        </p:spPr>
        <p:txBody>
          <a:bodyPr vert="horz" lIns="91577" tIns="45789" rIns="91577" bIns="457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00E230E5-826A-4400-B7F5-450CC2285932}"/>
              </a:ext>
            </a:extLst>
          </p:cNvPr>
          <p:cNvSpPr>
            <a:spLocks noGrp="1"/>
          </p:cNvSpPr>
          <p:nvPr>
            <p:ph type="dt" sz="quarter" idx="1"/>
          </p:nvPr>
        </p:nvSpPr>
        <p:spPr>
          <a:xfrm>
            <a:off x="3971925" y="0"/>
            <a:ext cx="3036888" cy="463550"/>
          </a:xfrm>
          <a:prstGeom prst="rect">
            <a:avLst/>
          </a:prstGeom>
        </p:spPr>
        <p:txBody>
          <a:bodyPr vert="horz" lIns="91577" tIns="45789" rIns="91577" bIns="45789" rtlCol="0"/>
          <a:lstStyle>
            <a:lvl1pPr algn="r" eaLnBrk="1" fontAlgn="auto" hangingPunct="1">
              <a:spcBef>
                <a:spcPts val="0"/>
              </a:spcBef>
              <a:spcAft>
                <a:spcPts val="0"/>
              </a:spcAft>
              <a:defRPr sz="1200">
                <a:latin typeface="+mn-lt"/>
                <a:cs typeface="+mn-cs"/>
              </a:defRPr>
            </a:lvl1pPr>
          </a:lstStyle>
          <a:p>
            <a:pPr>
              <a:defRPr/>
            </a:pPr>
            <a:fld id="{8C7057A9-E83B-4095-B4CA-D451874C6EF9}" type="datetimeFigureOut">
              <a:rPr lang="en-US"/>
              <a:pPr>
                <a:defRPr/>
              </a:pPr>
              <a:t>11/14/2022</a:t>
            </a:fld>
            <a:endParaRPr lang="en-US"/>
          </a:p>
        </p:txBody>
      </p:sp>
      <p:sp>
        <p:nvSpPr>
          <p:cNvPr id="4" name="Footer Placeholder 3">
            <a:extLst>
              <a:ext uri="{FF2B5EF4-FFF2-40B4-BE49-F238E27FC236}">
                <a16:creationId xmlns:a16="http://schemas.microsoft.com/office/drawing/2014/main" id="{4921FA72-89C5-4445-8221-4F4E4B4B3F79}"/>
              </a:ext>
            </a:extLst>
          </p:cNvPr>
          <p:cNvSpPr>
            <a:spLocks noGrp="1"/>
          </p:cNvSpPr>
          <p:nvPr>
            <p:ph type="ftr" sz="quarter" idx="2"/>
          </p:nvPr>
        </p:nvSpPr>
        <p:spPr>
          <a:xfrm>
            <a:off x="0" y="8831263"/>
            <a:ext cx="3036888" cy="463550"/>
          </a:xfrm>
          <a:prstGeom prst="rect">
            <a:avLst/>
          </a:prstGeom>
        </p:spPr>
        <p:txBody>
          <a:bodyPr vert="horz" lIns="91577" tIns="45789" rIns="91577" bIns="457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D82E1F7B-307F-4B27-8924-927F85E645B4}"/>
              </a:ext>
            </a:extLst>
          </p:cNvPr>
          <p:cNvSpPr>
            <a:spLocks noGrp="1"/>
          </p:cNvSpPr>
          <p:nvPr>
            <p:ph type="sldNum" sz="quarter" idx="3"/>
          </p:nvPr>
        </p:nvSpPr>
        <p:spPr>
          <a:xfrm>
            <a:off x="3971925" y="8831263"/>
            <a:ext cx="3036888" cy="463550"/>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a:latin typeface="Calibri" panose="020F0502020204030204" pitchFamily="34" charset="0"/>
              </a:defRPr>
            </a:lvl1pPr>
          </a:lstStyle>
          <a:p>
            <a:fld id="{93CACF30-AA24-4E34-BFAC-F2C637A7918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88FEEAE-F7E4-4460-BEBC-8FBBC986CDB7}"/>
              </a:ext>
            </a:extLst>
          </p:cNvPr>
          <p:cNvSpPr>
            <a:spLocks noGrp="1"/>
          </p:cNvSpPr>
          <p:nvPr>
            <p:ph type="hdr" sz="quarter"/>
          </p:nvPr>
        </p:nvSpPr>
        <p:spPr>
          <a:xfrm>
            <a:off x="0" y="0"/>
            <a:ext cx="3036888" cy="463550"/>
          </a:xfrm>
          <a:prstGeom prst="rect">
            <a:avLst/>
          </a:prstGeom>
        </p:spPr>
        <p:txBody>
          <a:bodyPr vert="horz" lIns="91577" tIns="45789" rIns="91577" bIns="457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07DEA754-F485-4A2C-A9A2-2B9D478D39C4}"/>
              </a:ext>
            </a:extLst>
          </p:cNvPr>
          <p:cNvSpPr>
            <a:spLocks noGrp="1"/>
          </p:cNvSpPr>
          <p:nvPr>
            <p:ph type="dt" idx="1"/>
          </p:nvPr>
        </p:nvSpPr>
        <p:spPr>
          <a:xfrm>
            <a:off x="3971925" y="0"/>
            <a:ext cx="3036888" cy="463550"/>
          </a:xfrm>
          <a:prstGeom prst="rect">
            <a:avLst/>
          </a:prstGeom>
        </p:spPr>
        <p:txBody>
          <a:bodyPr vert="horz" lIns="91577" tIns="45789" rIns="91577" bIns="45789" rtlCol="0"/>
          <a:lstStyle>
            <a:lvl1pPr algn="r" eaLnBrk="1" fontAlgn="auto" hangingPunct="1">
              <a:spcBef>
                <a:spcPts val="0"/>
              </a:spcBef>
              <a:spcAft>
                <a:spcPts val="0"/>
              </a:spcAft>
              <a:defRPr sz="1200">
                <a:latin typeface="+mn-lt"/>
                <a:cs typeface="+mn-cs"/>
              </a:defRPr>
            </a:lvl1pPr>
          </a:lstStyle>
          <a:p>
            <a:pPr>
              <a:defRPr/>
            </a:pPr>
            <a:fld id="{6354E948-0554-43FB-AA15-E7AFEA4F6F45}" type="datetimeFigureOut">
              <a:rPr lang="en-US"/>
              <a:pPr>
                <a:defRPr/>
              </a:pPr>
              <a:t>11/14/2022</a:t>
            </a:fld>
            <a:endParaRPr lang="en-US"/>
          </a:p>
        </p:txBody>
      </p:sp>
      <p:sp>
        <p:nvSpPr>
          <p:cNvPr id="4" name="Slide Image Placeholder 3">
            <a:extLst>
              <a:ext uri="{FF2B5EF4-FFF2-40B4-BE49-F238E27FC236}">
                <a16:creationId xmlns:a16="http://schemas.microsoft.com/office/drawing/2014/main" id="{8715E1B7-3CBF-4F05-B5D0-136FB01AFF0B}"/>
              </a:ext>
            </a:extLst>
          </p:cNvPr>
          <p:cNvSpPr>
            <a:spLocks noGrp="1" noRot="1" noChangeAspect="1"/>
          </p:cNvSpPr>
          <p:nvPr>
            <p:ph type="sldImg" idx="2"/>
          </p:nvPr>
        </p:nvSpPr>
        <p:spPr>
          <a:xfrm>
            <a:off x="1001713" y="527050"/>
            <a:ext cx="5006975" cy="3756025"/>
          </a:xfrm>
          <a:prstGeom prst="rect">
            <a:avLst/>
          </a:prstGeom>
          <a:noFill/>
          <a:ln w="12700">
            <a:solidFill>
              <a:prstClr val="black"/>
            </a:solidFill>
          </a:ln>
        </p:spPr>
        <p:txBody>
          <a:bodyPr vert="horz" lIns="91577" tIns="45789" rIns="91577" bIns="45789" rtlCol="0" anchor="ctr"/>
          <a:lstStyle/>
          <a:p>
            <a:pPr lvl="0"/>
            <a:endParaRPr lang="en-US" noProof="0"/>
          </a:p>
        </p:txBody>
      </p:sp>
      <p:sp>
        <p:nvSpPr>
          <p:cNvPr id="5" name="Notes Placeholder 4">
            <a:extLst>
              <a:ext uri="{FF2B5EF4-FFF2-40B4-BE49-F238E27FC236}">
                <a16:creationId xmlns:a16="http://schemas.microsoft.com/office/drawing/2014/main" id="{834AD7DF-91A3-4B6E-AD95-A39BACA57F04}"/>
              </a:ext>
            </a:extLst>
          </p:cNvPr>
          <p:cNvSpPr>
            <a:spLocks noGrp="1"/>
          </p:cNvSpPr>
          <p:nvPr>
            <p:ph type="body" sz="quarter" idx="3"/>
          </p:nvPr>
        </p:nvSpPr>
        <p:spPr>
          <a:xfrm>
            <a:off x="222250" y="4416425"/>
            <a:ext cx="6565900" cy="4181475"/>
          </a:xfrm>
          <a:prstGeom prst="rect">
            <a:avLst/>
          </a:prstGeom>
        </p:spPr>
        <p:txBody>
          <a:bodyPr vert="horz" lIns="91577" tIns="45789" rIns="91577" bIns="45789"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D0A97605-1DEA-4D3B-908A-FCDB3E329EF9}"/>
              </a:ext>
            </a:extLst>
          </p:cNvPr>
          <p:cNvSpPr>
            <a:spLocks noGrp="1"/>
          </p:cNvSpPr>
          <p:nvPr>
            <p:ph type="ftr" sz="quarter" idx="4"/>
          </p:nvPr>
        </p:nvSpPr>
        <p:spPr>
          <a:xfrm>
            <a:off x="0" y="8831263"/>
            <a:ext cx="3036888" cy="463550"/>
          </a:xfrm>
          <a:prstGeom prst="rect">
            <a:avLst/>
          </a:prstGeom>
        </p:spPr>
        <p:txBody>
          <a:bodyPr vert="horz" lIns="91577" tIns="45789" rIns="91577" bIns="457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6A7426C9-C8EC-45BB-B5AC-4E46BA45FADB}"/>
              </a:ext>
            </a:extLst>
          </p:cNvPr>
          <p:cNvSpPr>
            <a:spLocks noGrp="1"/>
          </p:cNvSpPr>
          <p:nvPr>
            <p:ph type="sldNum" sz="quarter" idx="5"/>
          </p:nvPr>
        </p:nvSpPr>
        <p:spPr>
          <a:xfrm>
            <a:off x="3971925" y="8831263"/>
            <a:ext cx="3036888" cy="463550"/>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a:latin typeface="Calibri" panose="020F0502020204030204" pitchFamily="34" charset="0"/>
              </a:defRPr>
            </a:lvl1pPr>
          </a:lstStyle>
          <a:p>
            <a:fld id="{FA0B4670-E8D9-4B7A-96C5-F995F862B7E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1.jpeg"/><Relationship Id="rId2" Type="http://schemas.openxmlformats.org/officeDocument/2006/relationships/image" Target="../media/image4.jpeg"/><Relationship Id="rId1" Type="http://schemas.openxmlformats.org/officeDocument/2006/relationships/slideMaster" Target="../slideMasters/slideMaster2.xml"/><Relationship Id="rId6" Type="http://schemas.openxmlformats.org/officeDocument/2006/relationships/image" Target="../media/image2.pn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6095DD-9C3B-4C25-95E3-0FF1F8110A7D}"/>
              </a:ext>
            </a:extLst>
          </p:cNvPr>
          <p:cNvSpPr txBox="1"/>
          <p:nvPr userDrawn="1"/>
        </p:nvSpPr>
        <p:spPr>
          <a:xfrm>
            <a:off x="0" y="76200"/>
            <a:ext cx="9144000" cy="1016000"/>
          </a:xfrm>
          <a:prstGeom prst="rect">
            <a:avLst/>
          </a:prstGeom>
          <a:noFill/>
        </p:spPr>
        <p:txBody>
          <a:bodyPr>
            <a:spAutoFit/>
          </a:bodyPr>
          <a:lstStyle/>
          <a:p>
            <a:pPr algn="ctr" eaLnBrk="1" fontAlgn="auto" hangingPunct="1">
              <a:spcBef>
                <a:spcPts val="0"/>
              </a:spcBef>
              <a:spcAft>
                <a:spcPts val="0"/>
              </a:spcAft>
              <a:defRPr/>
            </a:pPr>
            <a:r>
              <a:rPr lang="en-US" sz="3200" b="1" dirty="0">
                <a:ln w="9525">
                  <a:noFill/>
                  <a:prstDash val="solid"/>
                </a:ln>
                <a:effectLst>
                  <a:outerShdw blurRad="41275" dist="20320" dir="1800000" algn="tl" rotWithShape="0">
                    <a:srgbClr val="000000">
                      <a:alpha val="40000"/>
                    </a:srgbClr>
                  </a:outerShdw>
                </a:effectLst>
                <a:latin typeface="+mn-lt"/>
                <a:cs typeface="+mn-cs"/>
              </a:rPr>
              <a:t>Leadership Excellence</a:t>
            </a:r>
          </a:p>
          <a:p>
            <a:pPr algn="ctr" eaLnBrk="1" fontAlgn="auto" hangingPunct="1">
              <a:spcBef>
                <a:spcPts val="0"/>
              </a:spcBef>
              <a:spcAft>
                <a:spcPts val="0"/>
              </a:spcAft>
              <a:defRPr/>
            </a:pPr>
            <a:r>
              <a:rPr lang="en-US" sz="2800" b="1" i="1" dirty="0">
                <a:ln w="12700">
                  <a:noFill/>
                  <a:prstDash val="solid"/>
                </a:ln>
                <a:effectLst>
                  <a:outerShdw blurRad="41275" dist="20320" dir="1800000" algn="tl" rotWithShape="0">
                    <a:srgbClr val="000000">
                      <a:alpha val="40000"/>
                    </a:srgbClr>
                  </a:outerShdw>
                </a:effectLst>
                <a:latin typeface="+mn-lt"/>
                <a:cs typeface="+mn-cs"/>
              </a:rPr>
              <a:t>This We’ll Defend</a:t>
            </a:r>
          </a:p>
        </p:txBody>
      </p:sp>
      <p:sp>
        <p:nvSpPr>
          <p:cNvPr id="5" name="TextBox 4">
            <a:extLst>
              <a:ext uri="{FF2B5EF4-FFF2-40B4-BE49-F238E27FC236}">
                <a16:creationId xmlns:a16="http://schemas.microsoft.com/office/drawing/2014/main" id="{6B945251-B542-46AC-AC03-40AC09066D9F}"/>
              </a:ext>
            </a:extLst>
          </p:cNvPr>
          <p:cNvSpPr txBox="1"/>
          <p:nvPr userDrawn="1"/>
        </p:nvSpPr>
        <p:spPr>
          <a:xfrm>
            <a:off x="0" y="6257925"/>
            <a:ext cx="9144000" cy="523875"/>
          </a:xfrm>
          <a:prstGeom prst="rect">
            <a:avLst/>
          </a:prstGeom>
          <a:noFill/>
        </p:spPr>
        <p:txBody>
          <a:bodyPr>
            <a:spAutoFit/>
          </a:bodyPr>
          <a:lstStyle/>
          <a:p>
            <a:pPr algn="ctr" eaLnBrk="1" fontAlgn="auto" hangingPunct="1">
              <a:spcBef>
                <a:spcPts val="0"/>
              </a:spcBef>
              <a:spcAft>
                <a:spcPts val="0"/>
              </a:spcAft>
              <a:defRPr/>
            </a:pPr>
            <a:r>
              <a:rPr lang="en-US" sz="2800" b="1" i="1" dirty="0">
                <a:ln w="9525">
                  <a:noFill/>
                  <a:prstDash val="solid"/>
                </a:ln>
                <a:effectLst>
                  <a:outerShdw blurRad="41275" dist="20320" dir="1800000" algn="tl" rotWithShape="0">
                    <a:srgbClr val="000000">
                      <a:alpha val="40000"/>
                    </a:srgbClr>
                  </a:outerShdw>
                </a:effectLst>
                <a:latin typeface="+mn-lt"/>
                <a:cs typeface="+mn-cs"/>
              </a:rPr>
              <a:t>Leaders for Life</a:t>
            </a:r>
            <a:endParaRPr lang="en-US" sz="2400" b="1" i="1" dirty="0">
              <a:ln w="9525">
                <a:noFill/>
                <a:prstDash val="solid"/>
              </a:ln>
              <a:effectLst>
                <a:outerShdw blurRad="41275" dist="20320" dir="1800000" algn="tl" rotWithShape="0">
                  <a:srgbClr val="000000">
                    <a:alpha val="40000"/>
                  </a:srgbClr>
                </a:outerShdw>
              </a:effectLst>
              <a:latin typeface="+mn-lt"/>
              <a:cs typeface="+mn-cs"/>
            </a:endParaRPr>
          </a:p>
        </p:txBody>
      </p:sp>
      <p:sp>
        <p:nvSpPr>
          <p:cNvPr id="6" name="Rectangle 24">
            <a:extLst>
              <a:ext uri="{FF2B5EF4-FFF2-40B4-BE49-F238E27FC236}">
                <a16:creationId xmlns:a16="http://schemas.microsoft.com/office/drawing/2014/main" id="{4B090F0D-5AE1-43A6-97B8-F4E0BFBDD5A7}"/>
              </a:ext>
            </a:extLst>
          </p:cNvPr>
          <p:cNvSpPr>
            <a:spLocks noChangeArrowheads="1"/>
          </p:cNvSpPr>
          <p:nvPr userDrawn="1"/>
        </p:nvSpPr>
        <p:spPr bwMode="auto">
          <a:xfrm>
            <a:off x="0" y="6065838"/>
            <a:ext cx="9144000" cy="106362"/>
          </a:xfrm>
          <a:prstGeom prst="rect">
            <a:avLst/>
          </a:prstGeom>
          <a:gradFill rotWithShape="1">
            <a:gsLst>
              <a:gs pos="0">
                <a:schemeClr val="tx1"/>
              </a:gs>
              <a:gs pos="100000">
                <a:srgbClr val="FFCC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000" b="1">
              <a:solidFill>
                <a:srgbClr val="FFFFFF"/>
              </a:solidFill>
            </a:endParaRPr>
          </a:p>
        </p:txBody>
      </p:sp>
      <p:sp>
        <p:nvSpPr>
          <p:cNvPr id="7" name="Rectangle 24">
            <a:extLst>
              <a:ext uri="{FF2B5EF4-FFF2-40B4-BE49-F238E27FC236}">
                <a16:creationId xmlns:a16="http://schemas.microsoft.com/office/drawing/2014/main" id="{1A2DD5DD-9EFE-4190-A19A-DE50B71276CD}"/>
              </a:ext>
            </a:extLst>
          </p:cNvPr>
          <p:cNvSpPr>
            <a:spLocks noChangeArrowheads="1"/>
          </p:cNvSpPr>
          <p:nvPr userDrawn="1"/>
        </p:nvSpPr>
        <p:spPr bwMode="auto">
          <a:xfrm rot="10800000">
            <a:off x="0" y="1036638"/>
            <a:ext cx="9144000" cy="182562"/>
          </a:xfrm>
          <a:prstGeom prst="rect">
            <a:avLst/>
          </a:prstGeom>
          <a:gradFill rotWithShape="1">
            <a:gsLst>
              <a:gs pos="0">
                <a:schemeClr val="tx1"/>
              </a:gs>
              <a:gs pos="100000">
                <a:srgbClr val="FFCC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b="1">
              <a:solidFill>
                <a:srgbClr val="FFFFFF"/>
              </a:solidFill>
            </a:endParaRPr>
          </a:p>
        </p:txBody>
      </p:sp>
      <p:pic>
        <p:nvPicPr>
          <p:cNvPr id="8" name="Picture 2" descr="http://www.tioh.hqda.pentagon.mil/ImageProxy.ashx?n=1&amp;t=original&amp;id=5161">
            <a:extLst>
              <a:ext uri="{FF2B5EF4-FFF2-40B4-BE49-F238E27FC236}">
                <a16:creationId xmlns:a16="http://schemas.microsoft.com/office/drawing/2014/main" id="{BD1BCF06-ADD5-46A7-95AA-31A82EF20C82}"/>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40738" y="42863"/>
            <a:ext cx="660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C:\Users\BorgerdingTB\AppData\Local\Microsoft\Windows\Temporary Internet Files\Content.Outlook\B8021UZJ\Nice Army of One.jpg">
            <a:extLst>
              <a:ext uri="{FF2B5EF4-FFF2-40B4-BE49-F238E27FC236}">
                <a16:creationId xmlns:a16="http://schemas.microsoft.com/office/drawing/2014/main" id="{E29ABF28-DC75-4F35-8DDA-FF83082EE237}"/>
              </a:ext>
            </a:extLst>
          </p:cNvPr>
          <p:cNvPicPr>
            <a:picLocks noChangeAspect="1" noChangeArrowheads="1"/>
          </p:cNvPicPr>
          <p:nvPr userDrawn="1"/>
        </p:nvPicPr>
        <p:blipFill>
          <a:blip r:embed="rId3">
            <a:clrChange>
              <a:clrFrom>
                <a:srgbClr val="FBFFFF"/>
              </a:clrFrom>
              <a:clrTo>
                <a:srgbClr val="FBFFFF">
                  <a:alpha val="0"/>
                </a:srgbClr>
              </a:clrTo>
            </a:clrChange>
            <a:extLst>
              <a:ext uri="{28A0092B-C50C-407E-A947-70E740481C1C}">
                <a14:useLocalDpi xmlns:a14="http://schemas.microsoft.com/office/drawing/2010/main" val="0"/>
              </a:ext>
            </a:extLst>
          </a:blip>
          <a:srcRect/>
          <a:stretch>
            <a:fillRect/>
          </a:stretch>
        </p:blipFill>
        <p:spPr bwMode="auto">
          <a:xfrm>
            <a:off x="34925" y="42863"/>
            <a:ext cx="727075"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2130425"/>
            <a:ext cx="7772400" cy="1470025"/>
          </a:xfrm>
        </p:spPr>
        <p:txBody>
          <a:bodyPr>
            <a:normAutofit/>
          </a:bodyPr>
          <a:lstStyle>
            <a:lvl1pPr algn="ctr">
              <a:defRPr sz="3600" baseline="0"/>
            </a:lvl1pPr>
          </a:lstStyle>
          <a:p>
            <a:r>
              <a:rPr lang="en-US"/>
              <a:t>Click to edit Master title style</a:t>
            </a:r>
            <a:endParaRPr lang="en-US" dirty="0"/>
          </a:p>
        </p:txBody>
      </p:sp>
      <p:sp>
        <p:nvSpPr>
          <p:cNvPr id="18" name="Text Placeholder 17"/>
          <p:cNvSpPr>
            <a:spLocks noGrp="1"/>
          </p:cNvSpPr>
          <p:nvPr>
            <p:ph type="body" sz="quarter" idx="10"/>
          </p:nvPr>
        </p:nvSpPr>
        <p:spPr>
          <a:xfrm>
            <a:off x="1447800" y="3810000"/>
            <a:ext cx="6400800" cy="2057400"/>
          </a:xfrm>
        </p:spPr>
        <p:txBody>
          <a:bodyPr/>
          <a:lstStyle>
            <a:lvl1pPr algn="ctr">
              <a:buNone/>
              <a:defRPr sz="2400" baseline="0"/>
            </a:lvl1pPr>
          </a:lstStyle>
          <a:p>
            <a:pPr lvl="0"/>
            <a:r>
              <a:rPr lang="en-US"/>
              <a:t>Click to edit Master text styles</a:t>
            </a:r>
          </a:p>
        </p:txBody>
      </p:sp>
    </p:spTree>
    <p:extLst>
      <p:ext uri="{BB962C8B-B14F-4D97-AF65-F5344CB8AC3E}">
        <p14:creationId xmlns:p14="http://schemas.microsoft.com/office/powerpoint/2010/main" val="319512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 Instructions">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868CF997-A3BA-416A-95C6-9B11ACC599F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8200" y="1752600"/>
            <a:ext cx="3733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12">
            <a:extLst>
              <a:ext uri="{FF2B5EF4-FFF2-40B4-BE49-F238E27FC236}">
                <a16:creationId xmlns:a16="http://schemas.microsoft.com/office/drawing/2014/main" id="{AFDD5919-9AB5-4C71-9E92-CC345DEC9092}"/>
              </a:ext>
            </a:extLst>
          </p:cNvPr>
          <p:cNvSpPr txBox="1">
            <a:spLocks noChangeArrowheads="1"/>
          </p:cNvSpPr>
          <p:nvPr userDrawn="1"/>
        </p:nvSpPr>
        <p:spPr bwMode="auto">
          <a:xfrm>
            <a:off x="685800" y="274638"/>
            <a:ext cx="7772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en-US" sz="2400" b="1">
                <a:solidFill>
                  <a:srgbClr val="000000"/>
                </a:solidFill>
              </a:rPr>
              <a:t>Welcome to the Cadet Command Slide Format</a:t>
            </a:r>
          </a:p>
        </p:txBody>
      </p:sp>
      <p:sp>
        <p:nvSpPr>
          <p:cNvPr id="4" name="TextBox 3">
            <a:extLst>
              <a:ext uri="{FF2B5EF4-FFF2-40B4-BE49-F238E27FC236}">
                <a16:creationId xmlns:a16="http://schemas.microsoft.com/office/drawing/2014/main" id="{61D46AEA-C99E-48AA-91E4-F26DDAE49B28}"/>
              </a:ext>
            </a:extLst>
          </p:cNvPr>
          <p:cNvSpPr txBox="1"/>
          <p:nvPr userDrawn="1"/>
        </p:nvSpPr>
        <p:spPr>
          <a:xfrm>
            <a:off x="4800600" y="1571625"/>
            <a:ext cx="4038600" cy="5032375"/>
          </a:xfrm>
          <a:prstGeom prst="rect">
            <a:avLst/>
          </a:prstGeom>
          <a:solidFill>
            <a:schemeClr val="bg2"/>
          </a:solidFill>
          <a:ln w="12700">
            <a:solidFill>
              <a:schemeClr val="tx1">
                <a:lumMod val="50000"/>
                <a:lumOff val="50000"/>
              </a:schemeClr>
            </a:solidFill>
          </a:ln>
        </p:spPr>
        <p:txBody>
          <a:bodyPr>
            <a:spAutoFit/>
          </a:bodyPr>
          <a:lstStyle/>
          <a:p>
            <a:pPr eaLnBrk="1" fontAlgn="auto" hangingPunct="1">
              <a:spcBef>
                <a:spcPts val="1200"/>
              </a:spcBef>
              <a:spcAft>
                <a:spcPts val="0"/>
              </a:spcAft>
              <a:buFont typeface="Arial" pitchFamily="34" charset="0"/>
              <a:buNone/>
              <a:defRPr/>
            </a:pPr>
            <a:r>
              <a:rPr lang="en-US" sz="1400" b="1" dirty="0">
                <a:solidFill>
                  <a:prstClr val="black"/>
                </a:solidFill>
              </a:rPr>
              <a:t>To begin making your slide presentation, follow the arrow and:</a:t>
            </a:r>
          </a:p>
          <a:p>
            <a:pPr eaLnBrk="1" fontAlgn="auto" hangingPunct="1">
              <a:spcBef>
                <a:spcPts val="1200"/>
              </a:spcBef>
              <a:spcAft>
                <a:spcPts val="0"/>
              </a:spcAft>
              <a:buFont typeface="Arial" pitchFamily="34" charset="0"/>
              <a:buNone/>
              <a:defRPr/>
            </a:pPr>
            <a:r>
              <a:rPr lang="en-US" sz="1400" b="1" dirty="0">
                <a:solidFill>
                  <a:prstClr val="black"/>
                </a:solidFill>
              </a:rPr>
              <a:t>Step 1.  From the “Home” tab, choose “Layout” to select and create your title slide.</a:t>
            </a:r>
          </a:p>
          <a:p>
            <a:pPr eaLnBrk="1" fontAlgn="auto" hangingPunct="1">
              <a:spcBef>
                <a:spcPts val="1200"/>
              </a:spcBef>
              <a:spcAft>
                <a:spcPts val="0"/>
              </a:spcAft>
              <a:buFont typeface="Arial" pitchFamily="34" charset="0"/>
              <a:buNone/>
              <a:defRPr/>
            </a:pPr>
            <a:r>
              <a:rPr lang="en-US" sz="1400" b="1" dirty="0">
                <a:solidFill>
                  <a:prstClr val="black"/>
                </a:solidFill>
              </a:rPr>
              <a:t>Step 2.  From the “Home” tab, choose “New Slide”, then select the template that best fits your presentation.</a:t>
            </a:r>
          </a:p>
          <a:p>
            <a:pPr eaLnBrk="1" fontAlgn="auto" hangingPunct="1">
              <a:spcBef>
                <a:spcPts val="1200"/>
              </a:spcBef>
              <a:spcAft>
                <a:spcPts val="0"/>
              </a:spcAft>
              <a:buFont typeface="Arial" pitchFamily="34" charset="0"/>
              <a:buNone/>
              <a:defRPr/>
            </a:pPr>
            <a:r>
              <a:rPr lang="en-US" sz="1400" b="1" dirty="0">
                <a:solidFill>
                  <a:prstClr val="black"/>
                </a:solidFill>
              </a:rPr>
              <a:t>Notes:</a:t>
            </a:r>
          </a:p>
          <a:p>
            <a:pPr eaLnBrk="1" fontAlgn="auto" hangingPunct="1">
              <a:spcBef>
                <a:spcPts val="600"/>
              </a:spcBef>
              <a:spcAft>
                <a:spcPts val="0"/>
              </a:spcAft>
              <a:buFont typeface="Arial" charset="0"/>
              <a:buChar char="•"/>
              <a:defRPr/>
            </a:pPr>
            <a:r>
              <a:rPr lang="en-US" sz="1400" b="1" dirty="0">
                <a:solidFill>
                  <a:prstClr val="black"/>
                </a:solidFill>
              </a:rPr>
              <a:t>All fonts should be Arial</a:t>
            </a:r>
          </a:p>
          <a:p>
            <a:pPr eaLnBrk="1" fontAlgn="auto" hangingPunct="1">
              <a:spcBef>
                <a:spcPts val="600"/>
              </a:spcBef>
              <a:spcAft>
                <a:spcPts val="0"/>
              </a:spcAft>
              <a:buFont typeface="Arial" charset="0"/>
              <a:buChar char="•"/>
              <a:defRPr/>
            </a:pPr>
            <a:r>
              <a:rPr lang="en-US" sz="1400" b="1" dirty="0">
                <a:solidFill>
                  <a:prstClr val="black"/>
                </a:solidFill>
              </a:rPr>
              <a:t>Templates automatically reduce overall size of text as more is added; do not go below font size 14 or third sub-bullet level</a:t>
            </a:r>
          </a:p>
          <a:p>
            <a:pPr eaLnBrk="1" fontAlgn="auto" hangingPunct="1">
              <a:spcBef>
                <a:spcPts val="600"/>
              </a:spcBef>
              <a:spcAft>
                <a:spcPts val="0"/>
              </a:spcAft>
              <a:buFont typeface="Arial" charset="0"/>
              <a:buChar char="•"/>
              <a:defRPr/>
            </a:pPr>
            <a:r>
              <a:rPr lang="en-US" sz="1400" b="1" dirty="0">
                <a:solidFill>
                  <a:prstClr val="black"/>
                </a:solidFill>
              </a:rPr>
              <a:t>Do not change formatting (e.g. hanging indent, bullet types, etc.)</a:t>
            </a:r>
          </a:p>
          <a:p>
            <a:pPr eaLnBrk="1" fontAlgn="auto" hangingPunct="1">
              <a:spcBef>
                <a:spcPts val="600"/>
              </a:spcBef>
              <a:spcAft>
                <a:spcPts val="0"/>
              </a:spcAft>
              <a:buFont typeface="Arial" charset="0"/>
              <a:buChar char="•"/>
              <a:defRPr/>
            </a:pPr>
            <a:r>
              <a:rPr lang="en-US" sz="1400" b="1" dirty="0">
                <a:solidFill>
                  <a:prstClr val="black"/>
                </a:solidFill>
              </a:rPr>
              <a:t>Brigades:  use this template, but you may put the USACC patch in the top left and add your brigade logo to the top right </a:t>
            </a:r>
          </a:p>
          <a:p>
            <a:pPr eaLnBrk="1" fontAlgn="auto" hangingPunct="1">
              <a:spcBef>
                <a:spcPts val="600"/>
              </a:spcBef>
              <a:spcAft>
                <a:spcPts val="0"/>
              </a:spcAft>
              <a:buFont typeface="Arial" charset="0"/>
              <a:buChar char="•"/>
              <a:defRPr/>
            </a:pPr>
            <a:r>
              <a:rPr lang="en-US" sz="1400" b="1" dirty="0">
                <a:solidFill>
                  <a:prstClr val="black"/>
                </a:solidFill>
              </a:rPr>
              <a:t>Print in grayscale; only print in color if there is a chart on the page that has color coding</a:t>
            </a:r>
          </a:p>
        </p:txBody>
      </p:sp>
      <p:grpSp>
        <p:nvGrpSpPr>
          <p:cNvPr id="5" name="Group 16">
            <a:extLst>
              <a:ext uri="{FF2B5EF4-FFF2-40B4-BE49-F238E27FC236}">
                <a16:creationId xmlns:a16="http://schemas.microsoft.com/office/drawing/2014/main" id="{3EAA2F5C-FF65-42FB-B9DA-04B09BCB3D28}"/>
              </a:ext>
            </a:extLst>
          </p:cNvPr>
          <p:cNvGrpSpPr>
            <a:grpSpLocks/>
          </p:cNvGrpSpPr>
          <p:nvPr userDrawn="1"/>
        </p:nvGrpSpPr>
        <p:grpSpPr bwMode="auto">
          <a:xfrm>
            <a:off x="165100" y="1308100"/>
            <a:ext cx="1524000" cy="1066800"/>
            <a:chOff x="914400" y="1371601"/>
            <a:chExt cx="1194318" cy="1240970"/>
          </a:xfrm>
        </p:grpSpPr>
        <p:sp>
          <p:nvSpPr>
            <p:cNvPr id="6" name="Oval 5">
              <a:extLst>
                <a:ext uri="{FF2B5EF4-FFF2-40B4-BE49-F238E27FC236}">
                  <a16:creationId xmlns:a16="http://schemas.microsoft.com/office/drawing/2014/main" id="{4689B54C-FABC-43A9-B0D5-7A1C8AC4681C}"/>
                </a:ext>
              </a:extLst>
            </p:cNvPr>
            <p:cNvSpPr/>
            <p:nvPr userDrawn="1"/>
          </p:nvSpPr>
          <p:spPr>
            <a:xfrm>
              <a:off x="1448111" y="2285709"/>
              <a:ext cx="660607" cy="3268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prstClr val="white"/>
                </a:solidFill>
              </a:endParaRPr>
            </a:p>
          </p:txBody>
        </p:sp>
        <p:cxnSp>
          <p:nvCxnSpPr>
            <p:cNvPr id="7" name="Straight Arrow Connector 6">
              <a:extLst>
                <a:ext uri="{FF2B5EF4-FFF2-40B4-BE49-F238E27FC236}">
                  <a16:creationId xmlns:a16="http://schemas.microsoft.com/office/drawing/2014/main" id="{C042D43B-7619-4EFD-BAE9-74EF006AEE2B}"/>
                </a:ext>
              </a:extLst>
            </p:cNvPr>
            <p:cNvCxnSpPr/>
            <p:nvPr userDrawn="1"/>
          </p:nvCxnSpPr>
          <p:spPr>
            <a:xfrm rot="16200000" flipV="1">
              <a:off x="748714" y="1537286"/>
              <a:ext cx="962122" cy="63075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81111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9" descr="top-corner">
            <a:extLst>
              <a:ext uri="{FF2B5EF4-FFF2-40B4-BE49-F238E27FC236}">
                <a16:creationId xmlns:a16="http://schemas.microsoft.com/office/drawing/2014/main" id="{B828FFCA-B110-4398-B745-234AEC68D64E}"/>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10200" y="3562350"/>
            <a:ext cx="373380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top-corner">
            <a:extLst>
              <a:ext uri="{FF2B5EF4-FFF2-40B4-BE49-F238E27FC236}">
                <a16:creationId xmlns:a16="http://schemas.microsoft.com/office/drawing/2014/main" id="{7C20FFB2-F126-4EED-B663-C24F3F7A3B32}"/>
              </a:ext>
            </a:extLst>
          </p:cNvPr>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381000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top-corner">
            <a:extLst>
              <a:ext uri="{FF2B5EF4-FFF2-40B4-BE49-F238E27FC236}">
                <a16:creationId xmlns:a16="http://schemas.microsoft.com/office/drawing/2014/main" id="{26D1689F-37FB-4E65-B0D9-C058462DBEDE}"/>
              </a:ext>
            </a:extLst>
          </p:cNvPr>
          <p:cNvPicPr>
            <a:picLocks noChangeAspect="1" noChangeArrowheads="1"/>
          </p:cNvPicPr>
          <p:nvPr userDrawn="1"/>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848350" y="0"/>
            <a:ext cx="329565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top-corner">
            <a:extLst>
              <a:ext uri="{FF2B5EF4-FFF2-40B4-BE49-F238E27FC236}">
                <a16:creationId xmlns:a16="http://schemas.microsoft.com/office/drawing/2014/main" id="{3722ED8A-2C86-4DFA-95BF-424E6D3B7EA9}"/>
              </a:ext>
            </a:extLst>
          </p:cNvPr>
          <p:cNvPicPr>
            <a:picLocks noChangeAspect="1" noChangeArrowheads="1"/>
          </p:cNvPicPr>
          <p:nvPr userDrawn="1"/>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124200"/>
            <a:ext cx="329565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http://www.tioh.hqda.pentagon.mil/ImageProxy.ashx?n=1&amp;t=original&amp;id=5161">
            <a:extLst>
              <a:ext uri="{FF2B5EF4-FFF2-40B4-BE49-F238E27FC236}">
                <a16:creationId xmlns:a16="http://schemas.microsoft.com/office/drawing/2014/main" id="{2B2ED609-E8AD-428B-8AD0-C16160A3CDCC}"/>
              </a:ext>
            </a:extLst>
          </p:cNvPr>
          <p:cNvPicPr>
            <a:picLocks noChangeAspect="1" noChangeArrowheads="1"/>
          </p:cNvPicPr>
          <p:nvPr userDrawn="1"/>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40738" y="42863"/>
            <a:ext cx="660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descr="C:\Users\BorgerdingTB\AppData\Local\Microsoft\Windows\Temporary Internet Files\Content.Outlook\B8021UZJ\Nice Army of One.jpg">
            <a:extLst>
              <a:ext uri="{FF2B5EF4-FFF2-40B4-BE49-F238E27FC236}">
                <a16:creationId xmlns:a16="http://schemas.microsoft.com/office/drawing/2014/main" id="{3C519171-871C-4B71-9B54-22414248444B}"/>
              </a:ext>
            </a:extLst>
          </p:cNvPr>
          <p:cNvPicPr>
            <a:picLocks noChangeAspect="1" noChangeArrowheads="1"/>
          </p:cNvPicPr>
          <p:nvPr userDrawn="1"/>
        </p:nvPicPr>
        <p:blipFill>
          <a:blip r:embed="rId7">
            <a:clrChange>
              <a:clrFrom>
                <a:srgbClr val="FBFFFF"/>
              </a:clrFrom>
              <a:clrTo>
                <a:srgbClr val="FBFFFF">
                  <a:alpha val="0"/>
                </a:srgbClr>
              </a:clrTo>
            </a:clrChange>
            <a:extLst>
              <a:ext uri="{28A0092B-C50C-407E-A947-70E740481C1C}">
                <a14:useLocalDpi xmlns:a14="http://schemas.microsoft.com/office/drawing/2010/main" val="0"/>
              </a:ext>
            </a:extLst>
          </a:blip>
          <a:srcRect/>
          <a:stretch>
            <a:fillRect/>
          </a:stretch>
        </p:blipFill>
        <p:spPr bwMode="auto">
          <a:xfrm>
            <a:off x="34925" y="42863"/>
            <a:ext cx="727075"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8B37963F-2D2D-48B6-A948-2913555F613B}"/>
              </a:ext>
            </a:extLst>
          </p:cNvPr>
          <p:cNvSpPr/>
          <p:nvPr userDrawn="1"/>
        </p:nvSpPr>
        <p:spPr>
          <a:xfrm>
            <a:off x="0" y="990600"/>
            <a:ext cx="9144000" cy="76200"/>
          </a:xfrm>
          <a:prstGeom prst="rect">
            <a:avLst/>
          </a:prstGeom>
          <a:solidFill>
            <a:srgbClr val="FFCC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11" name="Straight Connector 10">
            <a:extLst>
              <a:ext uri="{FF2B5EF4-FFF2-40B4-BE49-F238E27FC236}">
                <a16:creationId xmlns:a16="http://schemas.microsoft.com/office/drawing/2014/main" id="{CEF6F8E1-4418-406E-8FBB-13FCA71264CE}"/>
              </a:ext>
            </a:extLst>
          </p:cNvPr>
          <p:cNvCxnSpPr/>
          <p:nvPr userDrawn="1"/>
        </p:nvCxnSpPr>
        <p:spPr>
          <a:xfrm>
            <a:off x="0" y="1066800"/>
            <a:ext cx="914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122" name="Rectangle 2"/>
          <p:cNvSpPr>
            <a:spLocks noGrp="1" noChangeArrowheads="1"/>
          </p:cNvSpPr>
          <p:nvPr>
            <p:ph type="ctrTitle"/>
          </p:nvPr>
        </p:nvSpPr>
        <p:spPr>
          <a:xfrm>
            <a:off x="685800" y="2130425"/>
            <a:ext cx="7772400" cy="1470025"/>
          </a:xfrm>
          <a:prstGeom prst="rect">
            <a:avLst/>
          </a:prstGeom>
        </p:spPr>
        <p:txBody>
          <a:bodyPr>
            <a:normAutofit/>
          </a:bodyPr>
          <a:lstStyle>
            <a:lvl1pPr algn="ctr">
              <a:defRPr sz="4000"/>
            </a:lvl1pPr>
          </a:lstStyle>
          <a:p>
            <a:r>
              <a:rPr lang="en-US"/>
              <a:t>Click to edit Master title style</a:t>
            </a:r>
            <a:endParaRPr lang="en-US" dirty="0"/>
          </a:p>
        </p:txBody>
      </p:sp>
      <p:sp>
        <p:nvSpPr>
          <p:cNvPr id="5123" name="Rectangle 3"/>
          <p:cNvSpPr>
            <a:spLocks noGrp="1" noChangeArrowheads="1"/>
          </p:cNvSpPr>
          <p:nvPr>
            <p:ph type="subTitle" idx="1"/>
          </p:nvPr>
        </p:nvSpPr>
        <p:spPr>
          <a:xfrm>
            <a:off x="1371600" y="3886200"/>
            <a:ext cx="6400800" cy="1752600"/>
          </a:xfrm>
        </p:spPr>
        <p:txBody>
          <a:bodyPr>
            <a:normAutofit/>
          </a:bodyPr>
          <a:lstStyle>
            <a:lvl1pPr marL="0" indent="0" algn="ctr">
              <a:buFontTx/>
              <a:buNone/>
              <a:defRPr sz="2400" baseline="0"/>
            </a:lvl1pPr>
          </a:lstStyle>
          <a:p>
            <a:r>
              <a:rPr lang="en-US"/>
              <a:t>Click to edit Master subtitle style</a:t>
            </a:r>
            <a:endParaRPr lang="en-US" dirty="0"/>
          </a:p>
        </p:txBody>
      </p:sp>
    </p:spTree>
    <p:extLst>
      <p:ext uri="{BB962C8B-B14F-4D97-AF65-F5344CB8AC3E}">
        <p14:creationId xmlns:p14="http://schemas.microsoft.com/office/powerpoint/2010/main" val="2956992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55448"/>
            <a:ext cx="7315200" cy="822960"/>
          </a:xfrm>
          <a:prstGeom prst="rect">
            <a:avLst/>
          </a:prstGeom>
        </p:spPr>
        <p:txBody>
          <a:bodyPr>
            <a:no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155448" y="1216152"/>
            <a:ext cx="8842248" cy="5102352"/>
          </a:xfrm>
        </p:spPr>
        <p:txBody>
          <a:bodyPr/>
          <a:lstStyle>
            <a:lvl1pPr marL="283464" indent="-283464">
              <a:spcBef>
                <a:spcPts val="600"/>
              </a:spcBef>
              <a:buFont typeface="Wingdings" pitchFamily="2" charset="2"/>
              <a:buChar char="Ø"/>
              <a:defRPr sz="2600"/>
            </a:lvl1pPr>
            <a:lvl2pPr marL="457200" indent="-173736">
              <a:spcBef>
                <a:spcPts val="600"/>
              </a:spcBef>
              <a:buFont typeface="Arial" pitchFamily="34" charset="0"/>
              <a:buChar char="•"/>
              <a:tabLst/>
              <a:defRPr/>
            </a:lvl2pPr>
            <a:lvl3pPr marL="684213" indent="-171450">
              <a:spcBef>
                <a:spcPts val="600"/>
              </a:spcBef>
              <a:buFont typeface="Arial" pitchFamily="34" charset="0"/>
              <a:buChar char="–"/>
              <a:defRPr/>
            </a:lvl3pPr>
            <a:lvl4pPr marL="854075" indent="-169863">
              <a:spcBef>
                <a:spcPts val="600"/>
              </a:spcBef>
              <a:buFont typeface="Wingdings" pitchFamily="2" charset="2"/>
              <a:buChar char="§"/>
              <a:defRPr/>
            </a:lvl4pPr>
            <a:lvl5pPr marL="1025525" indent="-171450">
              <a:buNone/>
              <a:defRPr sz="1600"/>
            </a:lvl5pPr>
          </a:lstStyle>
          <a:p>
            <a:pPr lvl="0"/>
            <a:r>
              <a:rPr lang="en-US" dirty="0"/>
              <a:t>Click to edit Master text styles</a:t>
            </a:r>
          </a:p>
          <a:p>
            <a:pPr lvl="1"/>
            <a:r>
              <a:rPr lang="en-US" dirty="0"/>
              <a:t>Second level</a:t>
            </a:r>
          </a:p>
          <a:p>
            <a:pPr lvl="2"/>
            <a:r>
              <a:rPr lang="en-US" dirty="0"/>
              <a:t>Third level</a:t>
            </a:r>
          </a:p>
          <a:p>
            <a:pPr lvl="3"/>
            <a:endParaRPr lang="en-US" dirty="0"/>
          </a:p>
        </p:txBody>
      </p:sp>
    </p:spTree>
    <p:extLst>
      <p:ext uri="{BB962C8B-B14F-4D97-AF65-F5344CB8AC3E}">
        <p14:creationId xmlns:p14="http://schemas.microsoft.com/office/powerpoint/2010/main" val="2459011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mplate for Talking Points Slides">
    <p:bg>
      <p:bgPr>
        <a:solidFill>
          <a:srgbClr val="8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DA804CA-A415-4CD5-9FB4-EDE6F34629E8}"/>
              </a:ext>
            </a:extLst>
          </p:cNvPr>
          <p:cNvSpPr/>
          <p:nvPr userDrawn="1"/>
        </p:nvSpPr>
        <p:spPr>
          <a:xfrm>
            <a:off x="457200" y="304800"/>
            <a:ext cx="8305800" cy="6248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Slide Number Placeholder 4">
            <a:extLst>
              <a:ext uri="{FF2B5EF4-FFF2-40B4-BE49-F238E27FC236}">
                <a16:creationId xmlns:a16="http://schemas.microsoft.com/office/drawing/2014/main" id="{FA5C62FA-18A7-4BE7-979D-23D849438EE9}"/>
              </a:ext>
            </a:extLst>
          </p:cNvPr>
          <p:cNvSpPr txBox="1">
            <a:spLocks/>
          </p:cNvSpPr>
          <p:nvPr userDrawn="1"/>
        </p:nvSpPr>
        <p:spPr>
          <a:xfrm>
            <a:off x="0" y="6562725"/>
            <a:ext cx="838200" cy="304800"/>
          </a:xfrm>
          <a:prstGeom prst="rect">
            <a:avLst/>
          </a:prstGeom>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72FA5A0-6B87-4193-AF36-B7E86FAE6206}" type="slidenum">
              <a:rPr lang="en-US" altLang="en-US" sz="1000" b="1">
                <a:solidFill>
                  <a:srgbClr val="000000"/>
                </a:solidFill>
              </a:rPr>
              <a:pPr eaLnBrk="1" hangingPunct="1"/>
              <a:t>‹#›</a:t>
            </a:fld>
            <a:endParaRPr lang="en-US" altLang="en-US" sz="1000" b="1">
              <a:solidFill>
                <a:srgbClr val="000000"/>
              </a:solidFill>
            </a:endParaRPr>
          </a:p>
        </p:txBody>
      </p:sp>
      <p:sp>
        <p:nvSpPr>
          <p:cNvPr id="6" name="Rectangle 5">
            <a:extLst>
              <a:ext uri="{FF2B5EF4-FFF2-40B4-BE49-F238E27FC236}">
                <a16:creationId xmlns:a16="http://schemas.microsoft.com/office/drawing/2014/main" id="{E5B16797-3EE2-40E9-B067-1A5CC2FD0DB7}"/>
              </a:ext>
            </a:extLst>
          </p:cNvPr>
          <p:cNvSpPr/>
          <p:nvPr userDrawn="1"/>
        </p:nvSpPr>
        <p:spPr>
          <a:xfrm>
            <a:off x="76200" y="990600"/>
            <a:ext cx="304800" cy="4800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 anchor="ctr"/>
          <a:lstStyle/>
          <a:p>
            <a:pPr algn="ctr" eaLnBrk="1" hangingPunct="1">
              <a:defRPr/>
            </a:pPr>
            <a:r>
              <a:rPr lang="en-US" b="1" dirty="0">
                <a:solidFill>
                  <a:sysClr val="windowText" lastClr="000000"/>
                </a:solidFill>
              </a:rPr>
              <a:t>TALKING POINTS</a:t>
            </a:r>
          </a:p>
        </p:txBody>
      </p:sp>
      <p:sp>
        <p:nvSpPr>
          <p:cNvPr id="11" name="Title 1"/>
          <p:cNvSpPr>
            <a:spLocks noGrp="1"/>
          </p:cNvSpPr>
          <p:nvPr>
            <p:ph type="title"/>
          </p:nvPr>
        </p:nvSpPr>
        <p:spPr>
          <a:xfrm>
            <a:off x="1600200" y="381000"/>
            <a:ext cx="5943600" cy="533400"/>
          </a:xfrm>
        </p:spPr>
        <p:txBody>
          <a:bodyPr>
            <a:normAutofit/>
          </a:bodyPr>
          <a:lstStyle>
            <a:lvl1pPr algn="ctr">
              <a:defRPr sz="2800">
                <a:latin typeface="Arial" pitchFamily="34" charset="0"/>
                <a:cs typeface="Arial" pitchFamily="34" charset="0"/>
              </a:defRPr>
            </a:lvl1pPr>
          </a:lstStyle>
          <a:p>
            <a:endParaRPr lang="en-US" dirty="0"/>
          </a:p>
        </p:txBody>
      </p:sp>
      <p:sp>
        <p:nvSpPr>
          <p:cNvPr id="17" name="Content Placeholder 2"/>
          <p:cNvSpPr>
            <a:spLocks noGrp="1"/>
          </p:cNvSpPr>
          <p:nvPr>
            <p:ph idx="1"/>
          </p:nvPr>
        </p:nvSpPr>
        <p:spPr>
          <a:xfrm>
            <a:off x="533400" y="990600"/>
            <a:ext cx="8153400" cy="5486400"/>
          </a:xfrm>
        </p:spPr>
        <p:txBody>
          <a:bodyPr/>
          <a:lstStyle>
            <a:lvl1pPr marL="342900" indent="-342900">
              <a:defRPr/>
            </a:lvl1pPr>
            <a:lvl2pPr marL="514350" indent="-174625">
              <a:defRPr/>
            </a:lvl2pPr>
            <a:lvl3pPr marL="801688" indent="-227013">
              <a:defRPr/>
            </a:lvl3pPr>
            <a:lvl4pPr marL="974725" indent="-173038">
              <a:spcBef>
                <a:spcPts val="600"/>
              </a:spcBef>
              <a:buFont typeface="Wingdings" pitchFamily="2" charset="2"/>
              <a:buChar char="§"/>
              <a:defRPr baseline="0"/>
            </a:lvl4pPr>
          </a:lstStyle>
          <a:p>
            <a:pPr lvl="0"/>
            <a:r>
              <a:rPr lang="en-US" dirty="0"/>
              <a:t>Click to edit Master text styles</a:t>
            </a:r>
          </a:p>
          <a:p>
            <a:pPr lvl="1"/>
            <a:r>
              <a:rPr lang="en-US" dirty="0"/>
              <a:t>Second level</a:t>
            </a:r>
          </a:p>
          <a:p>
            <a:pPr lvl="2"/>
            <a:r>
              <a:rPr lang="en-US" dirty="0"/>
              <a:t>Third level</a:t>
            </a:r>
          </a:p>
          <a:p>
            <a:pPr lvl="3"/>
            <a:endParaRPr lang="en-US" dirty="0"/>
          </a:p>
        </p:txBody>
      </p:sp>
    </p:spTree>
    <p:extLst>
      <p:ext uri="{BB962C8B-B14F-4D97-AF65-F5344CB8AC3E}">
        <p14:creationId xmlns:p14="http://schemas.microsoft.com/office/powerpoint/2010/main" val="3925552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verview for Talking Points Slides">
    <p:bg>
      <p:bgPr>
        <a:solidFill>
          <a:srgbClr val="8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B0F226-80DC-4336-9220-02CB60ABCCD1}"/>
              </a:ext>
            </a:extLst>
          </p:cNvPr>
          <p:cNvSpPr/>
          <p:nvPr userDrawn="1"/>
        </p:nvSpPr>
        <p:spPr>
          <a:xfrm>
            <a:off x="419100" y="304800"/>
            <a:ext cx="8305800" cy="6248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7013" indent="-227013" algn="ctr" eaLnBrk="1" hangingPunct="1">
              <a:spcBef>
                <a:spcPts val="600"/>
              </a:spcBef>
              <a:buFont typeface="Wingdings" pitchFamily="2" charset="2"/>
              <a:buNone/>
              <a:defRPr/>
            </a:pPr>
            <a:r>
              <a:rPr lang="en-US" sz="2800" b="1" dirty="0">
                <a:solidFill>
                  <a:schemeClr val="tx1"/>
                </a:solidFill>
                <a:cs typeface="Arial" pitchFamily="34" charset="0"/>
              </a:rPr>
              <a:t>Overview for Talking Points Slides</a:t>
            </a:r>
          </a:p>
          <a:p>
            <a:pPr marL="227013" indent="-227013" eaLnBrk="1" hangingPunct="1">
              <a:spcBef>
                <a:spcPts val="600"/>
              </a:spcBef>
              <a:buFont typeface="Wingdings" pitchFamily="2" charset="2"/>
              <a:buNone/>
              <a:defRPr/>
            </a:pPr>
            <a:endParaRPr lang="en-US" sz="2000" dirty="0">
              <a:solidFill>
                <a:schemeClr val="tx1"/>
              </a:solidFill>
              <a:cs typeface="Arial" pitchFamily="34" charset="0"/>
            </a:endParaRPr>
          </a:p>
          <a:p>
            <a:pPr marL="227013" indent="-227013" eaLnBrk="1" hangingPunct="1">
              <a:spcBef>
                <a:spcPts val="600"/>
              </a:spcBef>
              <a:buFont typeface="Wingdings" pitchFamily="2" charset="2"/>
              <a:buChar char="Ø"/>
              <a:defRPr/>
            </a:pPr>
            <a:r>
              <a:rPr lang="en-US" sz="2000" dirty="0">
                <a:solidFill>
                  <a:schemeClr val="tx1"/>
                </a:solidFill>
                <a:cs typeface="Arial" pitchFamily="34" charset="0"/>
              </a:rPr>
              <a:t>Talking Point Slides are required when preparing a member of the command group for meetings with external organizations.  The proponent staff section will prepare briefing slides and talking point slides for three types of events:</a:t>
            </a:r>
          </a:p>
          <a:p>
            <a:pPr marL="687388" lvl="1" indent="-196850" eaLnBrk="1" hangingPunct="1">
              <a:spcBef>
                <a:spcPts val="600"/>
              </a:spcBef>
              <a:buFont typeface="Arial" pitchFamily="34" charset="0"/>
              <a:buChar char="•"/>
              <a:defRPr/>
            </a:pPr>
            <a:r>
              <a:rPr lang="en-US" sz="1600" b="1" dirty="0">
                <a:solidFill>
                  <a:schemeClr val="tx1"/>
                </a:solidFill>
                <a:cs typeface="Arial" pitchFamily="34" charset="0"/>
              </a:rPr>
              <a:t>Attendee.  </a:t>
            </a:r>
            <a:r>
              <a:rPr lang="en-US" sz="1600" dirty="0">
                <a:solidFill>
                  <a:schemeClr val="tx1"/>
                </a:solidFill>
                <a:cs typeface="Arial" pitchFamily="34" charset="0"/>
              </a:rPr>
              <a:t>When the command group leader is attending a meeting as a participant, the staff proponent will provide a copy of the briefing presentation.  The staff proponent will also prepare talking points associated with the external briefing slides to use during the meeting.  A stand-alone brief (slide presentation) with talking points may be required depending on the complexity of the topic, to fully prepare the command group leader.</a:t>
            </a:r>
          </a:p>
          <a:p>
            <a:pPr marL="687388" lvl="1" indent="-196850" eaLnBrk="1" hangingPunct="1">
              <a:spcBef>
                <a:spcPts val="600"/>
              </a:spcBef>
              <a:buFont typeface="Arial" pitchFamily="34" charset="0"/>
              <a:buChar char="•"/>
              <a:defRPr/>
            </a:pPr>
            <a:r>
              <a:rPr lang="en-US" sz="1600" b="1" dirty="0">
                <a:solidFill>
                  <a:schemeClr val="tx1"/>
                </a:solidFill>
                <a:cs typeface="Arial" pitchFamily="34" charset="0"/>
              </a:rPr>
              <a:t>Primary Briefer.  </a:t>
            </a:r>
            <a:r>
              <a:rPr lang="en-US" sz="1600" dirty="0">
                <a:solidFill>
                  <a:schemeClr val="tx1"/>
                </a:solidFill>
                <a:cs typeface="Arial" pitchFamily="34" charset="0"/>
              </a:rPr>
              <a:t>When the command group leader is the presenter of the briefing, the staff proponent will prepare the slides and talking points.</a:t>
            </a:r>
          </a:p>
          <a:p>
            <a:pPr marL="687388" lvl="1" indent="-196850" eaLnBrk="1" hangingPunct="1">
              <a:spcBef>
                <a:spcPts val="600"/>
              </a:spcBef>
              <a:buFont typeface="Arial" pitchFamily="34" charset="0"/>
              <a:buChar char="•"/>
              <a:defRPr/>
            </a:pPr>
            <a:r>
              <a:rPr lang="en-US" sz="1600" b="1" dirty="0">
                <a:solidFill>
                  <a:schemeClr val="tx1"/>
                </a:solidFill>
                <a:cs typeface="Arial" pitchFamily="34" charset="0"/>
              </a:rPr>
              <a:t>Partial Briefer.  </a:t>
            </a:r>
            <a:r>
              <a:rPr lang="en-US" sz="1600" dirty="0">
                <a:solidFill>
                  <a:schemeClr val="tx1"/>
                </a:solidFill>
                <a:cs typeface="Arial" pitchFamily="34" charset="0"/>
              </a:rPr>
              <a:t>When the command group leader is briefing USACC slides as part of a larger brief, the staff proponent will prepare the slides and associated talking points.  If there are multiple external organizations providing slides for the brief the staff proponent will also prepare talking points for other slides that have impact on USACC.</a:t>
            </a:r>
            <a:endParaRPr lang="en-US" sz="1100" dirty="0">
              <a:solidFill>
                <a:schemeClr val="tx1"/>
              </a:solidFill>
              <a:cs typeface="Arial" pitchFamily="34" charset="0"/>
            </a:endParaRPr>
          </a:p>
        </p:txBody>
      </p:sp>
    </p:spTree>
    <p:extLst>
      <p:ext uri="{BB962C8B-B14F-4D97-AF65-F5344CB8AC3E}">
        <p14:creationId xmlns:p14="http://schemas.microsoft.com/office/powerpoint/2010/main" val="1363295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structions for Formatting Talking Points Slides">
    <p:bg>
      <p:bgPr>
        <a:solidFill>
          <a:srgbClr val="8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CEA30E-A8E0-4FA9-924C-7927160D9711}"/>
              </a:ext>
            </a:extLst>
          </p:cNvPr>
          <p:cNvSpPr/>
          <p:nvPr userDrawn="1"/>
        </p:nvSpPr>
        <p:spPr>
          <a:xfrm>
            <a:off x="419100" y="304800"/>
            <a:ext cx="8305800" cy="6248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indent="-228600" algn="ctr" eaLnBrk="1" hangingPunct="1">
              <a:spcBef>
                <a:spcPts val="600"/>
              </a:spcBef>
              <a:defRPr/>
            </a:pPr>
            <a:r>
              <a:rPr lang="en-US" sz="2800" b="1" dirty="0">
                <a:solidFill>
                  <a:schemeClr val="tx1"/>
                </a:solidFill>
                <a:cs typeface="Arial" pitchFamily="34" charset="0"/>
              </a:rPr>
              <a:t>Instructions for Talking Points Slides</a:t>
            </a:r>
          </a:p>
          <a:p>
            <a:pPr marL="228600" indent="-228600" eaLnBrk="1" hangingPunct="1">
              <a:spcBef>
                <a:spcPts val="600"/>
              </a:spcBef>
              <a:buFont typeface="Wingdings" pitchFamily="2" charset="2"/>
              <a:buChar char="Ø"/>
              <a:defRPr/>
            </a:pPr>
            <a:r>
              <a:rPr lang="en-US" sz="1600" b="1" dirty="0">
                <a:solidFill>
                  <a:schemeClr val="tx1"/>
                </a:solidFill>
                <a:cs typeface="Arial" pitchFamily="34" charset="0"/>
              </a:rPr>
              <a:t>Format</a:t>
            </a:r>
          </a:p>
          <a:p>
            <a:pPr marL="400050" indent="-173038" eaLnBrk="1" hangingPunct="1">
              <a:spcBef>
                <a:spcPts val="600"/>
              </a:spcBef>
              <a:buFont typeface="Arial" pitchFamily="34" charset="0"/>
              <a:buChar char="•"/>
              <a:defRPr/>
            </a:pPr>
            <a:r>
              <a:rPr lang="en-US" sz="1600" dirty="0">
                <a:solidFill>
                  <a:schemeClr val="tx1"/>
                </a:solidFill>
                <a:cs typeface="Arial" pitchFamily="34" charset="0"/>
              </a:rPr>
              <a:t>Use the template “Template for Talking Points Slides” to prepare talking points.  </a:t>
            </a:r>
          </a:p>
          <a:p>
            <a:pPr marL="400050" indent="-173038" eaLnBrk="1" fontAlgn="auto" hangingPunct="1">
              <a:spcBef>
                <a:spcPts val="600"/>
              </a:spcBef>
              <a:spcAft>
                <a:spcPts val="0"/>
              </a:spcAft>
              <a:buFont typeface="Arial" pitchFamily="34" charset="0"/>
              <a:buChar char="•"/>
              <a:defRPr/>
            </a:pPr>
            <a:r>
              <a:rPr lang="en-US" sz="1600" dirty="0">
                <a:solidFill>
                  <a:schemeClr val="tx1"/>
                </a:solidFill>
                <a:cs typeface="Arial" pitchFamily="34" charset="0"/>
              </a:rPr>
              <a:t>Subject/Title:  should match the subject of associated slide.</a:t>
            </a:r>
          </a:p>
          <a:p>
            <a:pPr marL="400050" indent="-173038" eaLnBrk="1" hangingPunct="1">
              <a:spcBef>
                <a:spcPts val="600"/>
              </a:spcBef>
              <a:buFont typeface="Arial" pitchFamily="34" charset="0"/>
              <a:buChar char="•"/>
              <a:defRPr/>
            </a:pPr>
            <a:r>
              <a:rPr lang="en-US" sz="1600" dirty="0">
                <a:solidFill>
                  <a:schemeClr val="tx1"/>
                </a:solidFill>
                <a:cs typeface="Arial" pitchFamily="34" charset="0"/>
              </a:rPr>
              <a:t>Specify which bullets from the associated slide the talking points are addressing. </a:t>
            </a:r>
          </a:p>
          <a:p>
            <a:pPr marL="227013" indent="-227013" eaLnBrk="1" fontAlgn="auto" hangingPunct="1">
              <a:spcBef>
                <a:spcPts val="600"/>
              </a:spcBef>
              <a:spcAft>
                <a:spcPts val="0"/>
              </a:spcAft>
              <a:buFont typeface="Wingdings" pitchFamily="2" charset="2"/>
              <a:buChar char="Ø"/>
              <a:defRPr/>
            </a:pPr>
            <a:r>
              <a:rPr lang="en-US" sz="1600" b="1" dirty="0">
                <a:solidFill>
                  <a:schemeClr val="tx1"/>
                </a:solidFill>
                <a:cs typeface="Arial" pitchFamily="34" charset="0"/>
              </a:rPr>
              <a:t>Packaging:  </a:t>
            </a:r>
            <a:r>
              <a:rPr lang="en-US" sz="1600" dirty="0">
                <a:solidFill>
                  <a:schemeClr val="tx1"/>
                </a:solidFill>
                <a:cs typeface="Arial" pitchFamily="34" charset="0"/>
              </a:rPr>
              <a:t>Package the briefing presentation in a binder with document protectors.  When the binder is open, talking point slides should face opposite and above the associated slide.</a:t>
            </a:r>
          </a:p>
          <a:p>
            <a:pPr marL="227013" indent="-227013" eaLnBrk="1" fontAlgn="auto" hangingPunct="1">
              <a:spcBef>
                <a:spcPts val="600"/>
              </a:spcBef>
              <a:spcAft>
                <a:spcPts val="0"/>
              </a:spcAft>
              <a:buFont typeface="Wingdings" pitchFamily="2" charset="2"/>
              <a:buChar char="Ø"/>
              <a:defRPr/>
            </a:pPr>
            <a:r>
              <a:rPr lang="en-US" sz="1600" b="1" dirty="0">
                <a:solidFill>
                  <a:schemeClr val="tx1"/>
                </a:solidFill>
                <a:cs typeface="Arial" pitchFamily="34" charset="0"/>
              </a:rPr>
              <a:t>Guidance</a:t>
            </a:r>
          </a:p>
          <a:p>
            <a:pPr marL="400050" indent="-173038" eaLnBrk="1" fontAlgn="auto" hangingPunct="1">
              <a:spcBef>
                <a:spcPts val="600"/>
              </a:spcBef>
              <a:spcAft>
                <a:spcPts val="0"/>
              </a:spcAft>
              <a:buFont typeface="Arial" pitchFamily="34" charset="0"/>
              <a:buChar char="•"/>
              <a:defRPr/>
            </a:pPr>
            <a:r>
              <a:rPr lang="en-US" sz="1600" dirty="0">
                <a:solidFill>
                  <a:schemeClr val="tx1"/>
                </a:solidFill>
                <a:cs typeface="Arial" pitchFamily="34" charset="0"/>
              </a:rPr>
              <a:t>Organize the talking points to be clear and concise.  Provide background information as needed to give the CG, DCG, CoS, or CSM depth of the topic and significant impact of issues on USACC.</a:t>
            </a:r>
          </a:p>
          <a:p>
            <a:pPr marL="400050" indent="-173038" eaLnBrk="1" fontAlgn="auto" hangingPunct="1">
              <a:spcBef>
                <a:spcPts val="600"/>
              </a:spcBef>
              <a:spcAft>
                <a:spcPts val="0"/>
              </a:spcAft>
              <a:buFont typeface="Arial" pitchFamily="34" charset="0"/>
              <a:buChar char="•"/>
              <a:defRPr/>
            </a:pPr>
            <a:r>
              <a:rPr lang="en-US" sz="1600" dirty="0">
                <a:solidFill>
                  <a:schemeClr val="tx1"/>
                </a:solidFill>
                <a:cs typeface="Arial" pitchFamily="34" charset="0"/>
              </a:rPr>
              <a:t>When the command group leader is the briefer, prepare one talking point slide to go with each slide in the presentation.</a:t>
            </a:r>
          </a:p>
          <a:p>
            <a:pPr marL="400050" indent="-173038" eaLnBrk="1" fontAlgn="auto" hangingPunct="1">
              <a:spcBef>
                <a:spcPts val="600"/>
              </a:spcBef>
              <a:spcAft>
                <a:spcPts val="0"/>
              </a:spcAft>
              <a:buFont typeface="Arial" pitchFamily="34" charset="0"/>
              <a:buChar char="•"/>
              <a:defRPr/>
            </a:pPr>
            <a:r>
              <a:rPr lang="en-US" sz="1600" dirty="0">
                <a:solidFill>
                  <a:schemeClr val="tx1"/>
                </a:solidFill>
                <a:cs typeface="Arial" pitchFamily="34" charset="0"/>
              </a:rPr>
              <a:t>If there are multiple external organizations providing slides for the brief, only prepare talking points for the USACC slides and any other slides that have impact on USACC.</a:t>
            </a:r>
          </a:p>
          <a:p>
            <a:pPr marL="400050" indent="-173038" eaLnBrk="1" hangingPunct="1">
              <a:spcBef>
                <a:spcPts val="600"/>
              </a:spcBef>
              <a:buFont typeface="Arial" pitchFamily="34" charset="0"/>
              <a:buChar char="•"/>
              <a:defRPr/>
            </a:pPr>
            <a:r>
              <a:rPr lang="en-US" sz="1600" b="1" dirty="0">
                <a:solidFill>
                  <a:schemeClr val="tx1"/>
                </a:solidFill>
                <a:cs typeface="Arial" pitchFamily="34" charset="0"/>
              </a:rPr>
              <a:t>Do not provide the talking point slides to external organizations; they are for the CG, DCG, CoS, or CSM use only.</a:t>
            </a:r>
          </a:p>
          <a:p>
            <a:pPr marL="400050" indent="-173038" eaLnBrk="1" hangingPunct="1">
              <a:spcBef>
                <a:spcPts val="600"/>
              </a:spcBef>
              <a:buFont typeface="Arial" pitchFamily="34" charset="0"/>
              <a:buChar char="•"/>
              <a:defRPr/>
            </a:pPr>
            <a:r>
              <a:rPr lang="en-US" sz="1600" b="1" dirty="0">
                <a:solidFill>
                  <a:schemeClr val="tx1"/>
                </a:solidFill>
                <a:cs typeface="Arial" pitchFamily="34" charset="0"/>
              </a:rPr>
              <a:t>Remove talking point slides during the presentation of the slides. </a:t>
            </a:r>
          </a:p>
          <a:p>
            <a:pPr marL="228600" indent="-228600" eaLnBrk="1" hangingPunct="1">
              <a:spcBef>
                <a:spcPts val="600"/>
              </a:spcBef>
              <a:defRPr/>
            </a:pPr>
            <a:endParaRPr lang="en-US" sz="1100" dirty="0">
              <a:solidFill>
                <a:schemeClr val="tx1"/>
              </a:solidFill>
              <a:cs typeface="Arial" pitchFamily="34" charset="0"/>
            </a:endParaRPr>
          </a:p>
        </p:txBody>
      </p:sp>
    </p:spTree>
    <p:extLst>
      <p:ext uri="{BB962C8B-B14F-4D97-AF65-F5344CB8AC3E}">
        <p14:creationId xmlns:p14="http://schemas.microsoft.com/office/powerpoint/2010/main" val="94388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sp>
        <p:nvSpPr>
          <p:cNvPr id="2" name="Title 1"/>
          <p:cNvSpPr>
            <a:spLocks noGrp="1"/>
          </p:cNvSpPr>
          <p:nvPr>
            <p:ph type="title"/>
          </p:nvPr>
        </p:nvSpPr>
        <p:spPr>
          <a:xfrm>
            <a:off x="762001" y="181660"/>
            <a:ext cx="7619999" cy="646331"/>
          </a:xfrm>
        </p:spPr>
        <p:txBody>
          <a:bodyPr>
            <a:spAutoFit/>
          </a:bodyPr>
          <a:lstStyle>
            <a:lvl1pPr>
              <a:spcBef>
                <a:spcPts val="600"/>
              </a:spcBef>
              <a:defRPr sz="3600" baseline="0"/>
            </a:lvl1pPr>
          </a:lstStyle>
          <a:p>
            <a:r>
              <a:rPr lang="en-US"/>
              <a:t>Click to edit Master title style</a:t>
            </a:r>
            <a:endParaRPr lang="en-US" dirty="0"/>
          </a:p>
        </p:txBody>
      </p:sp>
      <p:sp>
        <p:nvSpPr>
          <p:cNvPr id="5" name="Text Placeholder 4"/>
          <p:cNvSpPr>
            <a:spLocks noGrp="1"/>
          </p:cNvSpPr>
          <p:nvPr>
            <p:ph type="body" sz="quarter" idx="10"/>
          </p:nvPr>
        </p:nvSpPr>
        <p:spPr>
          <a:xfrm>
            <a:off x="228600" y="1219200"/>
            <a:ext cx="8686800" cy="533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19253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ad Char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2D081BC1-5900-48E6-97D2-BD92CFAF9EF4}"/>
              </a:ext>
            </a:extLst>
          </p:cNvPr>
          <p:cNvCxnSpPr/>
          <p:nvPr userDrawn="1"/>
        </p:nvCxnSpPr>
        <p:spPr bwMode="auto">
          <a:xfrm rot="10800000">
            <a:off x="366713" y="3827463"/>
            <a:ext cx="8412162"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6091379-EBA7-42EF-8696-CE85F87AA303}"/>
              </a:ext>
            </a:extLst>
          </p:cNvPr>
          <p:cNvCxnSpPr/>
          <p:nvPr userDrawn="1"/>
        </p:nvCxnSpPr>
        <p:spPr>
          <a:xfrm rot="5400000">
            <a:off x="2065338" y="3843338"/>
            <a:ext cx="5029200"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152400" y="1265238"/>
            <a:ext cx="4344988" cy="451027"/>
          </a:xfrm>
        </p:spPr>
        <p:txBody>
          <a:bodyPr anchor="b">
            <a:normAutofit/>
          </a:bodyPr>
          <a:lstStyle>
            <a:lvl1pPr marL="0" indent="0" algn="ctr">
              <a:buNone/>
              <a:defRPr sz="2000" b="1" u="sng"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 y="1777043"/>
            <a:ext cx="4344988" cy="1985510"/>
          </a:xfrm>
        </p:spPr>
        <p:txBody>
          <a:bodyPr>
            <a:normAutofit/>
          </a:bodyPr>
          <a:lstStyle>
            <a:lvl1pPr marL="174625" indent="-174625">
              <a:defRPr sz="1600" baseline="0"/>
            </a:lvl1pPr>
            <a:lvl2pPr marL="287338" indent="-112713">
              <a:buFont typeface="Arial" pitchFamily="34" charset="0"/>
              <a:buChar char="•"/>
              <a:defRPr sz="1400"/>
            </a:lvl2pPr>
            <a:lvl3pPr marL="400050" indent="-112713">
              <a:buFont typeface="Arial" pitchFamily="34" charset="0"/>
              <a:buChar char="­"/>
              <a:defRPr sz="1200" baseline="0"/>
            </a:lvl3pPr>
            <a:lvl4pPr marL="514350" indent="-114300">
              <a:spcBef>
                <a:spcPts val="600"/>
              </a:spcBef>
              <a:buFont typeface="Wingdings" pitchFamily="2" charset="2"/>
              <a:buChar char="§"/>
              <a:defRPr sz="1200" baseline="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5" y="1265238"/>
            <a:ext cx="4346575" cy="451027"/>
          </a:xfrm>
        </p:spPr>
        <p:txBody>
          <a:bodyPr anchor="b">
            <a:normAutofit/>
          </a:bodyPr>
          <a:lstStyle>
            <a:lvl1pPr marL="0" indent="0" algn="ctr">
              <a:buNone/>
              <a:defRPr sz="2000" b="1"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777043"/>
            <a:ext cx="4346575" cy="1985510"/>
          </a:xfrm>
        </p:spPr>
        <p:txBody>
          <a:bodyPr rtlCol="0">
            <a:normAutofit/>
          </a:bodyPr>
          <a:lstStyle>
            <a:lvl1pPr marL="174625" indent="-174625" algn="l" defTabSz="914400" rtl="0" eaLnBrk="1" fontAlgn="base" latinLnBrk="0" hangingPunct="1">
              <a:spcBef>
                <a:spcPts val="600"/>
              </a:spcBef>
              <a:spcAft>
                <a:spcPct val="0"/>
              </a:spcAft>
              <a:buFont typeface="Wingdings" pitchFamily="2" charset="2"/>
              <a:buChar char="Ø"/>
              <a:defRPr lang="en-US" sz="1600" kern="1200" dirty="0" smtClean="0">
                <a:solidFill>
                  <a:schemeClr val="tx1"/>
                </a:solidFill>
                <a:latin typeface="Arial" pitchFamily="34" charset="0"/>
                <a:ea typeface="+mn-ea"/>
                <a:cs typeface="Arial" pitchFamily="34" charset="0"/>
              </a:defRPr>
            </a:lvl1pPr>
            <a:lvl2pPr marL="283464" indent="-109728" algn="l" defTabSz="914400" rtl="0" eaLnBrk="1" fontAlgn="base" latinLnBrk="0" hangingPunct="1">
              <a:spcBef>
                <a:spcPts val="600"/>
              </a:spcBef>
              <a:spcAft>
                <a:spcPct val="0"/>
              </a:spcAft>
              <a:buFont typeface="Arial" pitchFamily="34" charset="0"/>
              <a:buChar char="•"/>
              <a:defRPr lang="en-US" sz="1400" kern="1200" dirty="0" smtClean="0">
                <a:solidFill>
                  <a:schemeClr val="tx1"/>
                </a:solidFill>
                <a:latin typeface="Arial" pitchFamily="34" charset="0"/>
                <a:ea typeface="+mn-ea"/>
                <a:cs typeface="Arial" pitchFamily="34" charset="0"/>
              </a:defRPr>
            </a:lvl2pPr>
            <a:lvl3pPr marL="402336" indent="-109728" algn="l" defTabSz="914400" rtl="0" eaLnBrk="1" fontAlgn="base" latinLnBrk="0" hangingPunct="1">
              <a:spcBef>
                <a:spcPts val="600"/>
              </a:spcBef>
              <a:spcAft>
                <a:spcPct val="0"/>
              </a:spcAft>
              <a:buFont typeface="Arial" pitchFamily="34" charset="0"/>
              <a:buChar char="–"/>
              <a:defRPr lang="en-US" sz="1200" kern="1200" dirty="0" smtClean="0">
                <a:solidFill>
                  <a:schemeClr val="tx1"/>
                </a:solidFill>
                <a:latin typeface="Arial" pitchFamily="34" charset="0"/>
                <a:ea typeface="+mn-ea"/>
                <a:cs typeface="Arial" pitchFamily="34" charset="0"/>
              </a:defRPr>
            </a:lvl3pPr>
            <a:lvl4pPr marL="512064" indent="-118872">
              <a:spcBef>
                <a:spcPts val="600"/>
              </a:spcBef>
              <a:buFont typeface="Wingdings" pitchFamily="2" charset="2"/>
              <a:buChar char="§"/>
              <a:defRPr sz="12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2"/>
          <p:cNvSpPr>
            <a:spLocks noGrp="1"/>
          </p:cNvSpPr>
          <p:nvPr>
            <p:ph type="body" idx="13"/>
          </p:nvPr>
        </p:nvSpPr>
        <p:spPr>
          <a:xfrm>
            <a:off x="152400" y="3892373"/>
            <a:ext cx="4344988" cy="451027"/>
          </a:xfrm>
        </p:spPr>
        <p:txBody>
          <a:bodyPr anchor="b">
            <a:normAutofit/>
          </a:bodyPr>
          <a:lstStyle>
            <a:lvl1pPr marL="0" indent="0" algn="ctr">
              <a:buNone/>
              <a:defRPr sz="2000" b="1"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Content Placeholder 3"/>
          <p:cNvSpPr>
            <a:spLocks noGrp="1"/>
          </p:cNvSpPr>
          <p:nvPr>
            <p:ph sz="half" idx="14"/>
          </p:nvPr>
        </p:nvSpPr>
        <p:spPr>
          <a:xfrm>
            <a:off x="152400" y="4397828"/>
            <a:ext cx="4344988" cy="1991859"/>
          </a:xfrm>
        </p:spPr>
        <p:txBody>
          <a:bodyPr>
            <a:normAutofit/>
          </a:bodyPr>
          <a:lstStyle>
            <a:lvl1pPr marL="174625" indent="-174625">
              <a:defRPr sz="1600"/>
            </a:lvl1pPr>
            <a:lvl2pPr marL="283464" indent="-109728">
              <a:buFont typeface="Arial" pitchFamily="34" charset="0"/>
              <a:buChar char="•"/>
              <a:defRPr sz="1400"/>
            </a:lvl2pPr>
            <a:lvl3pPr marL="402336" indent="-109728">
              <a:buFont typeface="Arial" pitchFamily="34" charset="0"/>
              <a:buChar char="­"/>
              <a:defRPr sz="1200"/>
            </a:lvl3pPr>
            <a:lvl4pPr marL="512064" indent="-118872">
              <a:spcBef>
                <a:spcPts val="600"/>
              </a:spcBef>
              <a:buFont typeface="Wingdings" pitchFamily="2" charset="2"/>
              <a:buChar char="§"/>
              <a:defRPr sz="12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16" name="Text Placeholder 4"/>
          <p:cNvSpPr>
            <a:spLocks noGrp="1"/>
          </p:cNvSpPr>
          <p:nvPr>
            <p:ph type="body" sz="quarter" idx="15"/>
          </p:nvPr>
        </p:nvSpPr>
        <p:spPr>
          <a:xfrm>
            <a:off x="4645025" y="3892373"/>
            <a:ext cx="4346575" cy="451027"/>
          </a:xfrm>
        </p:spPr>
        <p:txBody>
          <a:bodyPr anchor="b">
            <a:normAutofit/>
          </a:bodyPr>
          <a:lstStyle>
            <a:lvl1pPr marL="0" indent="0" algn="ctr">
              <a:buNone/>
              <a:defRPr sz="2000" b="1" u="sng"/>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Content Placeholder 5"/>
          <p:cNvSpPr>
            <a:spLocks noGrp="1"/>
          </p:cNvSpPr>
          <p:nvPr>
            <p:ph sz="quarter" idx="16"/>
          </p:nvPr>
        </p:nvSpPr>
        <p:spPr>
          <a:xfrm>
            <a:off x="4645025" y="4397828"/>
            <a:ext cx="4346575" cy="1991859"/>
          </a:xfrm>
        </p:spPr>
        <p:txBody>
          <a:bodyPr>
            <a:normAutofit/>
          </a:bodyPr>
          <a:lstStyle>
            <a:lvl1pPr marL="174625" indent="-174625">
              <a:defRPr sz="1600"/>
            </a:lvl1pPr>
            <a:lvl2pPr marL="283464" indent="-109728">
              <a:buFont typeface="Arial" pitchFamily="34" charset="0"/>
              <a:buChar char="•"/>
              <a:defRPr sz="1400"/>
            </a:lvl2pPr>
            <a:lvl3pPr marL="402336" indent="-109728">
              <a:buFont typeface="Arial" pitchFamily="34" charset="0"/>
              <a:buChar char="­"/>
              <a:defRPr sz="1200"/>
            </a:lvl3pPr>
            <a:lvl4pPr marL="512064" indent="-118872">
              <a:spcBef>
                <a:spcPts val="600"/>
              </a:spcBef>
              <a:buFont typeface="Wingdings" pitchFamily="2" charset="2"/>
              <a:buChar char="§"/>
              <a:defRPr sz="12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itle 1"/>
          <p:cNvSpPr>
            <a:spLocks noGrp="1"/>
          </p:cNvSpPr>
          <p:nvPr>
            <p:ph type="title"/>
          </p:nvPr>
        </p:nvSpPr>
        <p:spPr>
          <a:xfrm>
            <a:off x="714375" y="179754"/>
            <a:ext cx="7715250" cy="646331"/>
          </a:xfrm>
        </p:spPr>
        <p:txBody>
          <a:bodyPr>
            <a:normAutofit/>
          </a:bodyPr>
          <a:lstStyle>
            <a:lvl1pPr>
              <a:defRPr sz="3600" baseline="0"/>
            </a:lvl1pPr>
          </a:lstStyle>
          <a:p>
            <a:r>
              <a:rPr lang="en-US"/>
              <a:t>Click to edit Master title style</a:t>
            </a:r>
            <a:endParaRPr lang="en-US" dirty="0"/>
          </a:p>
        </p:txBody>
      </p:sp>
    </p:spTree>
    <p:extLst>
      <p:ext uri="{BB962C8B-B14F-4D97-AF65-F5344CB8AC3E}">
        <p14:creationId xmlns:p14="http://schemas.microsoft.com/office/powerpoint/2010/main" val="662672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harts and Graphs">
    <p:spTree>
      <p:nvGrpSpPr>
        <p:cNvPr id="1" name=""/>
        <p:cNvGrpSpPr/>
        <p:nvPr/>
      </p:nvGrpSpPr>
      <p:grpSpPr>
        <a:xfrm>
          <a:off x="0" y="0"/>
          <a:ext cx="0" cy="0"/>
          <a:chOff x="0" y="0"/>
          <a:chExt cx="0" cy="0"/>
        </a:xfrm>
      </p:grpSpPr>
      <p:sp>
        <p:nvSpPr>
          <p:cNvPr id="3" name="Rectangle 32">
            <a:extLst>
              <a:ext uri="{FF2B5EF4-FFF2-40B4-BE49-F238E27FC236}">
                <a16:creationId xmlns:a16="http://schemas.microsoft.com/office/drawing/2014/main" id="{82B78460-98F1-444F-A769-E3BAB2C78A28}"/>
              </a:ext>
            </a:extLst>
          </p:cNvPr>
          <p:cNvSpPr>
            <a:spLocks noChangeArrowheads="1"/>
          </p:cNvSpPr>
          <p:nvPr userDrawn="1"/>
        </p:nvSpPr>
        <p:spPr bwMode="auto">
          <a:xfrm rot="10800000">
            <a:off x="0" y="503238"/>
            <a:ext cx="9144000" cy="73025"/>
          </a:xfrm>
          <a:prstGeom prst="rect">
            <a:avLst/>
          </a:prstGeom>
          <a:gradFill rotWithShape="1">
            <a:gsLst>
              <a:gs pos="0">
                <a:schemeClr val="tx1"/>
              </a:gs>
              <a:gs pos="100000">
                <a:srgbClr val="FFCC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b="1">
              <a:solidFill>
                <a:srgbClr val="FFFFFF"/>
              </a:solidFill>
            </a:endParaRPr>
          </a:p>
        </p:txBody>
      </p:sp>
      <p:sp>
        <p:nvSpPr>
          <p:cNvPr id="4" name="Slide Number Placeholder 4">
            <a:extLst>
              <a:ext uri="{FF2B5EF4-FFF2-40B4-BE49-F238E27FC236}">
                <a16:creationId xmlns:a16="http://schemas.microsoft.com/office/drawing/2014/main" id="{29DE9932-043B-40E1-9DB0-F3A68683BF5D}"/>
              </a:ext>
            </a:extLst>
          </p:cNvPr>
          <p:cNvSpPr txBox="1">
            <a:spLocks/>
          </p:cNvSpPr>
          <p:nvPr userDrawn="1"/>
        </p:nvSpPr>
        <p:spPr>
          <a:xfrm>
            <a:off x="0" y="6562725"/>
            <a:ext cx="838200" cy="304800"/>
          </a:xfrm>
          <a:prstGeom prst="rect">
            <a:avLst/>
          </a:prstGeom>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B6AFE45-8687-4AC6-AB28-DBB1141481AD}" type="slidenum">
              <a:rPr lang="en-US" altLang="en-US" sz="1000" b="1">
                <a:solidFill>
                  <a:srgbClr val="000000"/>
                </a:solidFill>
              </a:rPr>
              <a:pPr eaLnBrk="1" hangingPunct="1"/>
              <a:t>‹#›</a:t>
            </a:fld>
            <a:endParaRPr lang="en-US" altLang="en-US" sz="1000" b="1">
              <a:solidFill>
                <a:srgbClr val="000000"/>
              </a:solidFill>
            </a:endParaRPr>
          </a:p>
        </p:txBody>
      </p:sp>
      <p:pic>
        <p:nvPicPr>
          <p:cNvPr id="5" name="Picture 2" descr="http://www.tioh.hqda.pentagon.mil/ImageProxy.ashx?n=1&amp;t=original&amp;id=5161">
            <a:extLst>
              <a:ext uri="{FF2B5EF4-FFF2-40B4-BE49-F238E27FC236}">
                <a16:creationId xmlns:a16="http://schemas.microsoft.com/office/drawing/2014/main" id="{26B34CE2-C055-4D2C-A040-32C3A4671D8A}"/>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623300" y="34925"/>
            <a:ext cx="4953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C:\Users\BorgerdingTB\AppData\Local\Microsoft\Windows\Temporary Internet Files\Content.Outlook\B8021UZJ\Nice Army of One.jpg">
            <a:extLst>
              <a:ext uri="{FF2B5EF4-FFF2-40B4-BE49-F238E27FC236}">
                <a16:creationId xmlns:a16="http://schemas.microsoft.com/office/drawing/2014/main" id="{127D5A48-C48F-458B-AF51-E0A8D931BA7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925" y="34925"/>
            <a:ext cx="5143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9348CBD1-4E7A-4DE6-9414-F077CED9885D}"/>
              </a:ext>
            </a:extLst>
          </p:cNvPr>
          <p:cNvSpPr/>
          <p:nvPr userDrawn="1"/>
        </p:nvSpPr>
        <p:spPr>
          <a:xfrm>
            <a:off x="7505282" y="6581001"/>
            <a:ext cx="1638718" cy="276999"/>
          </a:xfrm>
          <a:prstGeom prst="rect">
            <a:avLst/>
          </a:prstGeom>
        </p:spPr>
        <p:txBody>
          <a:bodyPr wrap="none">
            <a:spAutoFit/>
          </a:bodyPr>
          <a:lstStyle/>
          <a:p>
            <a:pPr algn="r" eaLnBrk="1" fontAlgn="auto" hangingPunct="1">
              <a:spcBef>
                <a:spcPts val="0"/>
              </a:spcBef>
              <a:spcAft>
                <a:spcPts val="0"/>
              </a:spcAft>
              <a:defRPr/>
            </a:pPr>
            <a:r>
              <a:rPr lang="en-US" sz="1200" b="1" i="1" dirty="0">
                <a:ln>
                  <a:solidFill>
                    <a:srgbClr val="FFC000"/>
                  </a:solidFill>
                </a:ln>
                <a:latin typeface="Arial Black" pitchFamily="34" charset="0"/>
                <a:cs typeface="Arial" charset="0"/>
              </a:rPr>
              <a:t>This We’ll Defend</a:t>
            </a:r>
          </a:p>
        </p:txBody>
      </p:sp>
      <p:sp>
        <p:nvSpPr>
          <p:cNvPr id="8" name="Rectangle 7">
            <a:extLst>
              <a:ext uri="{FF2B5EF4-FFF2-40B4-BE49-F238E27FC236}">
                <a16:creationId xmlns:a16="http://schemas.microsoft.com/office/drawing/2014/main" id="{C90D1709-6FF7-4AF5-BC8E-9F76EAD1B0D0}"/>
              </a:ext>
            </a:extLst>
          </p:cNvPr>
          <p:cNvSpPr/>
          <p:nvPr userDrawn="1"/>
        </p:nvSpPr>
        <p:spPr>
          <a:xfrm>
            <a:off x="7620000" y="685800"/>
            <a:ext cx="1508938" cy="276999"/>
          </a:xfrm>
          <a:prstGeom prst="rect">
            <a:avLst/>
          </a:prstGeom>
        </p:spPr>
        <p:txBody>
          <a:bodyPr wrap="none">
            <a:spAutoFit/>
          </a:bodyPr>
          <a:lstStyle/>
          <a:p>
            <a:pPr algn="r" eaLnBrk="1" fontAlgn="auto" hangingPunct="1">
              <a:spcBef>
                <a:spcPts val="0"/>
              </a:spcBef>
              <a:spcAft>
                <a:spcPts val="0"/>
              </a:spcAft>
              <a:defRPr/>
            </a:pPr>
            <a:r>
              <a:rPr lang="en-US" sz="1200" b="1" i="1" dirty="0">
                <a:ln>
                  <a:solidFill>
                    <a:srgbClr val="FFCC00"/>
                  </a:solidFill>
                </a:ln>
                <a:latin typeface="Arial Black" pitchFamily="34" charset="0"/>
                <a:cs typeface="Arial" charset="0"/>
              </a:rPr>
              <a:t>Leaders for Life</a:t>
            </a:r>
          </a:p>
        </p:txBody>
      </p:sp>
      <p:sp>
        <p:nvSpPr>
          <p:cNvPr id="11" name="Title 1"/>
          <p:cNvSpPr>
            <a:spLocks noGrp="1"/>
          </p:cNvSpPr>
          <p:nvPr>
            <p:ph type="title"/>
          </p:nvPr>
        </p:nvSpPr>
        <p:spPr>
          <a:xfrm>
            <a:off x="571500" y="0"/>
            <a:ext cx="8001000" cy="533400"/>
          </a:xfrm>
        </p:spPr>
        <p:txBody>
          <a:bodyPr>
            <a:normAutofit/>
          </a:bodyPr>
          <a:lstStyle>
            <a:lvl1pPr algn="ctr">
              <a:defRPr sz="2800"/>
            </a:lvl1pPr>
          </a:lstStyle>
          <a:p>
            <a:r>
              <a:rPr lang="en-US"/>
              <a:t>Click to edit Master title style</a:t>
            </a:r>
            <a:endParaRPr lang="en-US" dirty="0"/>
          </a:p>
        </p:txBody>
      </p:sp>
    </p:spTree>
    <p:extLst>
      <p:ext uri="{BB962C8B-B14F-4D97-AF65-F5344CB8AC3E}">
        <p14:creationId xmlns:p14="http://schemas.microsoft.com/office/powerpoint/2010/main" val="1992236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696200" cy="646331"/>
          </a:xfrm>
        </p:spPr>
        <p:txBody>
          <a:bodyPr>
            <a:spAutoFit/>
          </a:bodyPr>
          <a:lstStyle>
            <a:lvl1pPr>
              <a:defRPr sz="3600"/>
            </a:lvl1pPr>
          </a:lstStyle>
          <a:p>
            <a:r>
              <a:rPr lang="en-US"/>
              <a:t>Click to edit Master title style</a:t>
            </a:r>
            <a:endParaRPr lang="en-US" dirty="0"/>
          </a:p>
        </p:txBody>
      </p:sp>
    </p:spTree>
    <p:extLst>
      <p:ext uri="{BB962C8B-B14F-4D97-AF65-F5344CB8AC3E}">
        <p14:creationId xmlns:p14="http://schemas.microsoft.com/office/powerpoint/2010/main" val="888323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Back-up Slides">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Autofit/>
          </a:bodyPr>
          <a:lstStyle>
            <a:lvl1pPr algn="l">
              <a:defRPr sz="3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890134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23900" y="181660"/>
            <a:ext cx="7696200" cy="646331"/>
          </a:xfrm>
        </p:spPr>
        <p:txBody>
          <a:bodyPr>
            <a:spAutoFit/>
          </a:bodyPr>
          <a:lstStyle>
            <a:lvl1pPr>
              <a:defRPr sz="3600"/>
            </a:lvl1pPr>
          </a:lstStyle>
          <a:p>
            <a:r>
              <a:rPr lang="en-US"/>
              <a:t>Click to edit Master title style</a:t>
            </a:r>
            <a:endParaRPr lang="en-US" dirty="0"/>
          </a:p>
        </p:txBody>
      </p:sp>
      <p:sp>
        <p:nvSpPr>
          <p:cNvPr id="3" name="Content Placeholder 2"/>
          <p:cNvSpPr>
            <a:spLocks noGrp="1"/>
          </p:cNvSpPr>
          <p:nvPr>
            <p:ph sz="half" idx="1"/>
          </p:nvPr>
        </p:nvSpPr>
        <p:spPr>
          <a:xfrm>
            <a:off x="152400" y="1143000"/>
            <a:ext cx="4389120" cy="5364480"/>
          </a:xfrm>
        </p:spPr>
        <p:txBody>
          <a:bodyPr/>
          <a:lstStyle>
            <a:lvl1pPr marL="227013" indent="-227013">
              <a:buFont typeface="Wingdings" pitchFamily="2" charset="2"/>
              <a:buChar char="Ø"/>
              <a:defRPr sz="2000"/>
            </a:lvl1pPr>
            <a:lvl2pPr marL="400050" indent="-173038">
              <a:buFont typeface="Arial" pitchFamily="34" charset="0"/>
              <a:buChar char="•"/>
              <a:defRPr sz="1800" baseline="0"/>
            </a:lvl2pPr>
            <a:lvl3pPr marL="574675" indent="-174625">
              <a:buFont typeface="Arial" pitchFamily="34" charset="0"/>
              <a:buChar char="–"/>
              <a:defRPr sz="1600" baseline="0"/>
            </a:lvl3pPr>
            <a:lvl4pPr marL="739775" indent="-165100">
              <a:spcBef>
                <a:spcPts val="600"/>
              </a:spcBef>
              <a:buFont typeface="Wingdings" pitchFamily="2" charset="2"/>
              <a:buChar char="§"/>
              <a:defRPr sz="1400" baseline="0"/>
            </a:lvl4pPr>
            <a:lvl5pPr marL="1085850" indent="-163513">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2"/>
          <p:cNvSpPr>
            <a:spLocks noGrp="1"/>
          </p:cNvSpPr>
          <p:nvPr>
            <p:ph sz="half" idx="10"/>
          </p:nvPr>
        </p:nvSpPr>
        <p:spPr>
          <a:xfrm>
            <a:off x="4631108" y="1143000"/>
            <a:ext cx="4389120" cy="5364480"/>
          </a:xfrm>
        </p:spPr>
        <p:txBody>
          <a:bodyPr/>
          <a:lstStyle>
            <a:lvl1pPr marL="227013" indent="-227013">
              <a:buFont typeface="Wingdings" pitchFamily="2" charset="2"/>
              <a:buChar char="Ø"/>
              <a:defRPr lang="en-US" sz="2000" kern="1200" dirty="0" smtClean="0">
                <a:solidFill>
                  <a:schemeClr val="tx1"/>
                </a:solidFill>
                <a:latin typeface="Arial" pitchFamily="34" charset="0"/>
                <a:ea typeface="+mn-ea"/>
                <a:cs typeface="Arial" pitchFamily="34" charset="0"/>
              </a:defRPr>
            </a:lvl1pPr>
            <a:lvl2pPr marL="401638" indent="-173736">
              <a:buFont typeface="Arial" pitchFamily="34" charset="0"/>
              <a:buChar char="•"/>
              <a:defRPr lang="en-US" sz="1800" kern="1200" dirty="0" smtClean="0">
                <a:solidFill>
                  <a:schemeClr val="tx1"/>
                </a:solidFill>
                <a:latin typeface="Arial" pitchFamily="34" charset="0"/>
                <a:ea typeface="+mn-ea"/>
                <a:cs typeface="Arial" pitchFamily="34" charset="0"/>
              </a:defRPr>
            </a:lvl2pPr>
            <a:lvl3pPr marL="576072" indent="-171450">
              <a:buFont typeface="Arial" pitchFamily="34" charset="0"/>
              <a:buChar char="–"/>
              <a:defRPr lang="en-US" sz="1600" kern="1200" dirty="0" smtClean="0">
                <a:solidFill>
                  <a:schemeClr val="tx1"/>
                </a:solidFill>
                <a:latin typeface="Arial" pitchFamily="34" charset="0"/>
                <a:ea typeface="+mn-ea"/>
                <a:cs typeface="Arial" pitchFamily="34" charset="0"/>
              </a:defRPr>
            </a:lvl3pPr>
            <a:lvl4pPr marL="739775" indent="-165100">
              <a:spcBef>
                <a:spcPts val="600"/>
              </a:spcBef>
              <a:buFont typeface="Wingdings" pitchFamily="2" charset="2"/>
              <a:buChar char="§"/>
              <a:defRPr sz="1400"/>
            </a:lvl4pPr>
            <a:lvl5pPr marL="1085850" indent="-163513">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281093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3CBC66-B51F-457A-9257-5C3A89A70746}"/>
              </a:ext>
            </a:extLst>
          </p:cNvPr>
          <p:cNvSpPr/>
          <p:nvPr userDrawn="1"/>
        </p:nvSpPr>
        <p:spPr>
          <a:xfrm>
            <a:off x="381000" y="381000"/>
            <a:ext cx="8382000" cy="6172200"/>
          </a:xfrm>
          <a:prstGeom prst="rect">
            <a:avLst/>
          </a:prstGeom>
          <a:solidFill>
            <a:schemeClr val="tx1"/>
          </a:solid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Rectangle 2">
            <a:extLst>
              <a:ext uri="{FF2B5EF4-FFF2-40B4-BE49-F238E27FC236}">
                <a16:creationId xmlns:a16="http://schemas.microsoft.com/office/drawing/2014/main" id="{C5698418-2A0C-4332-A062-59EEE2966BC0}"/>
              </a:ext>
            </a:extLst>
          </p:cNvPr>
          <p:cNvSpPr/>
          <p:nvPr userDrawn="1"/>
        </p:nvSpPr>
        <p:spPr>
          <a:xfrm>
            <a:off x="533400" y="533400"/>
            <a:ext cx="8077200" cy="5867400"/>
          </a:xfrm>
          <a:prstGeom prst="rect">
            <a:avLst/>
          </a:prstGeom>
          <a:solidFill>
            <a:schemeClr val="bg1"/>
          </a:solidFill>
          <a:ln w="2857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4" name="Picture 2" descr="http://www.tioh.hqda.pentagon.mil/ImageProxy.ashx?n=1&amp;t=original&amp;id=5161">
            <a:extLst>
              <a:ext uri="{FF2B5EF4-FFF2-40B4-BE49-F238E27FC236}">
                <a16:creationId xmlns:a16="http://schemas.microsoft.com/office/drawing/2014/main" id="{53FB6C4C-3D65-4E46-AE88-103EE20CB708}"/>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87763" y="2057400"/>
            <a:ext cx="1965325" cy="272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5">
            <a:extLst>
              <a:ext uri="{FF2B5EF4-FFF2-40B4-BE49-F238E27FC236}">
                <a16:creationId xmlns:a16="http://schemas.microsoft.com/office/drawing/2014/main" id="{15CD81D1-731A-48A7-9DB8-C19EB60BDA62}"/>
              </a:ext>
            </a:extLst>
          </p:cNvPr>
          <p:cNvSpPr txBox="1">
            <a:spLocks noChangeArrowheads="1"/>
          </p:cNvSpPr>
          <p:nvPr userDrawn="1"/>
        </p:nvSpPr>
        <p:spPr bwMode="auto">
          <a:xfrm>
            <a:off x="914400" y="750888"/>
            <a:ext cx="73152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en-US" sz="3200" b="1"/>
              <a:t>US Army Cadet Command</a:t>
            </a:r>
          </a:p>
          <a:p>
            <a:pPr algn="ctr" eaLnBrk="1" hangingPunct="1">
              <a:defRPr/>
            </a:pPr>
            <a:r>
              <a:rPr lang="en-US" altLang="en-US" sz="3200" b="1" i="1"/>
              <a:t>Leaders for Life</a:t>
            </a:r>
          </a:p>
        </p:txBody>
      </p:sp>
      <p:sp>
        <p:nvSpPr>
          <p:cNvPr id="6" name="TextBox 16">
            <a:extLst>
              <a:ext uri="{FF2B5EF4-FFF2-40B4-BE49-F238E27FC236}">
                <a16:creationId xmlns:a16="http://schemas.microsoft.com/office/drawing/2014/main" id="{66B236ED-DFED-4E50-8FDE-6A9B1F091E62}"/>
              </a:ext>
            </a:extLst>
          </p:cNvPr>
          <p:cNvSpPr txBox="1">
            <a:spLocks noChangeArrowheads="1"/>
          </p:cNvSpPr>
          <p:nvPr userDrawn="1"/>
        </p:nvSpPr>
        <p:spPr bwMode="auto">
          <a:xfrm>
            <a:off x="1066800" y="5105400"/>
            <a:ext cx="73152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US" altLang="en-US" sz="3200" b="1"/>
              <a:t>Leadership Excellence</a:t>
            </a:r>
          </a:p>
          <a:p>
            <a:pPr algn="ctr" eaLnBrk="1" hangingPunct="1">
              <a:defRPr/>
            </a:pPr>
            <a:r>
              <a:rPr lang="en-US" altLang="en-US" sz="3200" b="1" i="1"/>
              <a:t>This We’ll Defend</a:t>
            </a:r>
          </a:p>
        </p:txBody>
      </p:sp>
    </p:spTree>
    <p:extLst>
      <p:ext uri="{BB962C8B-B14F-4D97-AF65-F5344CB8AC3E}">
        <p14:creationId xmlns:p14="http://schemas.microsoft.com/office/powerpoint/2010/main" val="14997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92095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heme" Target="../theme/theme2.xml"/><Relationship Id="rId7" Type="http://schemas.openxmlformats.org/officeDocument/2006/relationships/image" Target="../media/image7.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27C76C4-A52F-4BEF-8420-283A475D0986}"/>
              </a:ext>
            </a:extLst>
          </p:cNvPr>
          <p:cNvSpPr>
            <a:spLocks noGrp="1"/>
          </p:cNvSpPr>
          <p:nvPr>
            <p:ph type="title"/>
          </p:nvPr>
        </p:nvSpPr>
        <p:spPr bwMode="auto">
          <a:xfrm>
            <a:off x="723900" y="180975"/>
            <a:ext cx="76962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Arial 36 Bold</a:t>
            </a:r>
          </a:p>
        </p:txBody>
      </p:sp>
      <p:sp>
        <p:nvSpPr>
          <p:cNvPr id="1027" name="Text Placeholder 2">
            <a:extLst>
              <a:ext uri="{FF2B5EF4-FFF2-40B4-BE49-F238E27FC236}">
                <a16:creationId xmlns:a16="http://schemas.microsoft.com/office/drawing/2014/main" id="{C5286AC9-84C7-43AD-AD12-849A878D6185}"/>
              </a:ext>
            </a:extLst>
          </p:cNvPr>
          <p:cNvSpPr>
            <a:spLocks noGrp="1"/>
          </p:cNvSpPr>
          <p:nvPr>
            <p:ph type="body" idx="1"/>
          </p:nvPr>
        </p:nvSpPr>
        <p:spPr bwMode="auto">
          <a:xfrm>
            <a:off x="136525" y="1143000"/>
            <a:ext cx="88709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First level (Arial 26)</a:t>
            </a:r>
          </a:p>
          <a:p>
            <a:pPr lvl="1"/>
            <a:r>
              <a:rPr lang="en-US" altLang="en-US"/>
              <a:t>Second level (Arial 24)</a:t>
            </a:r>
          </a:p>
          <a:p>
            <a:pPr lvl="2"/>
            <a:r>
              <a:rPr lang="en-US" altLang="en-US"/>
              <a:t>Third level (Arial 20)</a:t>
            </a:r>
          </a:p>
          <a:p>
            <a:pPr lvl="3"/>
            <a:r>
              <a:rPr lang="en-US" altLang="en-US"/>
              <a:t>Fourth level (Arial 18)</a:t>
            </a:r>
          </a:p>
          <a:p>
            <a:pPr lvl="0"/>
            <a:r>
              <a:rPr lang="en-US" altLang="en-US"/>
              <a:t>Formatting</a:t>
            </a:r>
          </a:p>
          <a:p>
            <a:pPr lvl="1"/>
            <a:r>
              <a:rPr lang="en-US" altLang="en-US"/>
              <a:t>Do not go below fourth level bullet</a:t>
            </a:r>
          </a:p>
          <a:p>
            <a:pPr lvl="1"/>
            <a:r>
              <a:rPr lang="en-US" altLang="en-US"/>
              <a:t>Paragraph spacing is set at “before 6pt”</a:t>
            </a:r>
          </a:p>
          <a:p>
            <a:pPr lvl="1"/>
            <a:r>
              <a:rPr lang="en-US" altLang="en-US"/>
              <a:t>Use the designated bullet style for each level</a:t>
            </a:r>
          </a:p>
          <a:p>
            <a:pPr lvl="1"/>
            <a:r>
              <a:rPr lang="en-US" altLang="en-US"/>
              <a:t>Paragraphs are formatted with hanging indents</a:t>
            </a:r>
          </a:p>
          <a:p>
            <a:pPr lvl="0"/>
            <a:endParaRPr lang="en-US" altLang="en-US"/>
          </a:p>
          <a:p>
            <a:pPr lvl="3"/>
            <a:endParaRPr lang="en-US" altLang="en-US"/>
          </a:p>
          <a:p>
            <a:pPr lvl="4"/>
            <a:endParaRPr lang="en-US" altLang="en-US"/>
          </a:p>
        </p:txBody>
      </p:sp>
      <p:sp>
        <p:nvSpPr>
          <p:cNvPr id="15" name="Slide Number Placeholder 4">
            <a:extLst>
              <a:ext uri="{FF2B5EF4-FFF2-40B4-BE49-F238E27FC236}">
                <a16:creationId xmlns:a16="http://schemas.microsoft.com/office/drawing/2014/main" id="{321B2B56-C64B-46F8-B6FA-9F7894F9A816}"/>
              </a:ext>
            </a:extLst>
          </p:cNvPr>
          <p:cNvSpPr txBox="1">
            <a:spLocks/>
          </p:cNvSpPr>
          <p:nvPr/>
        </p:nvSpPr>
        <p:spPr>
          <a:xfrm>
            <a:off x="76200" y="6553200"/>
            <a:ext cx="838200" cy="304800"/>
          </a:xfrm>
          <a:prstGeom prst="rect">
            <a:avLst/>
          </a:prstGeom>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9D8266-B2F0-447B-952E-1C023D3AD5E5}" type="slidenum">
              <a:rPr lang="en-US" altLang="en-US" sz="1000" b="1">
                <a:solidFill>
                  <a:srgbClr val="000000"/>
                </a:solidFill>
              </a:rPr>
              <a:pPr eaLnBrk="1" hangingPunct="1"/>
              <a:t>‹#›</a:t>
            </a:fld>
            <a:endParaRPr lang="en-US" altLang="en-US" sz="1000" b="1">
              <a:solidFill>
                <a:srgbClr val="000000"/>
              </a:solidFill>
            </a:endParaRPr>
          </a:p>
        </p:txBody>
      </p:sp>
      <p:pic>
        <p:nvPicPr>
          <p:cNvPr id="1029" name="Picture 3" descr="C:\Users\BorgerdingTB\AppData\Local\Microsoft\Windows\Temporary Internet Files\Content.Outlook\B8021UZJ\Nice Army of One.jpg">
            <a:extLst>
              <a:ext uri="{FF2B5EF4-FFF2-40B4-BE49-F238E27FC236}">
                <a16:creationId xmlns:a16="http://schemas.microsoft.com/office/drawing/2014/main" id="{AFFC45D6-D880-41B5-9BE5-A5BA384125FF}"/>
              </a:ext>
            </a:extLst>
          </p:cNvPr>
          <p:cNvPicPr>
            <a:picLocks noChangeAspect="1" noChangeArrowheads="1"/>
          </p:cNvPicPr>
          <p:nvPr/>
        </p:nvPicPr>
        <p:blipFill>
          <a:blip r:embed="rId12">
            <a:clrChange>
              <a:clrFrom>
                <a:srgbClr val="FBFFFF"/>
              </a:clrFrom>
              <a:clrTo>
                <a:srgbClr val="FBFFFF">
                  <a:alpha val="0"/>
                </a:srgbClr>
              </a:clrTo>
            </a:clrChange>
            <a:extLst>
              <a:ext uri="{28A0092B-C50C-407E-A947-70E740481C1C}">
                <a14:useLocalDpi xmlns:a14="http://schemas.microsoft.com/office/drawing/2010/main" val="0"/>
              </a:ext>
            </a:extLst>
          </a:blip>
          <a:srcRect/>
          <a:stretch>
            <a:fillRect/>
          </a:stretch>
        </p:blipFill>
        <p:spPr bwMode="auto">
          <a:xfrm>
            <a:off x="34925" y="42863"/>
            <a:ext cx="727075"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6EF23CA1-F839-4D94-B826-9C9D7528C225}"/>
              </a:ext>
            </a:extLst>
          </p:cNvPr>
          <p:cNvSpPr/>
          <p:nvPr/>
        </p:nvSpPr>
        <p:spPr>
          <a:xfrm>
            <a:off x="7505282" y="6581001"/>
            <a:ext cx="1638718" cy="276999"/>
          </a:xfrm>
          <a:prstGeom prst="rect">
            <a:avLst/>
          </a:prstGeom>
        </p:spPr>
        <p:txBody>
          <a:bodyPr wrap="none">
            <a:spAutoFit/>
          </a:bodyPr>
          <a:lstStyle/>
          <a:p>
            <a:pPr algn="r" eaLnBrk="1" fontAlgn="auto" hangingPunct="1">
              <a:spcBef>
                <a:spcPts val="0"/>
              </a:spcBef>
              <a:spcAft>
                <a:spcPts val="0"/>
              </a:spcAft>
              <a:defRPr/>
            </a:pPr>
            <a:r>
              <a:rPr lang="en-US" sz="1200" b="1" i="1" dirty="0">
                <a:ln>
                  <a:solidFill>
                    <a:srgbClr val="FFC000"/>
                  </a:solidFill>
                </a:ln>
                <a:latin typeface="Arial Black" pitchFamily="34" charset="0"/>
                <a:cs typeface="Arial" charset="0"/>
              </a:rPr>
              <a:t>This We’ll Defend</a:t>
            </a:r>
          </a:p>
        </p:txBody>
      </p:sp>
      <p:pic>
        <p:nvPicPr>
          <p:cNvPr id="1031" name="Picture 2" descr="http://www.tioh.hqda.pentagon.mil/ImageProxy.ashx?n=1&amp;t=original&amp;id=5161">
            <a:extLst>
              <a:ext uri="{FF2B5EF4-FFF2-40B4-BE49-F238E27FC236}">
                <a16:creationId xmlns:a16="http://schemas.microsoft.com/office/drawing/2014/main" id="{E2F68EFB-DD37-481D-9B84-C2B3CA076FAF}"/>
              </a:ext>
            </a:extLst>
          </p:cNvP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40738" y="42863"/>
            <a:ext cx="660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32">
            <a:extLst>
              <a:ext uri="{FF2B5EF4-FFF2-40B4-BE49-F238E27FC236}">
                <a16:creationId xmlns:a16="http://schemas.microsoft.com/office/drawing/2014/main" id="{7BB5652D-2E15-4125-B0E7-FBB771B34701}"/>
              </a:ext>
            </a:extLst>
          </p:cNvPr>
          <p:cNvSpPr>
            <a:spLocks noChangeArrowheads="1"/>
          </p:cNvSpPr>
          <p:nvPr/>
        </p:nvSpPr>
        <p:spPr bwMode="auto">
          <a:xfrm rot="10800000">
            <a:off x="0" y="998538"/>
            <a:ext cx="9144000" cy="73025"/>
          </a:xfrm>
          <a:prstGeom prst="rect">
            <a:avLst/>
          </a:prstGeom>
          <a:gradFill rotWithShape="1">
            <a:gsLst>
              <a:gs pos="0">
                <a:schemeClr val="tx1"/>
              </a:gs>
              <a:gs pos="100000">
                <a:srgbClr val="FFCC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b="1">
              <a:solidFill>
                <a:srgbClr val="FFFFFF"/>
              </a:solidFill>
            </a:endParaRPr>
          </a:p>
        </p:txBody>
      </p:sp>
      <p:sp>
        <p:nvSpPr>
          <p:cNvPr id="11" name="Rectangle 10">
            <a:extLst>
              <a:ext uri="{FF2B5EF4-FFF2-40B4-BE49-F238E27FC236}">
                <a16:creationId xmlns:a16="http://schemas.microsoft.com/office/drawing/2014/main" id="{E3B0BB12-78FF-4FAC-A2F3-FADE27CF291F}"/>
              </a:ext>
            </a:extLst>
          </p:cNvPr>
          <p:cNvSpPr/>
          <p:nvPr/>
        </p:nvSpPr>
        <p:spPr>
          <a:xfrm>
            <a:off x="7620000" y="1018401"/>
            <a:ext cx="1508938" cy="276999"/>
          </a:xfrm>
          <a:prstGeom prst="rect">
            <a:avLst/>
          </a:prstGeom>
        </p:spPr>
        <p:txBody>
          <a:bodyPr wrap="none">
            <a:spAutoFit/>
          </a:bodyPr>
          <a:lstStyle/>
          <a:p>
            <a:pPr algn="r" eaLnBrk="1" fontAlgn="auto" hangingPunct="1">
              <a:spcBef>
                <a:spcPts val="0"/>
              </a:spcBef>
              <a:spcAft>
                <a:spcPts val="0"/>
              </a:spcAft>
              <a:defRPr/>
            </a:pPr>
            <a:r>
              <a:rPr lang="en-US" sz="1200" b="1" i="1" dirty="0">
                <a:ln>
                  <a:solidFill>
                    <a:srgbClr val="FFCC00"/>
                  </a:solidFill>
                </a:ln>
                <a:latin typeface="Arial Black" pitchFamily="34" charset="0"/>
                <a:cs typeface="Arial" charset="0"/>
              </a:rPr>
              <a:t>Leaders for Life</a:t>
            </a:r>
          </a:p>
        </p:txBody>
      </p:sp>
    </p:spTree>
  </p:cSld>
  <p:clrMap bg1="lt1" tx1="dk1" bg2="lt2" tx2="dk2" accent1="accent1" accent2="accent2" accent3="accent3" accent4="accent4" accent5="accent5" accent6="accent6" hlink="hlink" folHlink="folHlink"/>
  <p:sldLayoutIdLst>
    <p:sldLayoutId id="2147484991" r:id="rId1"/>
    <p:sldLayoutId id="2147484986" r:id="rId2"/>
    <p:sldLayoutId id="2147484992" r:id="rId3"/>
    <p:sldLayoutId id="2147484993" r:id="rId4"/>
    <p:sldLayoutId id="2147484987" r:id="rId5"/>
    <p:sldLayoutId id="2147484988" r:id="rId6"/>
    <p:sldLayoutId id="2147484989" r:id="rId7"/>
    <p:sldLayoutId id="2147484994" r:id="rId8"/>
    <p:sldLayoutId id="2147484995" r:id="rId9"/>
    <p:sldLayoutId id="2147484996" r:id="rId10"/>
  </p:sldLayoutIdLst>
  <p:hf hdr="0" ftr="0" dt="0"/>
  <p:txStyles>
    <p:titleStyle>
      <a:lvl1pPr algn="ctr" rtl="0" eaLnBrk="0" fontAlgn="base" hangingPunct="0">
        <a:spcBef>
          <a:spcPct val="0"/>
        </a:spcBef>
        <a:spcAft>
          <a:spcPct val="0"/>
        </a:spcAft>
        <a:defRPr sz="3600" b="1"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b="1">
          <a:solidFill>
            <a:schemeClr val="tx1"/>
          </a:solidFill>
          <a:latin typeface="Arial" charset="0"/>
          <a:cs typeface="Arial" charset="0"/>
        </a:defRPr>
      </a:lvl2pPr>
      <a:lvl3pPr algn="ctr" rtl="0" eaLnBrk="0" fontAlgn="base" hangingPunct="0">
        <a:spcBef>
          <a:spcPct val="0"/>
        </a:spcBef>
        <a:spcAft>
          <a:spcPct val="0"/>
        </a:spcAft>
        <a:defRPr sz="3600" b="1">
          <a:solidFill>
            <a:schemeClr val="tx1"/>
          </a:solidFill>
          <a:latin typeface="Arial" charset="0"/>
          <a:cs typeface="Arial" charset="0"/>
        </a:defRPr>
      </a:lvl3pPr>
      <a:lvl4pPr algn="ctr" rtl="0" eaLnBrk="0" fontAlgn="base" hangingPunct="0">
        <a:spcBef>
          <a:spcPct val="0"/>
        </a:spcBef>
        <a:spcAft>
          <a:spcPct val="0"/>
        </a:spcAft>
        <a:defRPr sz="3600" b="1">
          <a:solidFill>
            <a:schemeClr val="tx1"/>
          </a:solidFill>
          <a:latin typeface="Arial" charset="0"/>
          <a:cs typeface="Arial" charset="0"/>
        </a:defRPr>
      </a:lvl4pPr>
      <a:lvl5pPr algn="ctr" rtl="0" eaLnBrk="0" fontAlgn="base" hangingPunct="0">
        <a:spcBef>
          <a:spcPct val="0"/>
        </a:spcBef>
        <a:spcAft>
          <a:spcPct val="0"/>
        </a:spcAft>
        <a:defRPr sz="3600" b="1">
          <a:solidFill>
            <a:schemeClr val="tx1"/>
          </a:solidFill>
          <a:latin typeface="Arial" charset="0"/>
          <a:cs typeface="Arial" charset="0"/>
        </a:defRPr>
      </a:lvl5pPr>
      <a:lvl6pPr marL="457200" algn="ctr" rtl="0" eaLnBrk="1" fontAlgn="base" hangingPunct="1">
        <a:spcBef>
          <a:spcPct val="0"/>
        </a:spcBef>
        <a:spcAft>
          <a:spcPct val="0"/>
        </a:spcAft>
        <a:defRPr sz="4000" b="1">
          <a:solidFill>
            <a:schemeClr val="tx1"/>
          </a:solidFill>
          <a:latin typeface="Arial" charset="0"/>
          <a:cs typeface="Arial" charset="0"/>
        </a:defRPr>
      </a:lvl6pPr>
      <a:lvl7pPr marL="914400" algn="ctr" rtl="0" eaLnBrk="1" fontAlgn="base" hangingPunct="1">
        <a:spcBef>
          <a:spcPct val="0"/>
        </a:spcBef>
        <a:spcAft>
          <a:spcPct val="0"/>
        </a:spcAft>
        <a:defRPr sz="4000" b="1">
          <a:solidFill>
            <a:schemeClr val="tx1"/>
          </a:solidFill>
          <a:latin typeface="Arial" charset="0"/>
          <a:cs typeface="Arial" charset="0"/>
        </a:defRPr>
      </a:lvl7pPr>
      <a:lvl8pPr marL="1371600" algn="ctr" rtl="0" eaLnBrk="1" fontAlgn="base" hangingPunct="1">
        <a:spcBef>
          <a:spcPct val="0"/>
        </a:spcBef>
        <a:spcAft>
          <a:spcPct val="0"/>
        </a:spcAft>
        <a:defRPr sz="4000" b="1">
          <a:solidFill>
            <a:schemeClr val="tx1"/>
          </a:solidFill>
          <a:latin typeface="Arial" charset="0"/>
          <a:cs typeface="Arial" charset="0"/>
        </a:defRPr>
      </a:lvl8pPr>
      <a:lvl9pPr marL="1828800" algn="ctr" rtl="0" eaLnBrk="1" fontAlgn="base" hangingPunct="1">
        <a:spcBef>
          <a:spcPct val="0"/>
        </a:spcBef>
        <a:spcAft>
          <a:spcPct val="0"/>
        </a:spcAft>
        <a:defRPr sz="4000" b="1">
          <a:solidFill>
            <a:schemeClr val="tx1"/>
          </a:solidFill>
          <a:latin typeface="Arial" charset="0"/>
          <a:cs typeface="Arial" charset="0"/>
        </a:defRPr>
      </a:lvl9pPr>
    </p:titleStyle>
    <p:bodyStyle>
      <a:lvl1pPr marL="287338" indent="-287338" algn="l" rtl="0" eaLnBrk="0" fontAlgn="base" hangingPunct="0">
        <a:spcBef>
          <a:spcPts val="600"/>
        </a:spcBef>
        <a:spcAft>
          <a:spcPct val="0"/>
        </a:spcAft>
        <a:buFont typeface="Wingdings" panose="05000000000000000000" pitchFamily="2" charset="2"/>
        <a:buChar char="Ø"/>
        <a:defRPr sz="2600" kern="1200">
          <a:solidFill>
            <a:schemeClr val="tx1"/>
          </a:solidFill>
          <a:latin typeface="Arial" pitchFamily="34" charset="0"/>
          <a:ea typeface="+mn-ea"/>
          <a:cs typeface="Arial" pitchFamily="34" charset="0"/>
        </a:defRPr>
      </a:lvl1pPr>
      <a:lvl2pPr marL="457200" indent="-169863" algn="l" rtl="0" eaLnBrk="0" fontAlgn="base" hangingPunct="0">
        <a:spcBef>
          <a:spcPts val="6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2pPr>
      <a:lvl3pPr marL="687388" indent="-173038" algn="l" rtl="0" eaLnBrk="0" fontAlgn="base" hangingPunct="0">
        <a:spcBef>
          <a:spcPts val="6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854075" indent="-166688" algn="l" rtl="0" eaLnBrk="0" fontAlgn="base" hangingPunct="0">
        <a:spcBef>
          <a:spcPts val="600"/>
        </a:spcBef>
        <a:spcAft>
          <a:spcPct val="0"/>
        </a:spcAft>
        <a:buFont typeface="Wingdings" panose="05000000000000000000" pitchFamily="2" charset="2"/>
        <a:buChar char="§"/>
        <a:defRPr kern="1200">
          <a:solidFill>
            <a:schemeClr val="tx1"/>
          </a:solidFill>
          <a:latin typeface="Arial" pitchFamily="34" charset="0"/>
          <a:ea typeface="+mn-ea"/>
          <a:cs typeface="Arial" pitchFamily="34" charset="0"/>
        </a:defRPr>
      </a:lvl4pPr>
      <a:lvl5pPr marL="1027113" indent="-173038" algn="l" rtl="0" eaLnBrk="0" fontAlgn="base" hangingPunct="0">
        <a:spcBef>
          <a:spcPct val="20000"/>
        </a:spcBef>
        <a:spcAft>
          <a:spcPct val="0"/>
        </a:spcAft>
        <a:buFont typeface="Arial" panose="020B0604020202020204" pitchFamily="34" charset="0"/>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9" descr="top-corner">
            <a:extLst>
              <a:ext uri="{FF2B5EF4-FFF2-40B4-BE49-F238E27FC236}">
                <a16:creationId xmlns:a16="http://schemas.microsoft.com/office/drawing/2014/main" id="{68E65086-9A59-4526-9A89-95C8F5F6AA92}"/>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10200" y="3562350"/>
            <a:ext cx="373380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9" descr="top-corner">
            <a:extLst>
              <a:ext uri="{FF2B5EF4-FFF2-40B4-BE49-F238E27FC236}">
                <a16:creationId xmlns:a16="http://schemas.microsoft.com/office/drawing/2014/main" id="{BDFFA505-4EC6-4364-8DB8-0F6F87095088}"/>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0"/>
            <a:ext cx="381000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9" descr="top-corner">
            <a:extLst>
              <a:ext uri="{FF2B5EF4-FFF2-40B4-BE49-F238E27FC236}">
                <a16:creationId xmlns:a16="http://schemas.microsoft.com/office/drawing/2014/main" id="{68A47980-B7E0-4EC8-BC65-8DA41ED7F2F3}"/>
              </a:ext>
            </a:extLst>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848350" y="0"/>
            <a:ext cx="329565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9" descr="top-corner">
            <a:extLst>
              <a:ext uri="{FF2B5EF4-FFF2-40B4-BE49-F238E27FC236}">
                <a16:creationId xmlns:a16="http://schemas.microsoft.com/office/drawing/2014/main" id="{C1776F96-5910-431F-B6B8-279DB95C2E27}"/>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3124200"/>
            <a:ext cx="329565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4">
            <a:extLst>
              <a:ext uri="{FF2B5EF4-FFF2-40B4-BE49-F238E27FC236}">
                <a16:creationId xmlns:a16="http://schemas.microsoft.com/office/drawing/2014/main" id="{624712EF-33CF-49DB-9A59-98557B3C1069}"/>
              </a:ext>
            </a:extLst>
          </p:cNvPr>
          <p:cNvSpPr txBox="1">
            <a:spLocks/>
          </p:cNvSpPr>
          <p:nvPr/>
        </p:nvSpPr>
        <p:spPr>
          <a:xfrm>
            <a:off x="0" y="6562725"/>
            <a:ext cx="838200" cy="304800"/>
          </a:xfrm>
          <a:prstGeom prst="rect">
            <a:avLst/>
          </a:prstGeom>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161146D-F8DA-4BFD-8635-B4BCE13734B8}" type="slidenum">
              <a:rPr lang="en-US" altLang="en-US" sz="1000" b="1">
                <a:solidFill>
                  <a:srgbClr val="000000"/>
                </a:solidFill>
              </a:rPr>
              <a:pPr eaLnBrk="1" hangingPunct="1"/>
              <a:t>‹#›</a:t>
            </a:fld>
            <a:endParaRPr lang="en-US" altLang="en-US" sz="1000" b="1">
              <a:solidFill>
                <a:srgbClr val="000000"/>
              </a:solidFill>
            </a:endParaRPr>
          </a:p>
        </p:txBody>
      </p:sp>
      <p:sp>
        <p:nvSpPr>
          <p:cNvPr id="28" name="Rectangle 27">
            <a:extLst>
              <a:ext uri="{FF2B5EF4-FFF2-40B4-BE49-F238E27FC236}">
                <a16:creationId xmlns:a16="http://schemas.microsoft.com/office/drawing/2014/main" id="{ECFB3D56-5358-461E-AE8B-5FD93B54D207}"/>
              </a:ext>
            </a:extLst>
          </p:cNvPr>
          <p:cNvSpPr/>
          <p:nvPr/>
        </p:nvSpPr>
        <p:spPr>
          <a:xfrm>
            <a:off x="0" y="990600"/>
            <a:ext cx="9144000" cy="76200"/>
          </a:xfrm>
          <a:prstGeom prst="rect">
            <a:avLst/>
          </a:prstGeom>
          <a:solidFill>
            <a:srgbClr val="FFCC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6" name="Picture 2" descr="http://www.tioh.hqda.pentagon.mil/ImageProxy.ashx?n=1&amp;t=original&amp;id=5161">
            <a:extLst>
              <a:ext uri="{FF2B5EF4-FFF2-40B4-BE49-F238E27FC236}">
                <a16:creationId xmlns:a16="http://schemas.microsoft.com/office/drawing/2014/main" id="{B8731AD2-7BA4-4BB7-84F6-94BD688FFF1E}"/>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40738" y="42863"/>
            <a:ext cx="660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3" descr="C:\Users\BorgerdingTB\AppData\Local\Microsoft\Windows\Temporary Internet Files\Content.Outlook\B8021UZJ\Nice Army of One.jpg">
            <a:extLst>
              <a:ext uri="{FF2B5EF4-FFF2-40B4-BE49-F238E27FC236}">
                <a16:creationId xmlns:a16="http://schemas.microsoft.com/office/drawing/2014/main" id="{8D210260-1DEF-4392-BEE5-2B7C7758F291}"/>
              </a:ext>
            </a:extLst>
          </p:cNvPr>
          <p:cNvPicPr>
            <a:picLocks noChangeAspect="1" noChangeArrowheads="1"/>
          </p:cNvPicPr>
          <p:nvPr/>
        </p:nvPicPr>
        <p:blipFill>
          <a:blip r:embed="rId9">
            <a:clrChange>
              <a:clrFrom>
                <a:srgbClr val="FBFFFF"/>
              </a:clrFrom>
              <a:clrTo>
                <a:srgbClr val="FBFFFF">
                  <a:alpha val="0"/>
                </a:srgbClr>
              </a:clrTo>
            </a:clrChange>
            <a:extLst>
              <a:ext uri="{28A0092B-C50C-407E-A947-70E740481C1C}">
                <a14:useLocalDpi xmlns:a14="http://schemas.microsoft.com/office/drawing/2010/main" val="0"/>
              </a:ext>
            </a:extLst>
          </a:blip>
          <a:srcRect/>
          <a:stretch>
            <a:fillRect/>
          </a:stretch>
        </p:blipFill>
        <p:spPr bwMode="auto">
          <a:xfrm>
            <a:off x="34925" y="42863"/>
            <a:ext cx="727075"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Title Placeholder 1">
            <a:extLst>
              <a:ext uri="{FF2B5EF4-FFF2-40B4-BE49-F238E27FC236}">
                <a16:creationId xmlns:a16="http://schemas.microsoft.com/office/drawing/2014/main" id="{FAA447AA-F386-4F2E-9E33-DE4DD7705CD5}"/>
              </a:ext>
            </a:extLst>
          </p:cNvPr>
          <p:cNvSpPr>
            <a:spLocks noGrp="1"/>
          </p:cNvSpPr>
          <p:nvPr>
            <p:ph type="title"/>
          </p:nvPr>
        </p:nvSpPr>
        <p:spPr bwMode="auto">
          <a:xfrm>
            <a:off x="723900" y="93663"/>
            <a:ext cx="7696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cxnSp>
        <p:nvCxnSpPr>
          <p:cNvPr id="34" name="Straight Connector 33">
            <a:extLst>
              <a:ext uri="{FF2B5EF4-FFF2-40B4-BE49-F238E27FC236}">
                <a16:creationId xmlns:a16="http://schemas.microsoft.com/office/drawing/2014/main" id="{F5B08275-045A-404A-8F0C-30ECD6A0F65F}"/>
              </a:ext>
            </a:extLst>
          </p:cNvPr>
          <p:cNvCxnSpPr/>
          <p:nvPr/>
        </p:nvCxnSpPr>
        <p:spPr>
          <a:xfrm>
            <a:off x="0" y="1066800"/>
            <a:ext cx="914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60" name="Text Placeholder 2">
            <a:extLst>
              <a:ext uri="{FF2B5EF4-FFF2-40B4-BE49-F238E27FC236}">
                <a16:creationId xmlns:a16="http://schemas.microsoft.com/office/drawing/2014/main" id="{C7DEAE78-9BF7-4426-A8C5-8DB4EF76692C}"/>
              </a:ext>
            </a:extLst>
          </p:cNvPr>
          <p:cNvSpPr>
            <a:spLocks noGrp="1"/>
          </p:cNvSpPr>
          <p:nvPr>
            <p:ph type="body" idx="1"/>
          </p:nvPr>
        </p:nvSpPr>
        <p:spPr bwMode="auto">
          <a:xfrm>
            <a:off x="152400" y="1219200"/>
            <a:ext cx="8839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endParaRPr lang="en-US" altLang="en-US"/>
          </a:p>
        </p:txBody>
      </p:sp>
    </p:spTree>
  </p:cSld>
  <p:clrMap bg1="lt1" tx1="dk1" bg2="lt2" tx2="dk2" accent1="accent1" accent2="accent2" accent3="accent3" accent4="accent4" accent5="accent5" accent6="accent6" hlink="hlink" folHlink="folHlink"/>
  <p:sldLayoutIdLst>
    <p:sldLayoutId id="2147484997" r:id="rId1"/>
    <p:sldLayoutId id="2147484990" r:id="rId2"/>
  </p:sldLayoutIdLst>
  <p:hf hdr="0" ftr="0" dt="0"/>
  <p:txStyles>
    <p:titleStyle>
      <a:lvl1pPr algn="ctr" rtl="0" eaLnBrk="0" fontAlgn="base" hangingPunct="0">
        <a:spcBef>
          <a:spcPct val="0"/>
        </a:spcBef>
        <a:spcAft>
          <a:spcPct val="0"/>
        </a:spcAft>
        <a:defRPr sz="3600" b="1"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b="1">
          <a:solidFill>
            <a:schemeClr val="tx1"/>
          </a:solidFill>
          <a:latin typeface="Arial" charset="0"/>
          <a:cs typeface="Arial" charset="0"/>
        </a:defRPr>
      </a:lvl2pPr>
      <a:lvl3pPr algn="ctr" rtl="0" eaLnBrk="0" fontAlgn="base" hangingPunct="0">
        <a:spcBef>
          <a:spcPct val="0"/>
        </a:spcBef>
        <a:spcAft>
          <a:spcPct val="0"/>
        </a:spcAft>
        <a:defRPr sz="3600" b="1">
          <a:solidFill>
            <a:schemeClr val="tx1"/>
          </a:solidFill>
          <a:latin typeface="Arial" charset="0"/>
          <a:cs typeface="Arial" charset="0"/>
        </a:defRPr>
      </a:lvl3pPr>
      <a:lvl4pPr algn="ctr" rtl="0" eaLnBrk="0" fontAlgn="base" hangingPunct="0">
        <a:spcBef>
          <a:spcPct val="0"/>
        </a:spcBef>
        <a:spcAft>
          <a:spcPct val="0"/>
        </a:spcAft>
        <a:defRPr sz="3600" b="1">
          <a:solidFill>
            <a:schemeClr val="tx1"/>
          </a:solidFill>
          <a:latin typeface="Arial" charset="0"/>
          <a:cs typeface="Arial" charset="0"/>
        </a:defRPr>
      </a:lvl4pPr>
      <a:lvl5pPr algn="ctr" rtl="0" eaLnBrk="0" fontAlgn="base" hangingPunct="0">
        <a:spcBef>
          <a:spcPct val="0"/>
        </a:spcBef>
        <a:spcAft>
          <a:spcPct val="0"/>
        </a:spcAft>
        <a:defRPr sz="3600" b="1">
          <a:solidFill>
            <a:schemeClr val="tx1"/>
          </a:solidFill>
          <a:latin typeface="Arial" charset="0"/>
          <a:cs typeface="Arial" charset="0"/>
        </a:defRPr>
      </a:lvl5pPr>
      <a:lvl6pPr marL="457200" algn="ctr" rtl="0" fontAlgn="base">
        <a:spcBef>
          <a:spcPct val="0"/>
        </a:spcBef>
        <a:spcAft>
          <a:spcPct val="0"/>
        </a:spcAft>
        <a:defRPr sz="3600" b="1">
          <a:solidFill>
            <a:schemeClr val="tx1"/>
          </a:solidFill>
          <a:latin typeface="Arial" charset="0"/>
          <a:cs typeface="Arial" charset="0"/>
        </a:defRPr>
      </a:lvl6pPr>
      <a:lvl7pPr marL="914400" algn="ctr" rtl="0" fontAlgn="base">
        <a:spcBef>
          <a:spcPct val="0"/>
        </a:spcBef>
        <a:spcAft>
          <a:spcPct val="0"/>
        </a:spcAft>
        <a:defRPr sz="3600" b="1">
          <a:solidFill>
            <a:schemeClr val="tx1"/>
          </a:solidFill>
          <a:latin typeface="Arial" charset="0"/>
          <a:cs typeface="Arial" charset="0"/>
        </a:defRPr>
      </a:lvl7pPr>
      <a:lvl8pPr marL="1371600" algn="ctr" rtl="0" fontAlgn="base">
        <a:spcBef>
          <a:spcPct val="0"/>
        </a:spcBef>
        <a:spcAft>
          <a:spcPct val="0"/>
        </a:spcAft>
        <a:defRPr sz="3600" b="1">
          <a:solidFill>
            <a:schemeClr val="tx1"/>
          </a:solidFill>
          <a:latin typeface="Arial" charset="0"/>
          <a:cs typeface="Arial" charset="0"/>
        </a:defRPr>
      </a:lvl8pPr>
      <a:lvl9pPr marL="1828800" algn="ctr" rtl="0" fontAlgn="base">
        <a:spcBef>
          <a:spcPct val="0"/>
        </a:spcBef>
        <a:spcAft>
          <a:spcPct val="0"/>
        </a:spcAft>
        <a:defRPr sz="3600" b="1">
          <a:solidFill>
            <a:schemeClr val="tx1"/>
          </a:solidFill>
          <a:latin typeface="Arial" charset="0"/>
          <a:cs typeface="Arial" charset="0"/>
        </a:defRPr>
      </a:lvl9pPr>
    </p:titleStyle>
    <p:bodyStyle>
      <a:lvl1pPr marL="282575" indent="-282575" algn="l" rtl="0" eaLnBrk="0" fontAlgn="base" hangingPunct="0">
        <a:spcBef>
          <a:spcPts val="600"/>
        </a:spcBef>
        <a:spcAft>
          <a:spcPct val="0"/>
        </a:spcAft>
        <a:buFont typeface="Wingdings" panose="05000000000000000000" pitchFamily="2" charset="2"/>
        <a:buChar char="Ø"/>
        <a:defRPr sz="2600" kern="1200">
          <a:solidFill>
            <a:schemeClr val="tx1"/>
          </a:solidFill>
          <a:latin typeface="Arial" pitchFamily="34" charset="0"/>
          <a:ea typeface="+mn-ea"/>
          <a:cs typeface="Arial" pitchFamily="34" charset="0"/>
        </a:defRPr>
      </a:lvl1pPr>
      <a:lvl2pPr marL="457200" indent="-173038" algn="l" rtl="0" eaLnBrk="0" fontAlgn="base" hangingPunct="0">
        <a:spcBef>
          <a:spcPts val="6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2pPr>
      <a:lvl3pPr marL="685800" indent="-171450" algn="l" rtl="0" eaLnBrk="0" fontAlgn="base" hangingPunct="0">
        <a:spcBef>
          <a:spcPts val="6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854075" indent="-166688" algn="l" rtl="0" eaLnBrk="0" fontAlgn="base" hangingPunct="0">
        <a:spcBef>
          <a:spcPts val="600"/>
        </a:spcBef>
        <a:spcAft>
          <a:spcPct val="0"/>
        </a:spcAft>
        <a:buFont typeface="Wingdings" panose="05000000000000000000" pitchFamily="2" charset="2"/>
        <a:buChar char="§"/>
        <a:defRPr kern="1200">
          <a:solidFill>
            <a:schemeClr val="tx1"/>
          </a:solidFill>
          <a:latin typeface="Arial" pitchFamily="34" charset="0"/>
          <a:ea typeface="+mn-ea"/>
          <a:cs typeface="Arial" pitchFamily="34" charset="0"/>
        </a:defRPr>
      </a:lvl4pPr>
      <a:lvl5pPr marL="914400" indent="-1714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F8B0DB27-A42A-45A4-82A3-324A54C102C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E1B77292-5560-410B-BF79-123A66C702C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endParaRPr lang="en-US" altLang="en-US"/>
          </a:p>
          <a:p>
            <a:pPr lvl="3"/>
            <a:endParaRPr lang="en-US" altLang="en-US"/>
          </a:p>
          <a:p>
            <a:pPr lvl="2"/>
            <a:endParaRPr lang="en-US" altLang="en-US"/>
          </a:p>
        </p:txBody>
      </p:sp>
      <p:sp>
        <p:nvSpPr>
          <p:cNvPr id="4" name="Date Placeholder 3">
            <a:extLst>
              <a:ext uri="{FF2B5EF4-FFF2-40B4-BE49-F238E27FC236}">
                <a16:creationId xmlns:a16="http://schemas.microsoft.com/office/drawing/2014/main" id="{EBCE0C5A-C346-47FA-9543-BE2512852AF4}"/>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cs typeface="Arial" charset="0"/>
              </a:defRPr>
            </a:lvl1pPr>
          </a:lstStyle>
          <a:p>
            <a:pPr>
              <a:defRPr/>
            </a:pPr>
            <a:fld id="{6C4B3377-F258-47A6-A1C5-0E3D6F3A1662}" type="datetimeFigureOut">
              <a:rPr lang="en-US"/>
              <a:pPr>
                <a:defRPr/>
              </a:pPr>
              <a:t>11/14/2022</a:t>
            </a:fld>
            <a:endParaRPr lang="en-US"/>
          </a:p>
        </p:txBody>
      </p:sp>
      <p:sp>
        <p:nvSpPr>
          <p:cNvPr id="5" name="Footer Placeholder 4">
            <a:extLst>
              <a:ext uri="{FF2B5EF4-FFF2-40B4-BE49-F238E27FC236}">
                <a16:creationId xmlns:a16="http://schemas.microsoft.com/office/drawing/2014/main" id="{8EB724AD-7FD6-41CD-82B4-3182C3316A4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783FAC3-C19A-4B3E-A14C-0CA55BF0190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8E9356E5-80B4-46D6-BAA4-04ED78C5750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998" r:id="rId1"/>
    <p:sldLayoutId id="2147484999" r:id="rId2"/>
    <p:sldLayoutId id="2147485000" r:id="rId3"/>
  </p:sldLayoutIdLst>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a:solidFill>
            <a:schemeClr val="tx1"/>
          </a:solidFill>
          <a:latin typeface="Arial" charset="0"/>
          <a:cs typeface="Arial" charset="0"/>
        </a:defRPr>
      </a:lvl2pPr>
      <a:lvl3pPr algn="ctr" rtl="0" eaLnBrk="0" fontAlgn="base" hangingPunct="0">
        <a:spcBef>
          <a:spcPct val="0"/>
        </a:spcBef>
        <a:spcAft>
          <a:spcPct val="0"/>
        </a:spcAft>
        <a:defRPr sz="3600">
          <a:solidFill>
            <a:schemeClr val="tx1"/>
          </a:solidFill>
          <a:latin typeface="Arial" charset="0"/>
          <a:cs typeface="Arial" charset="0"/>
        </a:defRPr>
      </a:lvl3pPr>
      <a:lvl4pPr algn="ctr" rtl="0" eaLnBrk="0" fontAlgn="base" hangingPunct="0">
        <a:spcBef>
          <a:spcPct val="0"/>
        </a:spcBef>
        <a:spcAft>
          <a:spcPct val="0"/>
        </a:spcAft>
        <a:defRPr sz="3600">
          <a:solidFill>
            <a:schemeClr val="tx1"/>
          </a:solidFill>
          <a:latin typeface="Arial" charset="0"/>
          <a:cs typeface="Arial" charset="0"/>
        </a:defRPr>
      </a:lvl4pPr>
      <a:lvl5pPr algn="ctr" rtl="0" eaLnBrk="0" fontAlgn="base" hangingPunct="0">
        <a:spcBef>
          <a:spcPct val="0"/>
        </a:spcBef>
        <a:spcAft>
          <a:spcPct val="0"/>
        </a:spcAft>
        <a:defRPr sz="3600">
          <a:solidFill>
            <a:schemeClr val="tx1"/>
          </a:solidFill>
          <a:latin typeface="Arial" charset="0"/>
          <a:cs typeface="Arial" charset="0"/>
        </a:defRPr>
      </a:lvl5pPr>
      <a:lvl6pPr marL="457200" algn="ctr" rtl="0" fontAlgn="base">
        <a:spcBef>
          <a:spcPct val="0"/>
        </a:spcBef>
        <a:spcAft>
          <a:spcPct val="0"/>
        </a:spcAft>
        <a:defRPr sz="3600">
          <a:solidFill>
            <a:schemeClr val="tx1"/>
          </a:solidFill>
          <a:latin typeface="Arial" charset="0"/>
          <a:cs typeface="Arial" charset="0"/>
        </a:defRPr>
      </a:lvl6pPr>
      <a:lvl7pPr marL="914400" algn="ctr" rtl="0" fontAlgn="base">
        <a:spcBef>
          <a:spcPct val="0"/>
        </a:spcBef>
        <a:spcAft>
          <a:spcPct val="0"/>
        </a:spcAft>
        <a:defRPr sz="3600">
          <a:solidFill>
            <a:schemeClr val="tx1"/>
          </a:solidFill>
          <a:latin typeface="Arial" charset="0"/>
          <a:cs typeface="Arial" charset="0"/>
        </a:defRPr>
      </a:lvl7pPr>
      <a:lvl8pPr marL="1371600" algn="ctr" rtl="0" fontAlgn="base">
        <a:spcBef>
          <a:spcPct val="0"/>
        </a:spcBef>
        <a:spcAft>
          <a:spcPct val="0"/>
        </a:spcAft>
        <a:defRPr sz="3600">
          <a:solidFill>
            <a:schemeClr val="tx1"/>
          </a:solidFill>
          <a:latin typeface="Arial" charset="0"/>
          <a:cs typeface="Arial" charset="0"/>
        </a:defRPr>
      </a:lvl8pPr>
      <a:lvl9pPr marL="1828800" algn="ctr" rtl="0" fontAlgn="base">
        <a:spcBef>
          <a:spcPct val="0"/>
        </a:spcBef>
        <a:spcAft>
          <a:spcPct val="0"/>
        </a:spcAft>
        <a:defRPr sz="3600">
          <a:solidFill>
            <a:schemeClr val="tx1"/>
          </a:solidFill>
          <a:latin typeface="Arial" charset="0"/>
          <a:cs typeface="Arial" charset="0"/>
        </a:defRPr>
      </a:lvl9pPr>
    </p:titleStyle>
    <p:bodyStyle>
      <a:lvl1pPr marL="342900" indent="-342900" algn="l" rtl="0" eaLnBrk="0" fontAlgn="base" hangingPunct="0">
        <a:spcBef>
          <a:spcPts val="600"/>
        </a:spcBef>
        <a:spcAft>
          <a:spcPct val="0"/>
        </a:spcAft>
        <a:buFont typeface="Wingdings" panose="05000000000000000000" pitchFamily="2" charset="2"/>
        <a:buChar char="Ø"/>
        <a:defRPr sz="2600" kern="1200">
          <a:solidFill>
            <a:schemeClr val="tx1"/>
          </a:solidFill>
          <a:latin typeface="Arial" pitchFamily="34" charset="0"/>
          <a:ea typeface="+mn-ea"/>
          <a:cs typeface="Arial" pitchFamily="34" charset="0"/>
        </a:defRPr>
      </a:lvl1pPr>
      <a:lvl2pPr marL="514350" indent="-174625" algn="l" rtl="0" eaLnBrk="0" fontAlgn="base" hangingPunct="0">
        <a:spcBef>
          <a:spcPts val="6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2pPr>
      <a:lvl3pPr marL="739775" indent="-225425" algn="l" rtl="0" eaLnBrk="0" fontAlgn="base" hangingPunct="0">
        <a:spcBef>
          <a:spcPts val="6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914400" indent="-174625" algn="l" rtl="0" eaLnBrk="0" fontAlgn="base" hangingPunct="0">
        <a:spcBef>
          <a:spcPct val="20000"/>
        </a:spcBef>
        <a:spcAft>
          <a:spcPct val="0"/>
        </a:spcAft>
        <a:buFont typeface="Wingdings" panose="05000000000000000000" pitchFamily="2" charset="2"/>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jfi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CC6DEA88-F1AE-4A29-8F46-24A30E644245}"/>
              </a:ext>
            </a:extLst>
          </p:cNvPr>
          <p:cNvSpPr txBox="1">
            <a:spLocks noChangeArrowheads="1"/>
          </p:cNvSpPr>
          <p:nvPr/>
        </p:nvSpPr>
        <p:spPr bwMode="auto">
          <a:xfrm>
            <a:off x="581025" y="1123950"/>
            <a:ext cx="8105775" cy="4881080"/>
          </a:xfrm>
          <a:prstGeom prst="rect">
            <a:avLst/>
          </a:prstGeom>
          <a:noFill/>
          <a:ln w="9525">
            <a:noFill/>
            <a:miter lim="800000"/>
            <a:headEnd/>
            <a:tailEnd/>
          </a:ln>
        </p:spPr>
        <p:txBody>
          <a:bodyPr>
            <a:spAutoFit/>
          </a:bodyPr>
          <a:lstStyle/>
          <a:p>
            <a:pPr eaLnBrk="1" hangingPunct="1">
              <a:defRPr/>
            </a:pPr>
            <a:endParaRPr lang="en-US" sz="2000" i="1" dirty="0">
              <a:effectLst>
                <a:outerShdw blurRad="38100" dist="38100" dir="2700000" algn="tl">
                  <a:srgbClr val="C0C0C0"/>
                </a:outerShdw>
              </a:effectLst>
              <a:cs typeface="Arial" charset="0"/>
            </a:endParaRP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 Enter the password for SY 22-23 spreadsheets: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muted-conduit-pinball-twister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Open the </a:t>
            </a:r>
            <a:r>
              <a:rPr lang="en-US" sz="1800" b="1"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Game spreadsheet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eaLnBrk="1" hangingPunct="1">
              <a:defRPr/>
            </a:pPr>
            <a:endParaRPr lang="en-US" sz="2000" dirty="0">
              <a:cs typeface="Arial" charset="0"/>
            </a:endParaRPr>
          </a:p>
          <a:p>
            <a:pPr eaLnBrk="1" hangingPunct="1">
              <a:buFont typeface="Wingdings" pitchFamily="2" charset="2"/>
              <a:buChar char="Ø"/>
              <a:defRPr/>
            </a:pPr>
            <a:endParaRPr lang="en-US" sz="2000" dirty="0">
              <a:cs typeface="Arial" charset="0"/>
            </a:endParaRPr>
          </a:p>
          <a:p>
            <a:pPr eaLnBrk="1" hangingPunct="1">
              <a:defRPr/>
            </a:pPr>
            <a:endParaRPr lang="en-US" sz="2000" dirty="0">
              <a:cs typeface="Arial" charset="0"/>
            </a:endParaRPr>
          </a:p>
          <a:p>
            <a:pPr eaLnBrk="1" hangingPunct="1">
              <a:defRPr/>
            </a:pPr>
            <a:r>
              <a:rPr lang="en-US" sz="2000" dirty="0">
                <a:cs typeface="Arial" charset="0"/>
              </a:rPr>
              <a:t> </a:t>
            </a:r>
          </a:p>
          <a:p>
            <a:pPr eaLnBrk="1" hangingPunct="1">
              <a:defRPr/>
            </a:pPr>
            <a:endParaRPr lang="en-US" sz="2000" dirty="0">
              <a:cs typeface="Arial" charset="0"/>
            </a:endParaRPr>
          </a:p>
          <a:p>
            <a:pPr eaLnBrk="1" hangingPunct="1">
              <a:defRPr/>
            </a:pPr>
            <a:r>
              <a:rPr lang="en-US" sz="2000" dirty="0">
                <a:cs typeface="Arial" charset="0"/>
              </a:rPr>
              <a:t> </a:t>
            </a:r>
          </a:p>
          <a:p>
            <a:pPr eaLnBrk="1" hangingPunct="1">
              <a:defRPr/>
            </a:pPr>
            <a:endParaRPr lang="en-US" sz="2000" dirty="0">
              <a:cs typeface="Arial" charset="0"/>
            </a:endParaRPr>
          </a:p>
          <a:p>
            <a:pPr eaLnBrk="1" hangingPunct="1">
              <a:defRPr/>
            </a:pPr>
            <a:r>
              <a:rPr lang="en-US" sz="2000" dirty="0">
                <a:cs typeface="Arial" charset="0"/>
              </a:rPr>
              <a:t> </a:t>
            </a:r>
          </a:p>
          <a:p>
            <a:pPr eaLnBrk="1" hangingPunct="1">
              <a:defRPr/>
            </a:pPr>
            <a:endParaRPr lang="en-US" sz="2000" dirty="0">
              <a:cs typeface="Arial" charset="0"/>
            </a:endParaRPr>
          </a:p>
          <a:p>
            <a:pPr eaLnBrk="1" hangingPunct="1">
              <a:defRPr/>
            </a:pPr>
            <a:endParaRPr lang="en-US" sz="2000" dirty="0">
              <a:cs typeface="Arial" charset="0"/>
            </a:endParaRPr>
          </a:p>
          <a:p>
            <a:pPr marL="457200" indent="-457200" eaLnBrk="1" fontAlgn="auto" hangingPunct="1">
              <a:spcBef>
                <a:spcPct val="5000"/>
              </a:spcBef>
              <a:spcAft>
                <a:spcPct val="20000"/>
              </a:spcAft>
              <a:buFont typeface="Wingdings" pitchFamily="2" charset="2"/>
              <a:buChar char="Ø"/>
              <a:defRPr/>
            </a:pPr>
            <a:endParaRPr lang="en-US" sz="2000" dirty="0">
              <a:cs typeface="+mn-cs"/>
            </a:endParaRPr>
          </a:p>
          <a:p>
            <a:pPr marL="457200" indent="-457200" eaLnBrk="1" fontAlgn="auto" hangingPunct="1">
              <a:spcBef>
                <a:spcPct val="5000"/>
              </a:spcBef>
              <a:spcAft>
                <a:spcPct val="20000"/>
              </a:spcAft>
              <a:buFont typeface="Wingdings" pitchFamily="2" charset="2"/>
              <a:buChar char="Ø"/>
              <a:defRPr/>
            </a:pPr>
            <a:endParaRPr lang="en-US" sz="2000" dirty="0">
              <a:cs typeface="+mn-cs"/>
            </a:endParaRPr>
          </a:p>
        </p:txBody>
      </p:sp>
      <p:sp>
        <p:nvSpPr>
          <p:cNvPr id="5" name="Rectangle 2">
            <a:extLst>
              <a:ext uri="{FF2B5EF4-FFF2-40B4-BE49-F238E27FC236}">
                <a16:creationId xmlns:a16="http://schemas.microsoft.com/office/drawing/2014/main" id="{E419DA8B-FA4E-4F18-A9B1-FA0A916242B9}"/>
              </a:ext>
            </a:extLst>
          </p:cNvPr>
          <p:cNvSpPr>
            <a:spLocks noChangeArrowheads="1"/>
          </p:cNvSpPr>
          <p:nvPr/>
        </p:nvSpPr>
        <p:spPr bwMode="auto">
          <a:xfrm>
            <a:off x="990600" y="420688"/>
            <a:ext cx="7162800" cy="533400"/>
          </a:xfrm>
          <a:prstGeom prst="rect">
            <a:avLst/>
          </a:prstGeom>
          <a:noFill/>
          <a:ln w="12700">
            <a:noFill/>
            <a:miter lim="800000"/>
            <a:headEnd/>
            <a:tailEnd/>
          </a:ln>
          <a:effectLst/>
        </p:spPr>
        <p:txBody>
          <a:bodyPr lIns="90488" tIns="44450" rIns="90488" bIns="44450" anchor="ctr"/>
          <a:lstStyle/>
          <a:p>
            <a:pPr algn="ctr" eaLnBrk="1" hangingPunct="1">
              <a:defRPr/>
            </a:pPr>
            <a:r>
              <a:rPr lang="en-US" sz="2800" b="1" i="1" dirty="0" err="1">
                <a:effectLst>
                  <a:outerShdw blurRad="38100" dist="38100" dir="2700000" algn="tl">
                    <a:srgbClr val="C0C0C0"/>
                  </a:outerShdw>
                </a:effectLst>
                <a:latin typeface="+mj-lt"/>
                <a:cs typeface="+mn-cs"/>
              </a:rPr>
              <a:t>CyberStart</a:t>
            </a:r>
            <a:r>
              <a:rPr lang="en-US" sz="2800" b="1" i="1" dirty="0">
                <a:effectLst>
                  <a:outerShdw blurRad="38100" dist="38100" dir="2700000" algn="tl">
                    <a:srgbClr val="C0C0C0"/>
                  </a:outerShdw>
                </a:effectLst>
                <a:latin typeface="+mj-lt"/>
                <a:cs typeface="+mn-cs"/>
              </a:rPr>
              <a:t> Instructions for BDE Reps</a:t>
            </a:r>
          </a:p>
        </p:txBody>
      </p:sp>
      <p:pic>
        <p:nvPicPr>
          <p:cNvPr id="16388" name="Picture 1">
            <a:extLst>
              <a:ext uri="{FF2B5EF4-FFF2-40B4-BE49-F238E27FC236}">
                <a16:creationId xmlns:a16="http://schemas.microsoft.com/office/drawing/2014/main" id="{CC1DAE4C-C8C4-416B-BE96-41DDCAB7D90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5467756"/>
            <a:ext cx="2022475" cy="118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38935-FB1F-1654-3B51-657FF3A1EDA5}"/>
              </a:ext>
            </a:extLst>
          </p:cNvPr>
          <p:cNvSpPr>
            <a:spLocks noGrp="1"/>
          </p:cNvSpPr>
          <p:nvPr>
            <p:ph type="title"/>
          </p:nvPr>
        </p:nvSpPr>
        <p:spPr>
          <a:xfrm>
            <a:off x="762001" y="-310782"/>
            <a:ext cx="7619999" cy="1631216"/>
          </a:xfrm>
        </p:spPr>
        <p:txBody>
          <a:bodyPr/>
          <a:lstStyle/>
          <a:p>
            <a:br>
              <a:rPr lang="en-US" sz="3200" b="1" i="1" dirty="0">
                <a:effectLst>
                  <a:outerShdw blurRad="38100" dist="38100" dir="2700000" algn="tl">
                    <a:srgbClr val="C0C0C0"/>
                  </a:outerShdw>
                </a:effectLst>
                <a:latin typeface="+mj-lt"/>
                <a:cs typeface="+mn-cs"/>
              </a:rPr>
            </a:br>
            <a:r>
              <a:rPr lang="en-US" sz="3200" b="1" i="1" dirty="0" err="1">
                <a:effectLst>
                  <a:outerShdw blurRad="38100" dist="38100" dir="2700000" algn="tl">
                    <a:srgbClr val="C0C0C0"/>
                  </a:outerShdw>
                </a:effectLst>
                <a:latin typeface="+mj-lt"/>
                <a:cs typeface="+mn-cs"/>
              </a:rPr>
              <a:t>CyberStart</a:t>
            </a:r>
            <a:r>
              <a:rPr lang="en-US" sz="3200" b="1" i="1" dirty="0">
                <a:effectLst>
                  <a:outerShdw blurRad="38100" dist="38100" dir="2700000" algn="tl">
                    <a:srgbClr val="C0C0C0"/>
                  </a:outerShdw>
                </a:effectLst>
                <a:latin typeface="+mj-lt"/>
                <a:cs typeface="+mn-cs"/>
              </a:rPr>
              <a:t> Instructions for BDE Reps</a:t>
            </a:r>
            <a:br>
              <a:rPr lang="en-US" sz="3600" b="1" i="1" dirty="0">
                <a:effectLst>
                  <a:outerShdw blurRad="38100" dist="38100" dir="2700000" algn="tl">
                    <a:srgbClr val="C0C0C0"/>
                  </a:outerShdw>
                </a:effectLst>
                <a:latin typeface="+mj-lt"/>
                <a:cs typeface="+mn-cs"/>
              </a:rPr>
            </a:br>
            <a:endParaRPr lang="en-US" dirty="0"/>
          </a:p>
        </p:txBody>
      </p:sp>
      <p:sp>
        <p:nvSpPr>
          <p:cNvPr id="3" name="Text Placeholder 2">
            <a:extLst>
              <a:ext uri="{FF2B5EF4-FFF2-40B4-BE49-F238E27FC236}">
                <a16:creationId xmlns:a16="http://schemas.microsoft.com/office/drawing/2014/main" id="{25704745-6448-02CB-35C1-32FDBA0D1786}"/>
              </a:ext>
            </a:extLst>
          </p:cNvPr>
          <p:cNvSpPr>
            <a:spLocks noGrp="1"/>
          </p:cNvSpPr>
          <p:nvPr>
            <p:ph type="body" sz="quarter" idx="10"/>
          </p:nvPr>
        </p:nvSpPr>
        <p:spPr/>
        <p:txBody>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3.  Sort the spreadsheet by BDE if not done already: From the menu bar select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Data&gt;Sort</a:t>
            </a:r>
            <a:r>
              <a:rPr lang="en-US" sz="1800" dirty="0">
                <a:effectLst/>
                <a:latin typeface="Calibri" panose="020F0502020204030204" pitchFamily="34" charset="0"/>
                <a:ea typeface="Calibri" panose="020F0502020204030204" pitchFamily="34" charset="0"/>
                <a:cs typeface="Times New Roman" panose="02020603050405020304" pitchFamily="18" charset="0"/>
              </a:rPr>
              <a:t> a pop-up window will open.  Select sort by BDE then add levels to continue sorting to your liking.  Hit OK.  The spreadsheet should now be sorted by BDE.  You may also use the </a:t>
            </a:r>
            <a:r>
              <a:rPr lang="en-US" sz="1800" b="1" dirty="0">
                <a:latin typeface="Calibri" panose="020F0502020204030204" pitchFamily="34" charset="0"/>
                <a:ea typeface="Calibri" panose="020F0502020204030204" pitchFamily="34" charset="0"/>
                <a:cs typeface="Times New Roman" panose="02020603050405020304" pitchFamily="18" charset="0"/>
              </a:rPr>
              <a:t>F</a:t>
            </a:r>
            <a:r>
              <a:rPr lang="en-US" sz="1800" b="1" dirty="0">
                <a:effectLst/>
                <a:latin typeface="Calibri" panose="020F0502020204030204" pitchFamily="34" charset="0"/>
                <a:ea typeface="Calibri" panose="020F0502020204030204" pitchFamily="34" charset="0"/>
                <a:cs typeface="Times New Roman" panose="02020603050405020304" pitchFamily="18" charset="0"/>
              </a:rPr>
              <a:t>ilter</a:t>
            </a:r>
            <a:r>
              <a:rPr lang="en-US" sz="1800" dirty="0">
                <a:effectLst/>
                <a:latin typeface="Calibri" panose="020F0502020204030204" pitchFamily="34" charset="0"/>
                <a:ea typeface="Calibri" panose="020F0502020204030204" pitchFamily="34" charset="0"/>
                <a:cs typeface="Times New Roman" panose="02020603050405020304" pitchFamily="18" charset="0"/>
              </a:rPr>
              <a:t> button.</a:t>
            </a:r>
          </a:p>
          <a:p>
            <a:endParaRPr lang="en-US" dirty="0"/>
          </a:p>
        </p:txBody>
      </p:sp>
      <p:pic>
        <p:nvPicPr>
          <p:cNvPr id="5" name="Picture 4" descr="Graphical user interface, application, Word">
            <a:extLst>
              <a:ext uri="{FF2B5EF4-FFF2-40B4-BE49-F238E27FC236}">
                <a16:creationId xmlns:a16="http://schemas.microsoft.com/office/drawing/2014/main" id="{EF244282-5099-0842-4E55-A15441ED71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99360"/>
            <a:ext cx="9144000" cy="2072640"/>
          </a:xfrm>
          <a:prstGeom prst="rect">
            <a:avLst/>
          </a:prstGeom>
        </p:spPr>
      </p:pic>
      <p:sp>
        <p:nvSpPr>
          <p:cNvPr id="11" name="Oval 10">
            <a:extLst>
              <a:ext uri="{FF2B5EF4-FFF2-40B4-BE49-F238E27FC236}">
                <a16:creationId xmlns:a16="http://schemas.microsoft.com/office/drawing/2014/main" id="{A193ED60-1F86-A1A9-32A6-638DBAD2C858}"/>
              </a:ext>
            </a:extLst>
          </p:cNvPr>
          <p:cNvSpPr/>
          <p:nvPr/>
        </p:nvSpPr>
        <p:spPr>
          <a:xfrm>
            <a:off x="2057400" y="2448194"/>
            <a:ext cx="3048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7AD6FBB-16ED-2B69-E9B0-CA1386F43140}"/>
              </a:ext>
            </a:extLst>
          </p:cNvPr>
          <p:cNvSpPr/>
          <p:nvPr/>
        </p:nvSpPr>
        <p:spPr>
          <a:xfrm>
            <a:off x="3200400" y="2499360"/>
            <a:ext cx="914400" cy="701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Graphical user interface, application">
            <a:extLst>
              <a:ext uri="{FF2B5EF4-FFF2-40B4-BE49-F238E27FC236}">
                <a16:creationId xmlns:a16="http://schemas.microsoft.com/office/drawing/2014/main" id="{9ED205A4-7A02-A1BE-2B27-5D91898870C2}"/>
              </a:ext>
            </a:extLst>
          </p:cNvPr>
          <p:cNvPicPr>
            <a:picLocks noChangeAspect="1"/>
          </p:cNvPicPr>
          <p:nvPr/>
        </p:nvPicPr>
        <p:blipFill rotWithShape="1">
          <a:blip r:embed="rId3">
            <a:extLst>
              <a:ext uri="{28A0092B-C50C-407E-A947-70E740481C1C}">
                <a14:useLocalDpi xmlns:a14="http://schemas.microsoft.com/office/drawing/2010/main" val="0"/>
              </a:ext>
            </a:extLst>
          </a:blip>
          <a:srcRect l="13056" t="10135" r="25227" b="29057"/>
          <a:stretch/>
        </p:blipFill>
        <p:spPr>
          <a:xfrm>
            <a:off x="2346960" y="3998326"/>
            <a:ext cx="3962400" cy="1752600"/>
          </a:xfrm>
          <a:prstGeom prst="rect">
            <a:avLst/>
          </a:prstGeom>
          <a:ln w="25400">
            <a:solidFill>
              <a:srgbClr val="FF0000"/>
            </a:solidFill>
          </a:ln>
        </p:spPr>
      </p:pic>
    </p:spTree>
    <p:extLst>
      <p:ext uri="{BB962C8B-B14F-4D97-AF65-F5344CB8AC3E}">
        <p14:creationId xmlns:p14="http://schemas.microsoft.com/office/powerpoint/2010/main" val="1505602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3B3D0-CC75-D3F6-ABB2-28FC1115BC98}"/>
              </a:ext>
            </a:extLst>
          </p:cNvPr>
          <p:cNvSpPr>
            <a:spLocks noGrp="1"/>
          </p:cNvSpPr>
          <p:nvPr>
            <p:ph type="title"/>
          </p:nvPr>
        </p:nvSpPr>
        <p:spPr>
          <a:xfrm>
            <a:off x="762001" y="-649336"/>
            <a:ext cx="7619999" cy="2308324"/>
          </a:xfrm>
        </p:spPr>
        <p:txBody>
          <a:bodyPr/>
          <a:lstStyle/>
          <a:p>
            <a:br>
              <a:rPr lang="en-US" sz="3600" b="1" i="1" dirty="0">
                <a:effectLst>
                  <a:outerShdw blurRad="38100" dist="38100" dir="2700000" algn="tl">
                    <a:srgbClr val="C0C0C0"/>
                  </a:outerShdw>
                </a:effectLst>
                <a:latin typeface="+mj-lt"/>
                <a:cs typeface="+mn-cs"/>
              </a:rPr>
            </a:br>
            <a:r>
              <a:rPr lang="en-US" sz="3600" b="1" i="1" dirty="0" err="1">
                <a:effectLst>
                  <a:outerShdw blurRad="38100" dist="38100" dir="2700000" algn="tl">
                    <a:srgbClr val="C0C0C0"/>
                  </a:outerShdw>
                </a:effectLst>
                <a:latin typeface="+mj-lt"/>
                <a:cs typeface="+mn-cs"/>
              </a:rPr>
              <a:t>CyberStart</a:t>
            </a:r>
            <a:r>
              <a:rPr lang="en-US" sz="3600" b="1" i="1" dirty="0">
                <a:effectLst>
                  <a:outerShdw blurRad="38100" dist="38100" dir="2700000" algn="tl">
                    <a:srgbClr val="C0C0C0"/>
                  </a:outerShdw>
                </a:effectLst>
                <a:latin typeface="+mj-lt"/>
                <a:cs typeface="+mn-cs"/>
              </a:rPr>
              <a:t> Instructions for BDE Reps</a:t>
            </a:r>
            <a:br>
              <a:rPr lang="en-US" sz="4000" b="1" i="1" dirty="0">
                <a:effectLst>
                  <a:outerShdw blurRad="38100" dist="38100" dir="2700000" algn="tl">
                    <a:srgbClr val="C0C0C0"/>
                  </a:outerShdw>
                </a:effectLst>
                <a:latin typeface="+mj-lt"/>
                <a:cs typeface="+mn-cs"/>
              </a:rPr>
            </a:br>
            <a:endParaRPr lang="en-US" dirty="0"/>
          </a:p>
        </p:txBody>
      </p:sp>
      <p:sp>
        <p:nvSpPr>
          <p:cNvPr id="3" name="Text Placeholder 2">
            <a:extLst>
              <a:ext uri="{FF2B5EF4-FFF2-40B4-BE49-F238E27FC236}">
                <a16:creationId xmlns:a16="http://schemas.microsoft.com/office/drawing/2014/main" id="{7B18980E-40DF-5B58-6A6F-9943000044FC}"/>
              </a:ext>
            </a:extLst>
          </p:cNvPr>
          <p:cNvSpPr>
            <a:spLocks noGrp="1"/>
          </p:cNvSpPr>
          <p:nvPr>
            <p:ph type="body" sz="quarter" idx="10"/>
          </p:nvPr>
        </p:nvSpPr>
        <p:spPr/>
        <p:txBody>
          <a:bodyPr/>
          <a:lstStyle/>
          <a:p>
            <a:pPr marL="0" marR="0" lvl="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4.  Use the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AZ:ZA</a:t>
            </a:r>
            <a:r>
              <a:rPr lang="en-US" sz="1800" dirty="0">
                <a:effectLst/>
                <a:latin typeface="Calibri" panose="020F0502020204030204" pitchFamily="34" charset="0"/>
                <a:ea typeface="Calibri" panose="020F0502020204030204" pitchFamily="34" charset="0"/>
                <a:cs typeface="Times New Roman" panose="02020603050405020304" pitchFamily="18" charset="0"/>
              </a:rPr>
              <a:t> buttons to sort them by number or letter character as you need.</a:t>
            </a:r>
          </a:p>
          <a:p>
            <a:pPr marL="0" marR="0" lvl="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5.  Delete any Cadets on the spreadsheet that are not in your BDE (Recommended)</a:t>
            </a:r>
          </a:p>
          <a:p>
            <a:pPr marL="0" marR="0" lvl="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6.  Once you have only your BDE on the spreadsheet, highlight top of the column and press the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AZ:ZA </a:t>
            </a:r>
            <a:r>
              <a:rPr lang="en-US" sz="1800" dirty="0">
                <a:effectLst/>
                <a:latin typeface="Calibri" panose="020F0502020204030204" pitchFamily="34" charset="0"/>
                <a:ea typeface="Calibri" panose="020F0502020204030204" pitchFamily="34" charset="0"/>
                <a:cs typeface="Times New Roman" panose="02020603050405020304" pitchFamily="18" charset="0"/>
              </a:rPr>
              <a:t>button to sort by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Points</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Total Challenges Completed</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p:txBody>
      </p:sp>
      <p:pic>
        <p:nvPicPr>
          <p:cNvPr id="7" name="Picture 6" descr="Graphical user interface, application, Word&#10;&#10;Description automatically generated">
            <a:extLst>
              <a:ext uri="{FF2B5EF4-FFF2-40B4-BE49-F238E27FC236}">
                <a16:creationId xmlns:a16="http://schemas.microsoft.com/office/drawing/2014/main" id="{F7D353B1-65A3-BC49-C9C3-9342A77D7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90800"/>
            <a:ext cx="9144000" cy="3276600"/>
          </a:xfrm>
          <a:prstGeom prst="rect">
            <a:avLst/>
          </a:prstGeom>
        </p:spPr>
      </p:pic>
      <p:sp>
        <p:nvSpPr>
          <p:cNvPr id="8" name="Oval 7">
            <a:extLst>
              <a:ext uri="{FF2B5EF4-FFF2-40B4-BE49-F238E27FC236}">
                <a16:creationId xmlns:a16="http://schemas.microsoft.com/office/drawing/2014/main" id="{3A20078A-EA61-1AF4-AD8B-8915838F169E}"/>
              </a:ext>
            </a:extLst>
          </p:cNvPr>
          <p:cNvSpPr/>
          <p:nvPr/>
        </p:nvSpPr>
        <p:spPr>
          <a:xfrm>
            <a:off x="3276600" y="2886894"/>
            <a:ext cx="228600" cy="287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59CA9303-AC3E-A3E6-FED9-A52DA98EA393}"/>
              </a:ext>
            </a:extLst>
          </p:cNvPr>
          <p:cNvSpPr/>
          <p:nvPr/>
        </p:nvSpPr>
        <p:spPr>
          <a:xfrm>
            <a:off x="3276600" y="3222724"/>
            <a:ext cx="228600" cy="2873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F33C368-E0A0-733B-4D8F-28390DA05EB8}"/>
              </a:ext>
            </a:extLst>
          </p:cNvPr>
          <p:cNvSpPr/>
          <p:nvPr/>
        </p:nvSpPr>
        <p:spPr>
          <a:xfrm>
            <a:off x="7559040" y="4419600"/>
            <a:ext cx="365760" cy="3635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87DB5B5-5454-8839-42AB-08609AA34914}"/>
              </a:ext>
            </a:extLst>
          </p:cNvPr>
          <p:cNvSpPr/>
          <p:nvPr/>
        </p:nvSpPr>
        <p:spPr>
          <a:xfrm>
            <a:off x="7924800" y="4419600"/>
            <a:ext cx="1219200" cy="36358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0924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39642-CCD8-D9DD-3C0C-2BD8141B70FC}"/>
              </a:ext>
            </a:extLst>
          </p:cNvPr>
          <p:cNvSpPr>
            <a:spLocks noGrp="1"/>
          </p:cNvSpPr>
          <p:nvPr>
            <p:ph type="title"/>
          </p:nvPr>
        </p:nvSpPr>
        <p:spPr>
          <a:xfrm>
            <a:off x="762001" y="-649336"/>
            <a:ext cx="7619999" cy="2308324"/>
          </a:xfrm>
        </p:spPr>
        <p:txBody>
          <a:bodyPr/>
          <a:lstStyle/>
          <a:p>
            <a:br>
              <a:rPr lang="en-US" sz="3600" b="1" i="1" dirty="0">
                <a:effectLst>
                  <a:outerShdw blurRad="38100" dist="38100" dir="2700000" algn="tl">
                    <a:srgbClr val="C0C0C0"/>
                  </a:outerShdw>
                </a:effectLst>
                <a:latin typeface="+mj-lt"/>
                <a:cs typeface="+mn-cs"/>
              </a:rPr>
            </a:br>
            <a:r>
              <a:rPr lang="en-US" sz="3600" b="1" i="1" dirty="0" err="1">
                <a:effectLst>
                  <a:outerShdw blurRad="38100" dist="38100" dir="2700000" algn="tl">
                    <a:srgbClr val="C0C0C0"/>
                  </a:outerShdw>
                </a:effectLst>
                <a:latin typeface="+mj-lt"/>
                <a:cs typeface="+mn-cs"/>
              </a:rPr>
              <a:t>CyberStart</a:t>
            </a:r>
            <a:r>
              <a:rPr lang="en-US" sz="3600" b="1" i="1" dirty="0">
                <a:effectLst>
                  <a:outerShdw blurRad="38100" dist="38100" dir="2700000" algn="tl">
                    <a:srgbClr val="C0C0C0"/>
                  </a:outerShdw>
                </a:effectLst>
                <a:latin typeface="+mj-lt"/>
                <a:cs typeface="+mn-cs"/>
              </a:rPr>
              <a:t> Instructions for BDE Reps</a:t>
            </a:r>
            <a:br>
              <a:rPr lang="en-US" sz="4000" b="1" i="1" dirty="0">
                <a:effectLst>
                  <a:outerShdw blurRad="38100" dist="38100" dir="2700000" algn="tl">
                    <a:srgbClr val="C0C0C0"/>
                  </a:outerShdw>
                </a:effectLst>
                <a:latin typeface="+mj-lt"/>
                <a:cs typeface="+mn-cs"/>
              </a:rPr>
            </a:br>
            <a:endParaRPr lang="en-US" dirty="0"/>
          </a:p>
        </p:txBody>
      </p:sp>
      <p:sp>
        <p:nvSpPr>
          <p:cNvPr id="3" name="Text Placeholder 2">
            <a:extLst>
              <a:ext uri="{FF2B5EF4-FFF2-40B4-BE49-F238E27FC236}">
                <a16:creationId xmlns:a16="http://schemas.microsoft.com/office/drawing/2014/main" id="{0E779A64-CD69-E078-BFE0-FAB548690902}"/>
              </a:ext>
            </a:extLst>
          </p:cNvPr>
          <p:cNvSpPr>
            <a:spLocks noGrp="1"/>
          </p:cNvSpPr>
          <p:nvPr>
            <p:ph type="body" sz="quarter" idx="10"/>
          </p:nvPr>
        </p:nvSpPr>
        <p:spPr/>
        <p:txBody>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7.  Once a Cadet has reached the required number of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points (2500)</a:t>
            </a:r>
            <a:r>
              <a:rPr lang="en-US" sz="1800" dirty="0">
                <a:effectLst/>
                <a:latin typeface="Calibri" panose="020F0502020204030204" pitchFamily="34" charset="0"/>
                <a:ea typeface="Calibri" panose="020F0502020204030204" pitchFamily="34" charset="0"/>
                <a:cs typeface="Times New Roman" panose="02020603050405020304" pitchFamily="18" charset="0"/>
              </a:rPr>
              <a:t> or completed the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minimum number of challenges (15) </a:t>
            </a:r>
            <a:r>
              <a:rPr lang="en-US" sz="1800" dirty="0">
                <a:effectLst/>
                <a:latin typeface="Calibri" panose="020F0502020204030204" pitchFamily="34" charset="0"/>
                <a:ea typeface="Calibri" panose="020F0502020204030204" pitchFamily="34" charset="0"/>
                <a:cs typeface="Times New Roman" panose="02020603050405020304" pitchFamily="18" charset="0"/>
              </a:rPr>
              <a:t>playing 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dirty="0">
                <a:effectLst/>
                <a:latin typeface="Calibri" panose="020F0502020204030204" pitchFamily="34" charset="0"/>
                <a:ea typeface="Calibri" panose="020F0502020204030204" pitchFamily="34" charset="0"/>
                <a:cs typeface="Times New Roman" panose="02020603050405020304" pitchFamily="18" charset="0"/>
              </a:rPr>
              <a:t> Game, may be given a license code for Foundations Level 1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immediately</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pic>
        <p:nvPicPr>
          <p:cNvPr id="5" name="Picture 4" descr="Graphical user interface, application&#10;&#10;Description automatically generated">
            <a:extLst>
              <a:ext uri="{FF2B5EF4-FFF2-40B4-BE49-F238E27FC236}">
                <a16:creationId xmlns:a16="http://schemas.microsoft.com/office/drawing/2014/main" id="{BAFF3E68-3708-F0F5-3967-5E1E5F023C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2133600"/>
            <a:ext cx="9067800" cy="4419600"/>
          </a:xfrm>
          <a:prstGeom prst="rect">
            <a:avLst/>
          </a:prstGeom>
        </p:spPr>
      </p:pic>
      <p:sp>
        <p:nvSpPr>
          <p:cNvPr id="7" name="Rectangle 6">
            <a:extLst>
              <a:ext uri="{FF2B5EF4-FFF2-40B4-BE49-F238E27FC236}">
                <a16:creationId xmlns:a16="http://schemas.microsoft.com/office/drawing/2014/main" id="{10539A3E-041B-0B0B-C37E-F3F05BA173AB}"/>
              </a:ext>
            </a:extLst>
          </p:cNvPr>
          <p:cNvSpPr/>
          <p:nvPr/>
        </p:nvSpPr>
        <p:spPr>
          <a:xfrm>
            <a:off x="76200" y="3200400"/>
            <a:ext cx="9067800" cy="33528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64ECEBF-B72E-C390-F7F1-FB228871026C}"/>
              </a:ext>
            </a:extLst>
          </p:cNvPr>
          <p:cNvSpPr/>
          <p:nvPr/>
        </p:nvSpPr>
        <p:spPr>
          <a:xfrm>
            <a:off x="76200" y="2514600"/>
            <a:ext cx="90678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Multiplication Sign 10">
            <a:extLst>
              <a:ext uri="{FF2B5EF4-FFF2-40B4-BE49-F238E27FC236}">
                <a16:creationId xmlns:a16="http://schemas.microsoft.com/office/drawing/2014/main" id="{DD65B5E8-01A6-8818-B819-A545FFFE6D0B}"/>
              </a:ext>
            </a:extLst>
          </p:cNvPr>
          <p:cNvSpPr/>
          <p:nvPr/>
        </p:nvSpPr>
        <p:spPr>
          <a:xfrm>
            <a:off x="7086600" y="2590800"/>
            <a:ext cx="762000" cy="609600"/>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Shape&#10;&#10;Description automatically generated">
            <a:extLst>
              <a:ext uri="{FF2B5EF4-FFF2-40B4-BE49-F238E27FC236}">
                <a16:creationId xmlns:a16="http://schemas.microsoft.com/office/drawing/2014/main" id="{ED7E51C1-1B3F-97C5-991D-B8864CB1D1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6548" y="4191000"/>
            <a:ext cx="732052" cy="838200"/>
          </a:xfrm>
          <a:prstGeom prst="rect">
            <a:avLst/>
          </a:prstGeom>
        </p:spPr>
      </p:pic>
    </p:spTree>
    <p:extLst>
      <p:ext uri="{BB962C8B-B14F-4D97-AF65-F5344CB8AC3E}">
        <p14:creationId xmlns:p14="http://schemas.microsoft.com/office/powerpoint/2010/main" val="103452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92D5F-FB4A-B4DC-6CA9-E19EC4DAA53F}"/>
              </a:ext>
            </a:extLst>
          </p:cNvPr>
          <p:cNvSpPr>
            <a:spLocks noGrp="1"/>
          </p:cNvSpPr>
          <p:nvPr>
            <p:ph type="title"/>
          </p:nvPr>
        </p:nvSpPr>
        <p:spPr>
          <a:xfrm>
            <a:off x="762001" y="-649336"/>
            <a:ext cx="7619999" cy="2308324"/>
          </a:xfrm>
        </p:spPr>
        <p:txBody>
          <a:bodyPr/>
          <a:lstStyle/>
          <a:p>
            <a:br>
              <a:rPr lang="en-US" sz="3600" b="1" i="1" dirty="0">
                <a:effectLst>
                  <a:outerShdw blurRad="38100" dist="38100" dir="2700000" algn="tl">
                    <a:srgbClr val="C0C0C0"/>
                  </a:outerShdw>
                </a:effectLst>
                <a:latin typeface="+mj-lt"/>
                <a:cs typeface="+mn-cs"/>
              </a:rPr>
            </a:br>
            <a:r>
              <a:rPr lang="en-US" sz="3600" b="1" i="1" dirty="0" err="1">
                <a:effectLst>
                  <a:outerShdw blurRad="38100" dist="38100" dir="2700000" algn="tl">
                    <a:srgbClr val="C0C0C0"/>
                  </a:outerShdw>
                </a:effectLst>
                <a:latin typeface="+mj-lt"/>
                <a:cs typeface="+mn-cs"/>
              </a:rPr>
              <a:t>CyberStart</a:t>
            </a:r>
            <a:r>
              <a:rPr lang="en-US" sz="3600" b="1" i="1" dirty="0">
                <a:effectLst>
                  <a:outerShdw blurRad="38100" dist="38100" dir="2700000" algn="tl">
                    <a:srgbClr val="C0C0C0"/>
                  </a:outerShdw>
                </a:effectLst>
                <a:latin typeface="+mj-lt"/>
                <a:cs typeface="+mn-cs"/>
              </a:rPr>
              <a:t> Instructions for BDE Reps</a:t>
            </a:r>
            <a:br>
              <a:rPr lang="en-US" sz="4000" b="1" i="1" dirty="0">
                <a:effectLst>
                  <a:outerShdw blurRad="38100" dist="38100" dir="2700000" algn="tl">
                    <a:srgbClr val="C0C0C0"/>
                  </a:outerShdw>
                </a:effectLst>
                <a:latin typeface="+mj-lt"/>
                <a:cs typeface="+mn-cs"/>
              </a:rPr>
            </a:br>
            <a:endParaRPr lang="en-US" dirty="0"/>
          </a:p>
        </p:txBody>
      </p:sp>
      <p:sp>
        <p:nvSpPr>
          <p:cNvPr id="3" name="Text Placeholder 2">
            <a:extLst>
              <a:ext uri="{FF2B5EF4-FFF2-40B4-BE49-F238E27FC236}">
                <a16:creationId xmlns:a16="http://schemas.microsoft.com/office/drawing/2014/main" id="{AFFD3DD4-2834-A6FC-CDAF-5F20EF773825}"/>
              </a:ext>
            </a:extLst>
          </p:cNvPr>
          <p:cNvSpPr>
            <a:spLocks noGrp="1"/>
          </p:cNvSpPr>
          <p:nvPr>
            <p:ph type="body" sz="quarter" idx="10"/>
          </p:nvPr>
        </p:nvSpPr>
        <p:spPr/>
        <p:txBody>
          <a:bodyPr/>
          <a:lstStyle/>
          <a:p>
            <a:pPr marL="342900" marR="0" lvl="0" indent="-342900">
              <a:lnSpc>
                <a:spcPct val="107000"/>
              </a:lnSpc>
              <a:spcBef>
                <a:spcPts val="0"/>
              </a:spcBef>
              <a:spcAft>
                <a:spcPts val="0"/>
              </a:spcAft>
              <a:buFont typeface="+mj-lt"/>
              <a:buAutoNum type="arabicPeriod" startAt="8"/>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BDEs are responsible for issuing Level 1 license codes to Cadets once they are qualified</a:t>
            </a:r>
            <a:r>
              <a:rPr lang="en-US" sz="1800" dirty="0">
                <a:effectLst/>
                <a:latin typeface="Calibri" panose="020F0502020204030204" pitchFamily="34" charset="0"/>
                <a:ea typeface="Calibri" panose="020F0502020204030204" pitchFamily="34" charset="0"/>
                <a:cs typeface="Times New Roman" panose="02020603050405020304" pitchFamily="18" charset="0"/>
              </a:rPr>
              <a:t>.  How you get the license code to the Cadet will be up to each BDE’s own communication channels.  BDE’s will ensure every Cadet who has met the points or challenge thresholds are contacted and given the chance to enroll in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mj-lt"/>
              <a:buAutoNum type="arabicPeriod" startAt="8"/>
            </a:pPr>
            <a:r>
              <a:rPr lang="en-US" sz="1800" dirty="0">
                <a:effectLst/>
                <a:latin typeface="Calibri" panose="020F0502020204030204" pitchFamily="34" charset="0"/>
                <a:ea typeface="Calibri" panose="020F0502020204030204" pitchFamily="34" charset="0"/>
                <a:cs typeface="Times New Roman" panose="02020603050405020304" pitchFamily="18" charset="0"/>
              </a:rPr>
              <a:t>If you need additional Level 1 license codes, contact the JROTC POC.  </a:t>
            </a:r>
          </a:p>
          <a:p>
            <a:pPr marL="342900" marR="0" lvl="0" indent="-342900">
              <a:lnSpc>
                <a:spcPct val="107000"/>
              </a:lnSpc>
              <a:spcBef>
                <a:spcPts val="0"/>
              </a:spcBef>
              <a:spcAft>
                <a:spcPts val="800"/>
              </a:spcAft>
              <a:buFont typeface="+mj-lt"/>
              <a:buAutoNum type="arabicPeriod" startAt="8"/>
            </a:pPr>
            <a:r>
              <a:rPr lang="en-US" sz="1800" dirty="0">
                <a:effectLst/>
                <a:latin typeface="Calibri" panose="020F0502020204030204" pitchFamily="34" charset="0"/>
                <a:ea typeface="Calibri" panose="020F0502020204030204" pitchFamily="34" charset="0"/>
                <a:cs typeface="Times New Roman" panose="02020603050405020304" pitchFamily="18" charset="0"/>
              </a:rPr>
              <a:t>Once you have issued a Cadet a Level 1 license code, it is up to the individual Cadet to go into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dirty="0">
                <a:effectLst/>
                <a:latin typeface="Calibri" panose="020F0502020204030204" pitchFamily="34" charset="0"/>
                <a:ea typeface="Calibri" panose="020F0502020204030204" pitchFamily="34" charset="0"/>
                <a:cs typeface="Times New Roman" panose="02020603050405020304" pitchFamily="18" charset="0"/>
              </a:rPr>
              <a:t> Foundations and register using the license code you issued them.</a:t>
            </a:r>
          </a:p>
          <a:p>
            <a:endParaRPr lang="en-US" dirty="0"/>
          </a:p>
        </p:txBody>
      </p:sp>
    </p:spTree>
    <p:extLst>
      <p:ext uri="{BB962C8B-B14F-4D97-AF65-F5344CB8AC3E}">
        <p14:creationId xmlns:p14="http://schemas.microsoft.com/office/powerpoint/2010/main" val="2509580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F8533-678F-41EC-BA8A-DA2B76ED0FA1}"/>
              </a:ext>
            </a:extLst>
          </p:cNvPr>
          <p:cNvSpPr>
            <a:spLocks noGrp="1"/>
          </p:cNvSpPr>
          <p:nvPr>
            <p:ph type="title"/>
          </p:nvPr>
        </p:nvSpPr>
        <p:spPr>
          <a:xfrm>
            <a:off x="762001" y="-649336"/>
            <a:ext cx="7619999" cy="2308324"/>
          </a:xfrm>
        </p:spPr>
        <p:txBody>
          <a:bodyPr/>
          <a:lstStyle/>
          <a:p>
            <a:br>
              <a:rPr lang="en-US" sz="3600" b="1" i="1" dirty="0">
                <a:effectLst>
                  <a:outerShdw blurRad="38100" dist="38100" dir="2700000" algn="tl">
                    <a:srgbClr val="C0C0C0"/>
                  </a:outerShdw>
                </a:effectLst>
                <a:latin typeface="+mj-lt"/>
                <a:cs typeface="+mn-cs"/>
              </a:rPr>
            </a:br>
            <a:r>
              <a:rPr lang="en-US" sz="3600" b="1" i="1" dirty="0" err="1">
                <a:effectLst>
                  <a:outerShdw blurRad="38100" dist="38100" dir="2700000" algn="tl">
                    <a:srgbClr val="C0C0C0"/>
                  </a:outerShdw>
                </a:effectLst>
                <a:latin typeface="+mj-lt"/>
                <a:cs typeface="+mn-cs"/>
              </a:rPr>
              <a:t>CyberStart</a:t>
            </a:r>
            <a:r>
              <a:rPr lang="en-US" sz="3600" b="1" i="1" dirty="0">
                <a:effectLst>
                  <a:outerShdw blurRad="38100" dist="38100" dir="2700000" algn="tl">
                    <a:srgbClr val="C0C0C0"/>
                  </a:outerShdw>
                </a:effectLst>
                <a:latin typeface="+mj-lt"/>
                <a:cs typeface="+mn-cs"/>
              </a:rPr>
              <a:t> Instructions for BDE Reps</a:t>
            </a:r>
            <a:br>
              <a:rPr lang="en-US" sz="4000" b="1" i="1" dirty="0">
                <a:effectLst>
                  <a:outerShdw blurRad="38100" dist="38100" dir="2700000" algn="tl">
                    <a:srgbClr val="C0C0C0"/>
                  </a:outerShdw>
                </a:effectLst>
                <a:latin typeface="+mj-lt"/>
                <a:cs typeface="+mn-cs"/>
              </a:rPr>
            </a:br>
            <a:endParaRPr lang="en-US" dirty="0"/>
          </a:p>
        </p:txBody>
      </p:sp>
      <p:sp>
        <p:nvSpPr>
          <p:cNvPr id="3" name="Text Placeholder 2">
            <a:extLst>
              <a:ext uri="{FF2B5EF4-FFF2-40B4-BE49-F238E27FC236}">
                <a16:creationId xmlns:a16="http://schemas.microsoft.com/office/drawing/2014/main" id="{310CBE40-AA9B-A4F2-044E-53E0A6F38E90}"/>
              </a:ext>
            </a:extLst>
          </p:cNvPr>
          <p:cNvSpPr>
            <a:spLocks noGrp="1"/>
          </p:cNvSpPr>
          <p:nvPr>
            <p:ph type="body" sz="quarter" idx="10"/>
          </p:nvPr>
        </p:nvSpPr>
        <p:spPr/>
        <p:txBody>
          <a:bodyPr/>
          <a:lstStyle/>
          <a:p>
            <a:pPr marL="342900" marR="0" lvl="0" indent="-342900">
              <a:lnSpc>
                <a:spcPct val="107000"/>
              </a:lnSpc>
              <a:spcBef>
                <a:spcPts val="0"/>
              </a:spcBef>
              <a:spcAft>
                <a:spcPts val="0"/>
              </a:spcAft>
              <a:buFont typeface="+mj-lt"/>
              <a:buAutoNum type="arabicPeriod" startAt="11"/>
            </a:pPr>
            <a:r>
              <a:rPr lang="en-US" sz="1800" dirty="0">
                <a:effectLst/>
                <a:latin typeface="Calibri" panose="020F0502020204030204" pitchFamily="34" charset="0"/>
                <a:ea typeface="Calibri" panose="020F0502020204030204" pitchFamily="34" charset="0"/>
                <a:cs typeface="Times New Roman" panose="02020603050405020304" pitchFamily="18" charset="0"/>
              </a:rPr>
              <a:t>Using the </a:t>
            </a:r>
            <a:r>
              <a:rPr lang="en-US" sz="1800" b="1"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Foundations spreadsheet,</a:t>
            </a:r>
            <a:r>
              <a:rPr lang="en-US" sz="1800" dirty="0">
                <a:effectLst/>
                <a:latin typeface="Calibri" panose="020F0502020204030204" pitchFamily="34" charset="0"/>
                <a:ea typeface="Calibri" panose="020F0502020204030204" pitchFamily="34" charset="0"/>
                <a:cs typeface="Times New Roman" panose="02020603050405020304" pitchFamily="18" charset="0"/>
              </a:rPr>
              <a:t> you can verify if a Cadet has gone in and enrolled and/or is actively participating in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dirty="0">
                <a:effectLst/>
                <a:latin typeface="Calibri" panose="020F0502020204030204" pitchFamily="34" charset="0"/>
                <a:ea typeface="Calibri" panose="020F0502020204030204" pitchFamily="34" charset="0"/>
                <a:cs typeface="Times New Roman" panose="02020603050405020304" pitchFamily="18" charset="0"/>
              </a:rPr>
              <a:t> Foundations </a:t>
            </a:r>
          </a:p>
          <a:p>
            <a:pPr marL="342900" marR="0" lvl="0" indent="-342900">
              <a:lnSpc>
                <a:spcPct val="107000"/>
              </a:lnSpc>
              <a:spcBef>
                <a:spcPts val="0"/>
              </a:spcBef>
              <a:spcAft>
                <a:spcPts val="0"/>
              </a:spcAft>
              <a:buFont typeface="+mj-lt"/>
              <a:buAutoNum type="arabicPeriod" startAt="11"/>
            </a:pPr>
            <a:r>
              <a:rPr lang="en-US" sz="1800" b="1" dirty="0">
                <a:effectLst/>
                <a:latin typeface="Calibri" panose="020F0502020204030204" pitchFamily="34" charset="0"/>
                <a:ea typeface="Calibri" panose="020F0502020204030204" pitchFamily="34" charset="0"/>
                <a:cs typeface="Times New Roman" panose="02020603050405020304" pitchFamily="18" charset="0"/>
              </a:rPr>
              <a:t>If you see</a:t>
            </a:r>
            <a:r>
              <a:rPr lang="en-US" sz="1800" dirty="0">
                <a:effectLst/>
                <a:latin typeface="Calibri" panose="020F0502020204030204" pitchFamily="34" charset="0"/>
                <a:ea typeface="Calibri" panose="020F0502020204030204" pitchFamily="34" charset="0"/>
                <a:cs typeface="Times New Roman" panose="02020603050405020304" pitchFamily="18" charset="0"/>
              </a:rPr>
              <a:t> your Cadet on the Foundations spreadsheet, this means they have gone into the system and used the license code.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If you do not see</a:t>
            </a:r>
            <a:r>
              <a:rPr lang="en-US" sz="1800" dirty="0">
                <a:effectLst/>
                <a:latin typeface="Calibri" panose="020F0502020204030204" pitchFamily="34" charset="0"/>
                <a:ea typeface="Calibri" panose="020F0502020204030204" pitchFamily="34" charset="0"/>
                <a:cs typeface="Times New Roman" panose="02020603050405020304" pitchFamily="18" charset="0"/>
              </a:rPr>
              <a:t> a Cadet on the Foundations spreadsheet, this means they have not registered and are not participating.  If you have already issued a Cadet a License Code for Level 1 and they do not appear on the Foundations spreadsheet, this means the Cadet has been issued a license code, but it has not been used by the Cadet yet. </a:t>
            </a:r>
          </a:p>
          <a:p>
            <a:pPr marL="342900" marR="0" lvl="0" indent="-342900">
              <a:lnSpc>
                <a:spcPct val="107000"/>
              </a:lnSpc>
              <a:spcBef>
                <a:spcPts val="0"/>
              </a:spcBef>
              <a:spcAft>
                <a:spcPts val="800"/>
              </a:spcAft>
              <a:buFont typeface="+mj-lt"/>
              <a:buAutoNum type="arabicPeriod" startAt="11"/>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can use the Foundations spreadsheet to monitor your Cadet’s progress through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dirty="0">
                <a:effectLst/>
                <a:latin typeface="Calibri" panose="020F0502020204030204" pitchFamily="34" charset="0"/>
                <a:ea typeface="Calibri" panose="020F0502020204030204" pitchFamily="34" charset="0"/>
                <a:cs typeface="Times New Roman" panose="02020603050405020304" pitchFamily="18" charset="0"/>
              </a:rPr>
              <a:t> Foundations Level(s) 1-4 using the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tabs on the bottom</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endParaRPr lang="en-US" dirty="0"/>
          </a:p>
        </p:txBody>
      </p:sp>
      <p:pic>
        <p:nvPicPr>
          <p:cNvPr id="5" name="Picture 4" descr="Graphical user interface, text, application">
            <a:extLst>
              <a:ext uri="{FF2B5EF4-FFF2-40B4-BE49-F238E27FC236}">
                <a16:creationId xmlns:a16="http://schemas.microsoft.com/office/drawing/2014/main" id="{09826957-BC0A-496F-1ABD-694778C89D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4310238"/>
            <a:ext cx="8991600" cy="1328562"/>
          </a:xfrm>
          <a:prstGeom prst="rect">
            <a:avLst/>
          </a:prstGeom>
          <a:ln w="12700">
            <a:solidFill>
              <a:srgbClr val="FF0000"/>
            </a:solidFill>
          </a:ln>
        </p:spPr>
      </p:pic>
      <p:pic>
        <p:nvPicPr>
          <p:cNvPr id="7" name="Picture 6" descr="Table, Excel">
            <a:extLst>
              <a:ext uri="{FF2B5EF4-FFF2-40B4-BE49-F238E27FC236}">
                <a16:creationId xmlns:a16="http://schemas.microsoft.com/office/drawing/2014/main" id="{DD0A4E7A-55B3-2ACB-9AEC-6EF2CBF31B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4974519"/>
            <a:ext cx="4900131" cy="1511962"/>
          </a:xfrm>
          <a:prstGeom prst="rect">
            <a:avLst/>
          </a:prstGeom>
          <a:ln w="12700">
            <a:solidFill>
              <a:srgbClr val="FF0000"/>
            </a:solidFill>
          </a:ln>
        </p:spPr>
      </p:pic>
    </p:spTree>
    <p:extLst>
      <p:ext uri="{BB962C8B-B14F-4D97-AF65-F5344CB8AC3E}">
        <p14:creationId xmlns:p14="http://schemas.microsoft.com/office/powerpoint/2010/main" val="222567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95A90-5F55-2A14-CF77-DB0738FD0DF3}"/>
              </a:ext>
            </a:extLst>
          </p:cNvPr>
          <p:cNvSpPr>
            <a:spLocks noGrp="1"/>
          </p:cNvSpPr>
          <p:nvPr>
            <p:ph type="title"/>
          </p:nvPr>
        </p:nvSpPr>
        <p:spPr>
          <a:xfrm>
            <a:off x="762001" y="-649336"/>
            <a:ext cx="7619999" cy="2308324"/>
          </a:xfrm>
        </p:spPr>
        <p:txBody>
          <a:bodyPr/>
          <a:lstStyle/>
          <a:p>
            <a:br>
              <a:rPr lang="en-US" sz="3600" b="1" i="1" dirty="0">
                <a:effectLst>
                  <a:outerShdw blurRad="38100" dist="38100" dir="2700000" algn="tl">
                    <a:srgbClr val="C0C0C0"/>
                  </a:outerShdw>
                </a:effectLst>
                <a:latin typeface="+mj-lt"/>
                <a:cs typeface="+mn-cs"/>
              </a:rPr>
            </a:br>
            <a:r>
              <a:rPr lang="en-US" sz="3600" b="1" i="1" dirty="0" err="1">
                <a:effectLst>
                  <a:outerShdw blurRad="38100" dist="38100" dir="2700000" algn="tl">
                    <a:srgbClr val="C0C0C0"/>
                  </a:outerShdw>
                </a:effectLst>
                <a:latin typeface="+mj-lt"/>
                <a:cs typeface="+mn-cs"/>
              </a:rPr>
              <a:t>CyberStart</a:t>
            </a:r>
            <a:r>
              <a:rPr lang="en-US" sz="3600" b="1" i="1" dirty="0">
                <a:effectLst>
                  <a:outerShdw blurRad="38100" dist="38100" dir="2700000" algn="tl">
                    <a:srgbClr val="C0C0C0"/>
                  </a:outerShdw>
                </a:effectLst>
                <a:latin typeface="+mj-lt"/>
                <a:cs typeface="+mn-cs"/>
              </a:rPr>
              <a:t> Instructions for BDE Reps</a:t>
            </a:r>
            <a:br>
              <a:rPr lang="en-US" sz="4000" b="1" i="1" dirty="0">
                <a:effectLst>
                  <a:outerShdw blurRad="38100" dist="38100" dir="2700000" algn="tl">
                    <a:srgbClr val="C0C0C0"/>
                  </a:outerShdw>
                </a:effectLst>
                <a:latin typeface="+mj-lt"/>
                <a:cs typeface="+mn-cs"/>
              </a:rPr>
            </a:br>
            <a:endParaRPr lang="en-US" dirty="0"/>
          </a:p>
        </p:txBody>
      </p:sp>
      <p:sp>
        <p:nvSpPr>
          <p:cNvPr id="3" name="Text Placeholder 2">
            <a:extLst>
              <a:ext uri="{FF2B5EF4-FFF2-40B4-BE49-F238E27FC236}">
                <a16:creationId xmlns:a16="http://schemas.microsoft.com/office/drawing/2014/main" id="{8AA95DEB-F171-275D-E6FE-121D1F358462}"/>
              </a:ext>
            </a:extLst>
          </p:cNvPr>
          <p:cNvSpPr>
            <a:spLocks noGrp="1"/>
          </p:cNvSpPr>
          <p:nvPr>
            <p:ph type="body" sz="quarter" idx="10"/>
          </p:nvPr>
        </p:nvSpPr>
        <p:spPr/>
        <p:txBody>
          <a:bodyPr/>
          <a:lstStyle/>
          <a:p>
            <a:pPr marL="342900" marR="0" lvl="0" indent="-342900">
              <a:lnSpc>
                <a:spcPct val="107000"/>
              </a:lnSpc>
              <a:spcBef>
                <a:spcPts val="0"/>
              </a:spcBef>
              <a:spcAft>
                <a:spcPts val="0"/>
              </a:spcAft>
              <a:buFont typeface="+mj-lt"/>
              <a:buAutoNum type="arabicPeriod" startAt="14"/>
            </a:pPr>
            <a:r>
              <a:rPr lang="en-US" sz="1800" dirty="0">
                <a:effectLst/>
                <a:latin typeface="Calibri" panose="020F0502020204030204" pitchFamily="34" charset="0"/>
                <a:ea typeface="Calibri" panose="020F0502020204030204" pitchFamily="34" charset="0"/>
                <a:cs typeface="Times New Roman" panose="02020603050405020304" pitchFamily="18" charset="0"/>
              </a:rPr>
              <a:t>BDE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dirty="0">
                <a:effectLst/>
                <a:latin typeface="Calibri" panose="020F0502020204030204" pitchFamily="34" charset="0"/>
                <a:ea typeface="Calibri" panose="020F0502020204030204" pitchFamily="34" charset="0"/>
                <a:cs typeface="Times New Roman" panose="02020603050405020304" pitchFamily="18" charset="0"/>
              </a:rPr>
              <a:t> representatives are responsible for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maintaining and tracking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all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dirty="0">
                <a:effectLst/>
                <a:latin typeface="Calibri" panose="020F0502020204030204" pitchFamily="34" charset="0"/>
                <a:ea typeface="Calibri" panose="020F0502020204030204" pitchFamily="34" charset="0"/>
                <a:cs typeface="Times New Roman" panose="02020603050405020304" pitchFamily="18" charset="0"/>
              </a:rPr>
              <a:t> license codes issued to that BDE.</a:t>
            </a:r>
          </a:p>
          <a:p>
            <a:pPr marL="342900" marR="0" lvl="0" indent="-342900">
              <a:lnSpc>
                <a:spcPct val="107000"/>
              </a:lnSpc>
              <a:spcBef>
                <a:spcPts val="0"/>
              </a:spcBef>
              <a:spcAft>
                <a:spcPts val="0"/>
              </a:spcAft>
              <a:buFont typeface="+mj-lt"/>
              <a:buAutoNum type="arabicPeriod" startAt="14"/>
            </a:pPr>
            <a:r>
              <a:rPr lang="en-US" sz="1800" dirty="0">
                <a:effectLst/>
                <a:latin typeface="Calibri" panose="020F0502020204030204" pitchFamily="34" charset="0"/>
                <a:ea typeface="Calibri" panose="020F0502020204030204" pitchFamily="34" charset="0"/>
                <a:cs typeface="Times New Roman" panose="02020603050405020304" pitchFamily="18" charset="0"/>
              </a:rPr>
              <a:t>BDE rep’s are responsible for issuing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dirty="0">
                <a:effectLst/>
                <a:latin typeface="Calibri" panose="020F0502020204030204" pitchFamily="34" charset="0"/>
                <a:ea typeface="Calibri" panose="020F0502020204030204" pitchFamily="34" charset="0"/>
                <a:cs typeface="Times New Roman" panose="02020603050405020304" pitchFamily="18" charset="0"/>
              </a:rPr>
              <a:t> Foundations Level 1 license codes.  Once a Cadet has passed Level(s) 1-3, they will automatically be sent a license code for the next level by SANS.  BDEs are only responsible for monitoring Cadet’s progress at this point and assisting with the GFACT exam during Level 4.</a:t>
            </a:r>
          </a:p>
          <a:p>
            <a:pPr marL="342900" marR="0" lvl="0" indent="-342900">
              <a:lnSpc>
                <a:spcPct val="107000"/>
              </a:lnSpc>
              <a:spcBef>
                <a:spcPts val="0"/>
              </a:spcBef>
              <a:spcAft>
                <a:spcPts val="800"/>
              </a:spcAft>
              <a:buFont typeface="+mj-lt"/>
              <a:buAutoNum type="arabicPeriod" startAt="14"/>
            </a:pPr>
            <a:r>
              <a:rPr lang="en-US" sz="1800" dirty="0">
                <a:effectLst/>
                <a:latin typeface="Calibri" panose="020F0502020204030204" pitchFamily="34" charset="0"/>
                <a:ea typeface="Calibri" panose="020F0502020204030204" pitchFamily="34" charset="0"/>
                <a:cs typeface="Times New Roman" panose="02020603050405020304" pitchFamily="18" charset="0"/>
              </a:rPr>
              <a:t>Once a Cadet reaches Level 4, they will have the opportunity to take 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CyberStart</a:t>
            </a:r>
            <a:r>
              <a:rPr lang="en-US" sz="1800" dirty="0">
                <a:effectLst/>
                <a:latin typeface="Calibri" panose="020F0502020204030204" pitchFamily="34" charset="0"/>
                <a:ea typeface="Calibri" panose="020F0502020204030204" pitchFamily="34" charset="0"/>
                <a:cs typeface="Times New Roman" panose="02020603050405020304" pitchFamily="18" charset="0"/>
              </a:rPr>
              <a:t> GFACT exam which will certify them in Cyber Security.  BDE reps are responsible for ensuring information concerning the administration of the GFACT exam are sent to the appropriate Cadet/Instructor.</a:t>
            </a:r>
          </a:p>
          <a:p>
            <a:endParaRPr lang="en-US" dirty="0"/>
          </a:p>
        </p:txBody>
      </p:sp>
    </p:spTree>
    <p:extLst>
      <p:ext uri="{BB962C8B-B14F-4D97-AF65-F5344CB8AC3E}">
        <p14:creationId xmlns:p14="http://schemas.microsoft.com/office/powerpoint/2010/main" val="2238556317"/>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RADOC Slid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alking Points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AA1C8B23D21942803019EFFFF6D04F" ma:contentTypeVersion="0" ma:contentTypeDescription="Create a new document." ma:contentTypeScope="" ma:versionID="a45cc495007ca35bfc83e3bdbbc5776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316441-1AA0-4F3A-A19F-AA62E6C8A8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E634339-6121-4C6E-9CBB-F6FCD33EAE86}">
  <ds:schemaRefs>
    <ds:schemaRef ds:uri="http://purl.org/dc/dcmitype/"/>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blank</Template>
  <TotalTime>12032</TotalTime>
  <Words>618</Words>
  <Application>Microsoft Office PowerPoint</Application>
  <PresentationFormat>On-screen Show (4:3)</PresentationFormat>
  <Paragraphs>34</Paragraphs>
  <Slides>7</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Arial Black</vt:lpstr>
      <vt:lpstr>Calibri</vt:lpstr>
      <vt:lpstr>Wingdings</vt:lpstr>
      <vt:lpstr>blank</vt:lpstr>
      <vt:lpstr>TRADOC Slide Template</vt:lpstr>
      <vt:lpstr>Talking Points Slides</vt:lpstr>
      <vt:lpstr>PowerPoint Presentation</vt:lpstr>
      <vt:lpstr> CyberStart Instructions for BDE Reps </vt:lpstr>
      <vt:lpstr> CyberStart Instructions for BDE Reps </vt:lpstr>
      <vt:lpstr> CyberStart Instructions for BDE Reps </vt:lpstr>
      <vt:lpstr> CyberStart Instructions for BDE Reps </vt:lpstr>
      <vt:lpstr> CyberStart Instructions for BDE Reps </vt:lpstr>
      <vt:lpstr> CyberStart Instructions for BDE Reps </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GagerCD</dc:creator>
  <cp:lastModifiedBy>Mccarty, James Clintongregory (Clint) CIV USARMY USACC (USA)</cp:lastModifiedBy>
  <cp:revision>190</cp:revision>
  <cp:lastPrinted>2015-05-01T17:59:58Z</cp:lastPrinted>
  <dcterms:created xsi:type="dcterms:W3CDTF">2014-12-03T14:21:45Z</dcterms:created>
  <dcterms:modified xsi:type="dcterms:W3CDTF">2022-11-14T18:13:12Z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0x010100E7AA1C8B23D21942803019EFFFF6D04F</vt:lpwstr>
  </property>
  <property fmtid="{D5CDD505-2E9C-101B-9397-08002B2CF9AE}" pid="3" name="Archive">
    <vt:bool>true</vt:bool>
  </property>
</Properties>
</file>