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1945600" cy="32918400"/>
  <p:notesSz cx="6858000" cy="9144000"/>
  <p:defaultTextStyle>
    <a:defPPr>
      <a:defRPr lang="en-US"/>
    </a:defPPr>
    <a:lvl1pPr marL="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49" autoAdjust="0"/>
    <p:restoredTop sz="94660"/>
  </p:normalViewPr>
  <p:slideViewPr>
    <p:cSldViewPr snapToGrid="0">
      <p:cViewPr varScale="1">
        <p:scale>
          <a:sx n="24" d="100"/>
          <a:sy n="24" d="100"/>
        </p:scale>
        <p:origin x="23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701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617843" y="5923721"/>
            <a:ext cx="15147234" cy="2003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>
                    <a:lumMod val="75000"/>
                  </a:schemeClr>
                </a:solidFill>
              </a:rPr>
              <a:t>JROTC POSTER</a:t>
            </a:r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 TEMPLATE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VERTICAL 24” X 36”</a:t>
            </a:r>
          </a:p>
          <a:p>
            <a:pPr algn="ctr"/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DRAG &amp; DROP YOUR 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HIGH-RESOLUTION PHOTO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INTO THIS POWERPOINT</a:t>
            </a:r>
          </a:p>
          <a:p>
            <a:pPr algn="ctr"/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DOWNLOAD IMAGE RESOURCE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 PACKS FROM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www.usarmyjrotc.com/posters</a:t>
            </a:r>
          </a:p>
          <a:p>
            <a:pPr algn="ctr"/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DRAG &amp; DROP ICONS AND TEXT 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FROM RESOURCE PACKS</a:t>
            </a:r>
          </a:p>
          <a:p>
            <a:pPr algn="ctr"/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SAVE THIS FILE AS .JPG</a:t>
            </a:r>
          </a:p>
          <a:p>
            <a:pPr algn="ctr"/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USE .JPG </a:t>
            </a:r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FILE TO </a:t>
            </a:r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ORDER </a:t>
            </a:r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POSTER </a:t>
            </a:r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PRINTS</a:t>
            </a:r>
          </a:p>
        </p:txBody>
      </p:sp>
    </p:spTree>
    <p:extLst>
      <p:ext uri="{BB962C8B-B14F-4D97-AF65-F5344CB8AC3E}">
        <p14:creationId xmlns:p14="http://schemas.microsoft.com/office/powerpoint/2010/main" val="1804438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687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Pence, Aron L Mr CTR USA TRADOC USACC</dc:creator>
  <cp:lastModifiedBy>Pence, Aron L Mr CTR USA TRADOC USACC</cp:lastModifiedBy>
  <cp:revision>15</cp:revision>
  <dcterms:created xsi:type="dcterms:W3CDTF">2019-08-15T12:51:33Z</dcterms:created>
  <dcterms:modified xsi:type="dcterms:W3CDTF">2019-09-16T12:49:06Z</dcterms:modified>
</cp:coreProperties>
</file>