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</p:sldIdLst>
  <p:sldSz cx="32918400" cy="21945600"/>
  <p:notesSz cx="6858000" cy="9144000"/>
  <p:defaultTextStyle>
    <a:defPPr>
      <a:defRPr lang="en-US"/>
    </a:defPPr>
    <a:lvl1pPr marL="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1pPr>
    <a:lvl2pPr marL="131673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2pPr>
    <a:lvl3pPr marL="263347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3pPr>
    <a:lvl4pPr marL="395020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4pPr>
    <a:lvl5pPr marL="5266944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5pPr>
    <a:lvl6pPr marL="658368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6pPr>
    <a:lvl7pPr marL="790041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7pPr>
    <a:lvl8pPr marL="921715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8pPr>
    <a:lvl9pPr marL="1053388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341" autoAdjust="0"/>
    <p:restoredTop sz="94660"/>
  </p:normalViewPr>
  <p:slideViewPr>
    <p:cSldViewPr snapToGrid="0">
      <p:cViewPr varScale="1">
        <p:scale>
          <a:sx n="36" d="100"/>
          <a:sy n="36" d="100"/>
        </p:scale>
        <p:origin x="16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0703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8911374" y="1141947"/>
            <a:ext cx="15147234" cy="20036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>
                    <a:lumMod val="75000"/>
                  </a:schemeClr>
                </a:solidFill>
              </a:rPr>
              <a:t>JROTC POSTER</a:t>
            </a:r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 TEMPLATE</a:t>
            </a: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HORIZONTAL 36” X 24</a:t>
            </a:r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”</a:t>
            </a:r>
          </a:p>
          <a:p>
            <a:pPr algn="ctr"/>
            <a:endParaRPr lang="en-US" sz="7200" b="1" baseline="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DRAG &amp; DROP YOUR </a:t>
            </a: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HIGH-RESOLUTION PHOTO</a:t>
            </a: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INTO THIS POWERPOINT</a:t>
            </a:r>
          </a:p>
          <a:p>
            <a:pPr algn="ctr"/>
            <a:endParaRPr lang="en-US" sz="7200" b="1" baseline="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DOWNLOAD IMAGE RESOURCE</a:t>
            </a: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 PACKS FROM</a:t>
            </a: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www.usarmyjrotc.com/posters</a:t>
            </a:r>
          </a:p>
          <a:p>
            <a:pPr algn="ctr"/>
            <a:endParaRPr lang="en-US" sz="7200" b="1" baseline="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DRAG &amp; DROP ICONS AND TEXT </a:t>
            </a: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FROM RESOURCE PACKS</a:t>
            </a:r>
          </a:p>
          <a:p>
            <a:pPr algn="ctr"/>
            <a:endParaRPr lang="en-US" sz="7200" b="1" baseline="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SAVE THIS FILE AS .JPG</a:t>
            </a:r>
          </a:p>
          <a:p>
            <a:pPr algn="ctr"/>
            <a:endParaRPr lang="en-US" sz="7200" b="1" baseline="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USE .JPG FILE TO ORDER </a:t>
            </a:r>
          </a:p>
          <a:p>
            <a:pPr algn="ctr"/>
            <a:r>
              <a:rPr lang="en-US" sz="7200" b="1" baseline="0" dirty="0" smtClean="0">
                <a:solidFill>
                  <a:schemeClr val="bg1">
                    <a:lumMod val="75000"/>
                  </a:schemeClr>
                </a:solidFill>
              </a:rPr>
              <a:t>POSTER PRINTS</a:t>
            </a:r>
            <a:endParaRPr lang="en-US" sz="7200" b="1" baseline="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816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iming>
    <p:tnLst>
      <p:par>
        <p:cTn id="1" dur="indefinite" restart="never" nodeType="tmRoot"/>
      </p:par>
    </p:tnLst>
  </p:timing>
  <p:txStyles>
    <p:titleStyle>
      <a:lvl1pPr algn="l" defTabSz="2926080" rtl="0" eaLnBrk="1" latinLnBrk="0" hangingPunct="1">
        <a:lnSpc>
          <a:spcPct val="90000"/>
        </a:lnSpc>
        <a:spcBef>
          <a:spcPct val="0"/>
        </a:spcBef>
        <a:buNone/>
        <a:defRPr sz="14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1520" indent="-731520" algn="l" defTabSz="2926080" rtl="0" eaLnBrk="1" latinLnBrk="0" hangingPunct="1">
        <a:lnSpc>
          <a:spcPct val="90000"/>
        </a:lnSpc>
        <a:spcBef>
          <a:spcPts val="3200"/>
        </a:spcBef>
        <a:buFont typeface="Arial" panose="020B0604020202020204" pitchFamily="34" charset="0"/>
        <a:buChar char="•"/>
        <a:defRPr sz="896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768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51206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804672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95097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24358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1pPr>
      <a:lvl2pPr marL="14630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9260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3pPr>
      <a:lvl4pPr marL="43891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585216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87782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2412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17043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68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United States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Pence, Aron L Mr CTR USA TRADOC USACC</dc:creator>
  <cp:lastModifiedBy>Pence, Aron L Mr CTR USA TRADOC USACC</cp:lastModifiedBy>
  <cp:revision>17</cp:revision>
  <dcterms:created xsi:type="dcterms:W3CDTF">2019-08-15T12:51:33Z</dcterms:created>
  <dcterms:modified xsi:type="dcterms:W3CDTF">2019-09-16T12:49:47Z</dcterms:modified>
</cp:coreProperties>
</file>